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40"/>
  </p:notesMasterIdLst>
  <p:handoutMasterIdLst>
    <p:handoutMasterId r:id="rId41"/>
  </p:handoutMasterIdLst>
  <p:sldIdLst>
    <p:sldId id="826" r:id="rId2"/>
    <p:sldId id="838" r:id="rId3"/>
    <p:sldId id="828" r:id="rId4"/>
    <p:sldId id="829" r:id="rId5"/>
    <p:sldId id="839" r:id="rId6"/>
    <p:sldId id="834" r:id="rId7"/>
    <p:sldId id="682" r:id="rId8"/>
    <p:sldId id="840" r:id="rId9"/>
    <p:sldId id="841" r:id="rId10"/>
    <p:sldId id="836" r:id="rId11"/>
    <p:sldId id="651" r:id="rId12"/>
    <p:sldId id="652" r:id="rId13"/>
    <p:sldId id="653" r:id="rId14"/>
    <p:sldId id="654" r:id="rId15"/>
    <p:sldId id="655" r:id="rId16"/>
    <p:sldId id="656" r:id="rId17"/>
    <p:sldId id="657" r:id="rId18"/>
    <p:sldId id="658" r:id="rId19"/>
    <p:sldId id="659" r:id="rId20"/>
    <p:sldId id="660" r:id="rId21"/>
    <p:sldId id="661" r:id="rId22"/>
    <p:sldId id="662" r:id="rId23"/>
    <p:sldId id="663" r:id="rId24"/>
    <p:sldId id="664" r:id="rId25"/>
    <p:sldId id="665" r:id="rId26"/>
    <p:sldId id="837" r:id="rId27"/>
    <p:sldId id="692" r:id="rId28"/>
    <p:sldId id="684" r:id="rId29"/>
    <p:sldId id="685" r:id="rId30"/>
    <p:sldId id="686" r:id="rId31"/>
    <p:sldId id="687" r:id="rId32"/>
    <p:sldId id="688" r:id="rId33"/>
    <p:sldId id="693" r:id="rId34"/>
    <p:sldId id="650" r:id="rId35"/>
    <p:sldId id="833" r:id="rId36"/>
    <p:sldId id="622" r:id="rId37"/>
    <p:sldId id="830" r:id="rId38"/>
    <p:sldId id="832" r:id="rId39"/>
  </p:sldIdLst>
  <p:sldSz cx="9144000" cy="6858000" type="screen4x3"/>
  <p:notesSz cx="6851650" cy="9747250"/>
  <p:custShowLst>
    <p:custShow name="目的別スライド ショー1" id="0">
      <p:sldLst/>
    </p:custShow>
    <p:custShow name="加速度" id="1">
      <p:sldLst/>
    </p:custShow>
    <p:custShow name="等加速度運動" id="2">
      <p:sldLst/>
    </p:custShow>
    <p:custShow name="t 消去公式" id="3">
      <p:sldLst/>
    </p:custShow>
    <p:custShow name="最高点落下点" id="4">
      <p:sldLst/>
    </p:custShow>
    <p:custShow name="要点" id="5">
      <p:sldLst/>
    </p:custShow>
    <p:custShow name="x=∫vdt" id="6">
      <p:sldLst/>
    </p:custShow>
    <p:custShow name="v=∫adx" id="7">
      <p:sldLst/>
    </p:custShow>
    <p:custShow name="自由落下" id="8">
      <p:sldLst/>
    </p:custShow>
    <p:custShow name="グラフ" id="9">
      <p:sldLst/>
    </p:custShow>
    <p:custShow name="放物運動" id="10">
      <p:sldLst/>
    </p:custShow>
    <p:custShow name="速度とグラフ" id="11">
      <p:sldLst/>
    </p:custShow>
    <p:custShow name="速度とグラフ2" id="12">
      <p:sldLst/>
    </p:custShow>
    <p:custShow name="加速度とグラフ" id="13">
      <p:sldLst/>
    </p:custShow>
    <p:custShow name="加速度とグラフ2" id="14">
      <p:sldLst/>
    </p:custShow>
  </p:custShowLst>
  <p:defaultTextStyle>
    <a:defPPr>
      <a:defRPr lang="ja-JP"/>
    </a:defPPr>
    <a:lvl1pPr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1pPr>
    <a:lvl2pPr marL="4572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2pPr>
    <a:lvl3pPr marL="9144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3pPr>
    <a:lvl4pPr marL="13716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4pPr>
    <a:lvl5pPr marL="18288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CC"/>
    <a:srgbClr val="C84600"/>
    <a:srgbClr val="FFF0DC"/>
    <a:srgbClr val="00FFFF"/>
    <a:srgbClr val="FFCC99"/>
    <a:srgbClr val="EAEAEA"/>
    <a:srgbClr val="0000FF"/>
    <a:srgbClr val="FF00FF"/>
    <a:srgbClr val="FF99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6" autoAdjust="0"/>
    <p:restoredTop sz="99101" autoAdjust="0"/>
  </p:normalViewPr>
  <p:slideViewPr>
    <p:cSldViewPr snapToGrid="0">
      <p:cViewPr varScale="1">
        <p:scale>
          <a:sx n="69" d="100"/>
          <a:sy n="69" d="100"/>
        </p:scale>
        <p:origin x="108" y="56"/>
      </p:cViewPr>
      <p:guideLst>
        <p:guide orient="horz" pos="2160"/>
        <p:guide pos="2880"/>
      </p:guideLst>
    </p:cSldViewPr>
  </p:slideViewPr>
  <p:outlineViewPr>
    <p:cViewPr>
      <p:scale>
        <a:sx n="33" d="100"/>
        <a:sy n="33" d="100"/>
      </p:scale>
      <p:origin x="0" y="786"/>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200" d="100"/>
          <a:sy n="200" d="100"/>
        </p:scale>
        <p:origin x="-72" y="3810"/>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10" Type="http://schemas.openxmlformats.org/officeDocument/2006/relationships/image" Target="../media/image14.wmf"/><Relationship Id="rId4" Type="http://schemas.openxmlformats.org/officeDocument/2006/relationships/image" Target="../media/image8.wmf"/><Relationship Id="rId9"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1"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endParaRPr lang="en-US" altLang="ja-JP"/>
          </a:p>
        </p:txBody>
      </p:sp>
      <p:sp>
        <p:nvSpPr>
          <p:cNvPr id="58372"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3"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fld id="{DD6EA795-C2A9-4ED0-A1EC-146A1BFE6C05}" type="slidenum">
              <a:rPr lang="en-US" altLang="ja-JP"/>
              <a:pPr>
                <a:defRPr/>
              </a:pPr>
              <a:t>‹#›</a:t>
            </a:fld>
            <a:endParaRPr lang="en-US" altLang="ja-JP"/>
          </a:p>
        </p:txBody>
      </p:sp>
    </p:spTree>
    <p:extLst>
      <p:ext uri="{BB962C8B-B14F-4D97-AF65-F5344CB8AC3E}">
        <p14:creationId xmlns:p14="http://schemas.microsoft.com/office/powerpoint/2010/main" val="34760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1" name="Rectangle 3"/>
          <p:cNvSpPr>
            <a:spLocks noGrp="1" noChangeArrowheads="1"/>
          </p:cNvSpPr>
          <p:nvPr>
            <p:ph type="dt" idx="1"/>
          </p:nvPr>
        </p:nvSpPr>
        <p:spPr bwMode="auto">
          <a:xfrm>
            <a:off x="3883025"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0"/>
              </a:spcBef>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89013" y="731838"/>
            <a:ext cx="4873625"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2813" y="4630738"/>
            <a:ext cx="5026025" cy="438626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0"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5" name="Rectangle 7"/>
          <p:cNvSpPr>
            <a:spLocks noGrp="1" noChangeArrowheads="1"/>
          </p:cNvSpPr>
          <p:nvPr>
            <p:ph type="sldNum" sz="quarter" idx="5"/>
          </p:nvPr>
        </p:nvSpPr>
        <p:spPr bwMode="auto">
          <a:xfrm>
            <a:off x="3883025"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spcBef>
                <a:spcPct val="0"/>
              </a:spcBef>
              <a:defRPr sz="1200">
                <a:ea typeface="ＭＳ Ｐゴシック" pitchFamily="50" charset="-128"/>
              </a:defRPr>
            </a:lvl1pPr>
          </a:lstStyle>
          <a:p>
            <a:pPr>
              <a:defRPr/>
            </a:pPr>
            <a:fld id="{12FB90E9-9E62-4A35-B3B3-8533D9573AE4}" type="slidenum">
              <a:rPr lang="en-US" altLang="ja-JP"/>
              <a:pPr>
                <a:defRPr/>
              </a:pPr>
              <a:t>‹#›</a:t>
            </a:fld>
            <a:endParaRPr lang="en-US" altLang="ja-JP"/>
          </a:p>
        </p:txBody>
      </p:sp>
    </p:spTree>
    <p:extLst>
      <p:ext uri="{BB962C8B-B14F-4D97-AF65-F5344CB8AC3E}">
        <p14:creationId xmlns:p14="http://schemas.microsoft.com/office/powerpoint/2010/main" val="309955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1</a:t>
            </a:fld>
            <a:endParaRPr lang="en-US" altLang="ja-JP"/>
          </a:p>
        </p:txBody>
      </p:sp>
    </p:spTree>
    <p:extLst>
      <p:ext uri="{BB962C8B-B14F-4D97-AF65-F5344CB8AC3E}">
        <p14:creationId xmlns:p14="http://schemas.microsoft.com/office/powerpoint/2010/main" val="3969866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5</a:t>
            </a:fld>
            <a:endParaRPr lang="en-US" altLang="ja-JP"/>
          </a:p>
        </p:txBody>
      </p:sp>
    </p:spTree>
    <p:extLst>
      <p:ext uri="{BB962C8B-B14F-4D97-AF65-F5344CB8AC3E}">
        <p14:creationId xmlns:p14="http://schemas.microsoft.com/office/powerpoint/2010/main" val="2032970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37</a:t>
            </a:fld>
            <a:endParaRPr lang="en-US" altLang="ja-JP"/>
          </a:p>
        </p:txBody>
      </p:sp>
    </p:spTree>
    <p:extLst>
      <p:ext uri="{BB962C8B-B14F-4D97-AF65-F5344CB8AC3E}">
        <p14:creationId xmlns:p14="http://schemas.microsoft.com/office/powerpoint/2010/main" val="2654487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38</a:t>
            </a:fld>
            <a:endParaRPr lang="en-US" altLang="ja-JP"/>
          </a:p>
        </p:txBody>
      </p:sp>
    </p:spTree>
    <p:extLst>
      <p:ext uri="{BB962C8B-B14F-4D97-AF65-F5344CB8AC3E}">
        <p14:creationId xmlns:p14="http://schemas.microsoft.com/office/powerpoint/2010/main" val="3293057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158614C-BC61-4BEB-AD36-19833BA863F2}" type="slidenum">
              <a:rPr lang="en-US" altLang="ja-JP"/>
              <a:pPr>
                <a:defRPr/>
              </a:pPr>
              <a:t>‹#›</a:t>
            </a:fld>
            <a:endParaRPr lang="en-US" altLang="ja-JP"/>
          </a:p>
        </p:txBody>
      </p:sp>
    </p:spTree>
    <p:extLst>
      <p:ext uri="{BB962C8B-B14F-4D97-AF65-F5344CB8AC3E}">
        <p14:creationId xmlns:p14="http://schemas.microsoft.com/office/powerpoint/2010/main" val="417826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F156915-E38A-487F-9C68-7E4AACCA7599}" type="slidenum">
              <a:rPr lang="en-US" altLang="ja-JP"/>
              <a:pPr>
                <a:defRPr/>
              </a:pPr>
              <a:t>‹#›</a:t>
            </a:fld>
            <a:endParaRPr lang="en-US" altLang="ja-JP"/>
          </a:p>
        </p:txBody>
      </p:sp>
    </p:spTree>
    <p:extLst>
      <p:ext uri="{BB962C8B-B14F-4D97-AF65-F5344CB8AC3E}">
        <p14:creationId xmlns:p14="http://schemas.microsoft.com/office/powerpoint/2010/main" val="2350712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1330E8A-9F81-4CBC-AD58-7CE0D987F83D}" type="slidenum">
              <a:rPr lang="en-US" altLang="ja-JP"/>
              <a:pPr>
                <a:defRPr/>
              </a:pPr>
              <a:t>‹#›</a:t>
            </a:fld>
            <a:endParaRPr lang="en-US" altLang="ja-JP"/>
          </a:p>
        </p:txBody>
      </p:sp>
    </p:spTree>
    <p:extLst>
      <p:ext uri="{BB962C8B-B14F-4D97-AF65-F5344CB8AC3E}">
        <p14:creationId xmlns:p14="http://schemas.microsoft.com/office/powerpoint/2010/main" val="3228441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2D2835F-1744-40CC-989B-9367605B7A35}" type="slidenum">
              <a:rPr lang="en-US" altLang="ja-JP"/>
              <a:pPr>
                <a:defRPr/>
              </a:pPr>
              <a:t>‹#›</a:t>
            </a:fld>
            <a:endParaRPr lang="en-US" altLang="ja-JP"/>
          </a:p>
        </p:txBody>
      </p:sp>
    </p:spTree>
    <p:extLst>
      <p:ext uri="{BB962C8B-B14F-4D97-AF65-F5344CB8AC3E}">
        <p14:creationId xmlns:p14="http://schemas.microsoft.com/office/powerpoint/2010/main" val="41711621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ea typeface="ＭＳ Ｐゴシック" pitchFamily="50" charset="-128"/>
              </a:defRPr>
            </a:lvl1pPr>
          </a:lstStyle>
          <a:p>
            <a:pPr>
              <a:defRPr/>
            </a:pPr>
            <a:endParaRPr lang="en-US" altLang="ja-JP"/>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ea typeface="ＭＳ Ｐゴシック" pitchFamily="50" charset="-128"/>
              </a:defRPr>
            </a:lvl1pPr>
          </a:lstStyle>
          <a:p>
            <a:pPr>
              <a:defRPr/>
            </a:pPr>
            <a:endParaRPr lang="en-US" altLang="ja-JP"/>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ea typeface="ＭＳ Ｐゴシック" pitchFamily="50" charset="-128"/>
              </a:defRPr>
            </a:lvl1pPr>
          </a:lstStyle>
          <a:p>
            <a:pPr>
              <a:defRPr/>
            </a:pPr>
            <a:fld id="{BED622BC-FB2F-454B-8F73-669BB0300F1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8.bin"/><Relationship Id="rId18" Type="http://schemas.openxmlformats.org/officeDocument/2006/relationships/image" Target="../media/image12.wmf"/><Relationship Id="rId3" Type="http://schemas.openxmlformats.org/officeDocument/2006/relationships/oleObject" Target="../embeddings/oleObject3.bin"/><Relationship Id="rId21" Type="http://schemas.openxmlformats.org/officeDocument/2006/relationships/oleObject" Target="../embeddings/oleObject12.bin"/><Relationship Id="rId7" Type="http://schemas.openxmlformats.org/officeDocument/2006/relationships/oleObject" Target="../embeddings/oleObject5.bin"/><Relationship Id="rId12" Type="http://schemas.openxmlformats.org/officeDocument/2006/relationships/image" Target="../media/image9.wmf"/><Relationship Id="rId17" Type="http://schemas.openxmlformats.org/officeDocument/2006/relationships/oleObject" Target="../embeddings/oleObject10.bin"/><Relationship Id="rId2" Type="http://schemas.openxmlformats.org/officeDocument/2006/relationships/slideLayout" Target="../slideLayouts/slideLayout4.xml"/><Relationship Id="rId16" Type="http://schemas.openxmlformats.org/officeDocument/2006/relationships/image" Target="../media/image11.wmf"/><Relationship Id="rId20" Type="http://schemas.openxmlformats.org/officeDocument/2006/relationships/image" Target="../media/image13.wmf"/><Relationship Id="rId1" Type="http://schemas.openxmlformats.org/officeDocument/2006/relationships/vmlDrawing" Target="../drawings/vmlDrawing3.vml"/><Relationship Id="rId6" Type="http://schemas.openxmlformats.org/officeDocument/2006/relationships/image" Target="../media/image6.wmf"/><Relationship Id="rId11" Type="http://schemas.openxmlformats.org/officeDocument/2006/relationships/oleObject" Target="../embeddings/oleObject7.bin"/><Relationship Id="rId5" Type="http://schemas.openxmlformats.org/officeDocument/2006/relationships/oleObject" Target="../embeddings/oleObject4.bin"/><Relationship Id="rId15" Type="http://schemas.openxmlformats.org/officeDocument/2006/relationships/oleObject" Target="../embeddings/oleObject9.bin"/><Relationship Id="rId10" Type="http://schemas.openxmlformats.org/officeDocument/2006/relationships/image" Target="../media/image8.wmf"/><Relationship Id="rId19" Type="http://schemas.openxmlformats.org/officeDocument/2006/relationships/oleObject" Target="../embeddings/oleObject11.bin"/><Relationship Id="rId4" Type="http://schemas.openxmlformats.org/officeDocument/2006/relationships/image" Target="../media/image5.wmf"/><Relationship Id="rId9" Type="http://schemas.openxmlformats.org/officeDocument/2006/relationships/oleObject" Target="../embeddings/oleObject6.bin"/><Relationship Id="rId14" Type="http://schemas.openxmlformats.org/officeDocument/2006/relationships/image" Target="../media/image10.wmf"/><Relationship Id="rId22" Type="http://schemas.openxmlformats.org/officeDocument/2006/relationships/image" Target="../media/image14.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16.wmf"/><Relationship Id="rId5" Type="http://schemas.openxmlformats.org/officeDocument/2006/relationships/oleObject" Target="../embeddings/oleObject14.bin"/><Relationship Id="rId4" Type="http://schemas.openxmlformats.org/officeDocument/2006/relationships/image" Target="../media/image15.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5751871" cy="549275"/>
          </a:xfrm>
        </p:spPr>
        <p:txBody>
          <a:bodyPr/>
          <a:lstStyle/>
          <a:p>
            <a:pPr algn="l"/>
            <a:r>
              <a:rPr lang="ja-JP" altLang="en-US" sz="2800" dirty="0">
                <a:solidFill>
                  <a:srgbClr val="3333FF"/>
                </a:solidFill>
              </a:rPr>
              <a:t>基礎物理学</a:t>
            </a:r>
            <a:r>
              <a:rPr lang="en-US" altLang="ja-JP" sz="2800" dirty="0">
                <a:solidFill>
                  <a:srgbClr val="3333FF"/>
                </a:solidFill>
              </a:rPr>
              <a:t>Ⅰ</a:t>
            </a:r>
            <a:r>
              <a:rPr lang="ja-JP" altLang="en-US" sz="2800" dirty="0">
                <a:solidFill>
                  <a:srgbClr val="3333FF"/>
                </a:solidFill>
              </a:rPr>
              <a:t>／＜</a:t>
            </a:r>
            <a:r>
              <a:rPr lang="en-US" altLang="ja-JP" sz="2800" dirty="0">
                <a:solidFill>
                  <a:srgbClr val="3333FF"/>
                </a:solidFill>
              </a:rPr>
              <a:t>4</a:t>
            </a:r>
            <a:r>
              <a:rPr lang="ja-JP" altLang="en-US" sz="2800" dirty="0">
                <a:solidFill>
                  <a:srgbClr val="3333FF"/>
                </a:solidFill>
              </a:rPr>
              <a:t>＞第</a:t>
            </a:r>
            <a:r>
              <a:rPr lang="en-US" altLang="ja-JP" sz="2800" dirty="0">
                <a:solidFill>
                  <a:srgbClr val="3333FF"/>
                </a:solidFill>
              </a:rPr>
              <a:t>3</a:t>
            </a:r>
            <a:r>
              <a:rPr lang="ja-JP" altLang="en-US" sz="2800" dirty="0">
                <a:solidFill>
                  <a:srgbClr val="3333FF"/>
                </a:solidFill>
              </a:rPr>
              <a:t>回 力と運動</a:t>
            </a:r>
          </a:p>
        </p:txBody>
      </p:sp>
      <p:sp>
        <p:nvSpPr>
          <p:cNvPr id="164" name="Rectangle 100">
            <a:extLst>
              <a:ext uri="{FF2B5EF4-FFF2-40B4-BE49-F238E27FC236}">
                <a16:creationId xmlns:a16="http://schemas.microsoft.com/office/drawing/2014/main" id="{205B8237-6380-431C-AD02-04C026DF588F}"/>
              </a:ext>
            </a:extLst>
          </p:cNvPr>
          <p:cNvSpPr>
            <a:spLocks noChangeArrowheads="1"/>
          </p:cNvSpPr>
          <p:nvPr/>
        </p:nvSpPr>
        <p:spPr bwMode="auto">
          <a:xfrm>
            <a:off x="-14287" y="514029"/>
            <a:ext cx="9158287" cy="98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この</a:t>
            </a:r>
            <a:r>
              <a:rPr lang="en-US" altLang="ja-JP" dirty="0"/>
              <a:t>PowerPoint</a:t>
            </a:r>
            <a:r>
              <a:rPr lang="en-US" altLang="ja-JP" sz="2400" dirty="0"/>
              <a:t> file</a:t>
            </a:r>
            <a:r>
              <a:rPr lang="ja-JP" altLang="en-US" sz="2400" dirty="0"/>
              <a:t>は標記講義の</a:t>
            </a:r>
            <a:r>
              <a:rPr lang="en-US" altLang="ja-JP" sz="2400" dirty="0"/>
              <a:t>PowerPoint</a:t>
            </a:r>
            <a:r>
              <a:rPr lang="ja-JP" altLang="en-US" sz="2400" dirty="0"/>
              <a:t>スライドです。</a:t>
            </a:r>
            <a:endParaRPr lang="en-US" altLang="ja-JP" sz="2400" dirty="0"/>
          </a:p>
          <a:p>
            <a:pPr>
              <a:spcBef>
                <a:spcPts val="700"/>
              </a:spcBef>
            </a:pPr>
            <a:r>
              <a:rPr lang="en-US" altLang="ja-JP" sz="2400" dirty="0"/>
              <a:t>online</a:t>
            </a:r>
            <a:r>
              <a:rPr lang="ja-JP" altLang="en-US" sz="2400" dirty="0"/>
              <a:t>授業では別添のレジュメを予め印刷しておくと便利です。</a:t>
            </a:r>
            <a:endParaRPr lang="en-US" altLang="ja-JP" sz="2400" dirty="0"/>
          </a:p>
        </p:txBody>
      </p:sp>
      <p:sp>
        <p:nvSpPr>
          <p:cNvPr id="11" name="Rectangle 100">
            <a:extLst>
              <a:ext uri="{FF2B5EF4-FFF2-40B4-BE49-F238E27FC236}">
                <a16:creationId xmlns:a16="http://schemas.microsoft.com/office/drawing/2014/main" id="{FAE6D7D6-4DF4-4D0B-BC86-AA61736FEE9C}"/>
              </a:ext>
            </a:extLst>
          </p:cNvPr>
          <p:cNvSpPr>
            <a:spLocks noChangeArrowheads="1"/>
          </p:cNvSpPr>
          <p:nvPr/>
        </p:nvSpPr>
        <p:spPr bwMode="auto">
          <a:xfrm>
            <a:off x="-14287" y="1453401"/>
            <a:ext cx="9158287" cy="1379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別添のレジュメでは　　　　　 　の部分が空白になっています。</a:t>
            </a:r>
            <a:endParaRPr lang="en-US" altLang="ja-JP" sz="2400" dirty="0"/>
          </a:p>
          <a:p>
            <a:pPr>
              <a:spcBef>
                <a:spcPts val="700"/>
              </a:spcBef>
            </a:pPr>
            <a:r>
              <a:rPr lang="ja-JP" altLang="en-US" sz="2400" dirty="0"/>
              <a:t>スライドが　　　　　　の部分に来たときは、何が入るか考えてみて、</a:t>
            </a:r>
            <a:endParaRPr lang="en-US" altLang="ja-JP" sz="2400" dirty="0"/>
          </a:p>
          <a:p>
            <a:pPr>
              <a:spcBef>
                <a:spcPts val="700"/>
              </a:spcBef>
            </a:pPr>
            <a:r>
              <a:rPr lang="ja-JP" altLang="en-US" sz="2400" dirty="0"/>
              <a:t>講義を聴いて　　　　　 　に書き込み、受講を進めてください。</a:t>
            </a:r>
            <a:endParaRPr lang="en-US" altLang="ja-JP" sz="2400" dirty="0"/>
          </a:p>
        </p:txBody>
      </p:sp>
      <p:sp>
        <p:nvSpPr>
          <p:cNvPr id="12" name="Rectangle 181">
            <a:extLst>
              <a:ext uri="{FF2B5EF4-FFF2-40B4-BE49-F238E27FC236}">
                <a16:creationId xmlns:a16="http://schemas.microsoft.com/office/drawing/2014/main" id="{DDA5A8C5-9577-46CD-B9CF-FE3DBD14A0DC}"/>
              </a:ext>
            </a:extLst>
          </p:cNvPr>
          <p:cNvSpPr>
            <a:spLocks noChangeArrowheads="1"/>
          </p:cNvSpPr>
          <p:nvPr/>
        </p:nvSpPr>
        <p:spPr bwMode="auto">
          <a:xfrm>
            <a:off x="2613822" y="1466167"/>
            <a:ext cx="1188647"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3" name="Rectangle 181">
            <a:extLst>
              <a:ext uri="{FF2B5EF4-FFF2-40B4-BE49-F238E27FC236}">
                <a16:creationId xmlns:a16="http://schemas.microsoft.com/office/drawing/2014/main" id="{609569E2-6BAA-4D2A-AF7E-2FAD67E9B5C1}"/>
              </a:ext>
            </a:extLst>
          </p:cNvPr>
          <p:cNvSpPr>
            <a:spLocks noChangeArrowheads="1"/>
          </p:cNvSpPr>
          <p:nvPr/>
        </p:nvSpPr>
        <p:spPr bwMode="auto">
          <a:xfrm flipH="1">
            <a:off x="1391798" y="1927702"/>
            <a:ext cx="1093435"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4" name="Rectangle 181">
            <a:extLst>
              <a:ext uri="{FF2B5EF4-FFF2-40B4-BE49-F238E27FC236}">
                <a16:creationId xmlns:a16="http://schemas.microsoft.com/office/drawing/2014/main" id="{ADFF478C-AC0C-47EA-BA66-D7B38F9F3AD4}"/>
              </a:ext>
            </a:extLst>
          </p:cNvPr>
          <p:cNvSpPr>
            <a:spLocks noChangeArrowheads="1"/>
          </p:cNvSpPr>
          <p:nvPr/>
        </p:nvSpPr>
        <p:spPr bwMode="auto">
          <a:xfrm>
            <a:off x="1870120" y="2410229"/>
            <a:ext cx="1188647" cy="461665"/>
          </a:xfrm>
          <a:prstGeom prst="rect">
            <a:avLst/>
          </a:prstGeom>
          <a:noFill/>
          <a:ln w="19050">
            <a:solidFill>
              <a:schemeClr val="accent1"/>
            </a:solidFill>
            <a:prstDash val="dash"/>
            <a:miter lim="800000"/>
            <a:headEnd/>
            <a:tailEnd/>
          </a:ln>
          <a:effectLst/>
        </p:spPr>
        <p:txBody>
          <a:bodyPr wrap="square" anchor="ctr">
            <a:spAutoFit/>
          </a:bodyPr>
          <a:lstStyle/>
          <a:p>
            <a:pPr>
              <a:spcBef>
                <a:spcPts val="1200"/>
              </a:spcBef>
            </a:pPr>
            <a:endParaRPr lang="ja-JP" altLang="en-US" sz="2400" dirty="0"/>
          </a:p>
        </p:txBody>
      </p:sp>
      <p:sp>
        <p:nvSpPr>
          <p:cNvPr id="15" name="Rectangle 100">
            <a:extLst>
              <a:ext uri="{FF2B5EF4-FFF2-40B4-BE49-F238E27FC236}">
                <a16:creationId xmlns:a16="http://schemas.microsoft.com/office/drawing/2014/main" id="{418005C3-46A1-4262-A3F9-B1C813BD1C67}"/>
              </a:ext>
            </a:extLst>
          </p:cNvPr>
          <p:cNvSpPr>
            <a:spLocks noChangeArrowheads="1"/>
          </p:cNvSpPr>
          <p:nvPr/>
        </p:nvSpPr>
        <p:spPr bwMode="auto">
          <a:xfrm>
            <a:off x="-7144" y="2802954"/>
            <a:ext cx="91368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ja-JP" altLang="en-US" sz="2400" dirty="0"/>
              <a:t>この</a:t>
            </a:r>
            <a:r>
              <a:rPr lang="en-US" altLang="ja-JP" sz="2400" dirty="0"/>
              <a:t>PowerPoint</a:t>
            </a:r>
            <a:r>
              <a:rPr lang="en-US" altLang="ja-JP" sz="2000" dirty="0"/>
              <a:t> file</a:t>
            </a:r>
            <a:r>
              <a:rPr lang="ja-JP" altLang="en-US" sz="2400" dirty="0"/>
              <a:t>を講義の補填、復習、自習等に役立ててください。</a:t>
            </a:r>
            <a:endParaRPr lang="en-US" altLang="ja-JP" sz="2400" dirty="0"/>
          </a:p>
        </p:txBody>
      </p:sp>
      <p:sp>
        <p:nvSpPr>
          <p:cNvPr id="16" name="Rectangle 268">
            <a:extLst>
              <a:ext uri="{FF2B5EF4-FFF2-40B4-BE49-F238E27FC236}">
                <a16:creationId xmlns:a16="http://schemas.microsoft.com/office/drawing/2014/main" id="{75EA627B-0015-4B57-BCB8-6FC7C293B45B}"/>
              </a:ext>
            </a:extLst>
          </p:cNvPr>
          <p:cNvSpPr>
            <a:spLocks noChangeArrowheads="1"/>
          </p:cNvSpPr>
          <p:nvPr/>
        </p:nvSpPr>
        <p:spPr bwMode="auto">
          <a:xfrm>
            <a:off x="6042610" y="58900"/>
            <a:ext cx="24416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担当　赤間啓一　</a:t>
            </a:r>
          </a:p>
        </p:txBody>
      </p:sp>
      <p:sp>
        <p:nvSpPr>
          <p:cNvPr id="2" name="正方形/長方形 1">
            <a:extLst>
              <a:ext uri="{FF2B5EF4-FFF2-40B4-BE49-F238E27FC236}">
                <a16:creationId xmlns:a16="http://schemas.microsoft.com/office/drawing/2014/main" id="{95B0C13C-690C-4C61-9F12-5B35711EEB32}"/>
              </a:ext>
            </a:extLst>
          </p:cNvPr>
          <p:cNvSpPr/>
          <p:nvPr/>
        </p:nvSpPr>
        <p:spPr>
          <a:xfrm>
            <a:off x="14291" y="3429000"/>
            <a:ext cx="9158287" cy="830997"/>
          </a:xfrm>
          <a:prstGeom prst="rect">
            <a:avLst/>
          </a:prstGeom>
        </p:spPr>
        <p:txBody>
          <a:bodyPr wrap="square">
            <a:spAutoFit/>
          </a:bodyPr>
          <a:lstStyle/>
          <a:p>
            <a:pPr>
              <a:spcBef>
                <a:spcPts val="0"/>
              </a:spcBef>
            </a:pPr>
            <a:r>
              <a:rPr lang="ja-JP" altLang="en-US" sz="2400" dirty="0">
                <a:solidFill>
                  <a:srgbClr val="9900FF"/>
                </a:solidFill>
              </a:rPr>
              <a:t>質問や困ったことがあれば、</a:t>
            </a:r>
            <a:r>
              <a:rPr lang="en-US" altLang="ja-JP" sz="2400" dirty="0">
                <a:solidFill>
                  <a:srgbClr val="9900FF"/>
                </a:solidFill>
              </a:rPr>
              <a:t>Course Power</a:t>
            </a:r>
            <a:r>
              <a:rPr lang="ja-JP" altLang="en-US" sz="2400" dirty="0">
                <a:solidFill>
                  <a:srgbClr val="9900FF"/>
                </a:solidFill>
              </a:rPr>
              <a:t>の本講義サイトの</a:t>
            </a:r>
            <a:endParaRPr lang="en-US" altLang="ja-JP" sz="2400" dirty="0">
              <a:solidFill>
                <a:srgbClr val="9900FF"/>
              </a:solidFill>
            </a:endParaRPr>
          </a:p>
          <a:p>
            <a:pPr>
              <a:spcBef>
                <a:spcPts val="0"/>
              </a:spcBef>
            </a:pPr>
            <a:r>
              <a:rPr lang="ja-JP" altLang="en-US" sz="2400" dirty="0">
                <a:solidFill>
                  <a:srgbClr val="9900FF"/>
                </a:solidFill>
              </a:rPr>
              <a:t>レポート「質問・自主課題」を使ってお知らせください。</a:t>
            </a:r>
            <a:endParaRPr lang="en-US" altLang="ja-JP" sz="2400" dirty="0">
              <a:solidFill>
                <a:srgbClr val="9900FF"/>
              </a:solidFill>
            </a:endParaRPr>
          </a:p>
        </p:txBody>
      </p:sp>
      <p:sp>
        <p:nvSpPr>
          <p:cNvPr id="17" name="正方形/長方形 16">
            <a:extLst>
              <a:ext uri="{FF2B5EF4-FFF2-40B4-BE49-F238E27FC236}">
                <a16:creationId xmlns:a16="http://schemas.microsoft.com/office/drawing/2014/main" id="{01C02886-3B66-49DD-A764-08D1E97001E6}"/>
              </a:ext>
            </a:extLst>
          </p:cNvPr>
          <p:cNvSpPr/>
          <p:nvPr/>
        </p:nvSpPr>
        <p:spPr>
          <a:xfrm>
            <a:off x="-17862" y="4322018"/>
            <a:ext cx="9158287" cy="1569660"/>
          </a:xfrm>
          <a:prstGeom prst="rect">
            <a:avLst/>
          </a:prstGeom>
        </p:spPr>
        <p:txBody>
          <a:bodyPr wrap="square">
            <a:spAutoFit/>
          </a:bodyPr>
          <a:lstStyle/>
          <a:p>
            <a:pPr>
              <a:spcBef>
                <a:spcPts val="0"/>
              </a:spcBef>
            </a:pPr>
            <a:r>
              <a:rPr lang="ja-JP" altLang="en-US" sz="2400" dirty="0"/>
              <a:t>本日の授業は、先週課題解答、空間運動のお話です。</a:t>
            </a:r>
            <a:r>
              <a:rPr lang="ja-JP" altLang="en-US" sz="2400"/>
              <a:t>途中で班別討論を</a:t>
            </a:r>
            <a:r>
              <a:rPr lang="ja-JP" altLang="en-US" sz="2400" dirty="0"/>
              <a:t>行います。</a:t>
            </a:r>
            <a:r>
              <a:rPr lang="en-US" altLang="ja-JP" sz="2400" dirty="0"/>
              <a:t>4</a:t>
            </a:r>
            <a:r>
              <a:rPr lang="ja-JP" altLang="en-US" sz="2400" dirty="0"/>
              <a:t>限目は課題演習で、レポートを提出してもらいます。</a:t>
            </a:r>
            <a:endParaRPr lang="en-US" altLang="ja-JP" sz="2400" dirty="0"/>
          </a:p>
          <a:p>
            <a:pPr>
              <a:spcBef>
                <a:spcPts val="0"/>
              </a:spcBef>
            </a:pPr>
            <a:r>
              <a:rPr lang="ja-JP" altLang="en-US" sz="2400" dirty="0">
                <a:solidFill>
                  <a:srgbClr val="9900FF"/>
                </a:solidFill>
              </a:rPr>
              <a:t>レポートの問題の一部は講義の中で提示しますので聞き逃さないようにしてください。</a:t>
            </a:r>
            <a:endParaRPr lang="en-US" altLang="ja-JP" sz="2400" dirty="0">
              <a:solidFill>
                <a:srgbClr val="9900FF"/>
              </a:solidFill>
            </a:endParaRPr>
          </a:p>
        </p:txBody>
      </p:sp>
      <p:sp>
        <p:nvSpPr>
          <p:cNvPr id="4" name="正方形/長方形 3">
            <a:extLst>
              <a:ext uri="{FF2B5EF4-FFF2-40B4-BE49-F238E27FC236}">
                <a16:creationId xmlns:a16="http://schemas.microsoft.com/office/drawing/2014/main" id="{AB9405DF-E141-46B4-B0CF-66224A288757}"/>
              </a:ext>
            </a:extLst>
          </p:cNvPr>
          <p:cNvSpPr/>
          <p:nvPr/>
        </p:nvSpPr>
        <p:spPr>
          <a:xfrm>
            <a:off x="-7144" y="6090288"/>
            <a:ext cx="2339102" cy="461665"/>
          </a:xfrm>
          <a:prstGeom prst="rect">
            <a:avLst/>
          </a:prstGeom>
        </p:spPr>
        <p:txBody>
          <a:bodyPr wrap="none">
            <a:spAutoFit/>
          </a:bodyPr>
          <a:lstStyle/>
          <a:p>
            <a:r>
              <a:rPr lang="ja-JP" altLang="en-US" sz="2400" dirty="0"/>
              <a:t>先週の班別討論</a:t>
            </a:r>
          </a:p>
        </p:txBody>
      </p:sp>
    </p:spTree>
    <p:extLst>
      <p:ext uri="{BB962C8B-B14F-4D97-AF65-F5344CB8AC3E}">
        <p14:creationId xmlns:p14="http://schemas.microsoft.com/office/powerpoint/2010/main" val="243709314"/>
      </p:ext>
    </p:extLst>
  </p:cSld>
  <p:clrMapOvr>
    <a:masterClrMapping/>
  </p:clrMapOvr>
  <mc:AlternateContent xmlns:mc="http://schemas.openxmlformats.org/markup-compatibility/2006" xmlns:p14="http://schemas.microsoft.com/office/powerpoint/2010/main">
    <mc:Choice Requires="p14">
      <p:transition spd="slow" p14:dur="2000" advTm="14048"/>
    </mc:Choice>
    <mc:Fallback xmlns="">
      <p:transition spd="slow" advTm="140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p:bldP spid="11" grpId="0"/>
      <p:bldP spid="12" grpId="0" animBg="1"/>
      <p:bldP spid="13" grpId="0" animBg="1"/>
      <p:bldP spid="14" grpId="0" animBg="1"/>
      <p:bldP spid="15" grpId="0"/>
      <p:bldP spid="2" grpId="0"/>
      <p:bldP spid="17"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11"/>
          <p:cNvSpPr>
            <a:spLocks noChangeArrowheads="1"/>
          </p:cNvSpPr>
          <p:nvPr/>
        </p:nvSpPr>
        <p:spPr bwMode="auto">
          <a:xfrm>
            <a:off x="165100" y="3287078"/>
            <a:ext cx="78438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ja-JP" altLang="en-US" dirty="0">
                <a:solidFill>
                  <a:srgbClr val="000000"/>
                </a:solidFill>
              </a:rPr>
              <a:t>第</a:t>
            </a:r>
            <a:r>
              <a:rPr lang="en-US" altLang="ja-JP" dirty="0">
                <a:solidFill>
                  <a:srgbClr val="000000"/>
                </a:solidFill>
              </a:rPr>
              <a:t>3</a:t>
            </a:r>
            <a:r>
              <a:rPr lang="ja-JP" altLang="en-US" dirty="0">
                <a:solidFill>
                  <a:srgbClr val="000000"/>
                </a:solidFill>
              </a:rPr>
              <a:t>法則</a:t>
            </a:r>
            <a:r>
              <a:rPr lang="en-US" altLang="ja-JP" dirty="0">
                <a:solidFill>
                  <a:srgbClr val="000000"/>
                </a:solidFill>
              </a:rPr>
              <a:t>(</a:t>
            </a:r>
            <a:r>
              <a:rPr lang="ja-JP" altLang="en-US" dirty="0">
                <a:solidFill>
                  <a:srgbClr val="3333CC"/>
                </a:solidFill>
              </a:rPr>
              <a:t>作用・反作用の法則</a:t>
            </a:r>
            <a:r>
              <a:rPr lang="en-US" altLang="ja-JP" dirty="0">
                <a:solidFill>
                  <a:srgbClr val="000000"/>
                </a:solidFill>
              </a:rPr>
              <a:t>)</a:t>
            </a:r>
            <a:endParaRPr lang="ja-JP" altLang="en-US" dirty="0">
              <a:solidFill>
                <a:srgbClr val="000000"/>
              </a:solidFill>
            </a:endParaRPr>
          </a:p>
        </p:txBody>
      </p:sp>
      <p:sp>
        <p:nvSpPr>
          <p:cNvPr id="7176" name="Rectangle 12"/>
          <p:cNvSpPr>
            <a:spLocks noChangeArrowheads="1"/>
          </p:cNvSpPr>
          <p:nvPr/>
        </p:nvSpPr>
        <p:spPr bwMode="auto">
          <a:xfrm>
            <a:off x="309563" y="4584065"/>
            <a:ext cx="5900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dirty="0">
                <a:solidFill>
                  <a:srgbClr val="FF3399"/>
                </a:solidFill>
                <a:latin typeface="Bookman Old Style" pitchFamily="18" charset="0"/>
              </a:rPr>
              <a:t>注意</a:t>
            </a:r>
            <a:r>
              <a:rPr lang="ja-JP" altLang="en-US" b="1" i="1" dirty="0">
                <a:solidFill>
                  <a:srgbClr val="000000"/>
                </a:solidFill>
                <a:latin typeface="Bookman Old Style" pitchFamily="18" charset="0"/>
              </a:rPr>
              <a:t>　</a:t>
            </a:r>
            <a:r>
              <a:rPr lang="en-US" altLang="ja-JP" b="1" i="1" dirty="0">
                <a:solidFill>
                  <a:srgbClr val="000000"/>
                </a:solidFill>
                <a:latin typeface="Bookman Old Style" pitchFamily="18" charset="0"/>
              </a:rPr>
              <a:t>F</a:t>
            </a:r>
            <a:r>
              <a:rPr lang="ja-JP" altLang="en-US" dirty="0">
                <a:solidFill>
                  <a:srgbClr val="000000"/>
                </a:solidFill>
                <a:latin typeface="Bookman Old Style" pitchFamily="18" charset="0"/>
              </a:rPr>
              <a:t>と</a:t>
            </a:r>
            <a:r>
              <a:rPr lang="en-US" altLang="ja-JP" dirty="0">
                <a:solidFill>
                  <a:srgbClr val="000000"/>
                </a:solidFill>
                <a:latin typeface="Bookman Old Style" pitchFamily="18" charset="0"/>
              </a:rPr>
              <a:t>–</a:t>
            </a:r>
            <a:r>
              <a:rPr lang="en-US" altLang="ja-JP" b="1" i="1" dirty="0">
                <a:solidFill>
                  <a:srgbClr val="000000"/>
                </a:solidFill>
                <a:latin typeface="Bookman Old Style" pitchFamily="18" charset="0"/>
              </a:rPr>
              <a:t>F</a:t>
            </a:r>
            <a:r>
              <a:rPr lang="ja-JP" altLang="en-US" dirty="0">
                <a:solidFill>
                  <a:srgbClr val="000000"/>
                </a:solidFill>
              </a:rPr>
              <a:t>は</a:t>
            </a:r>
            <a:r>
              <a:rPr lang="ja-JP" altLang="en-US" dirty="0">
                <a:solidFill>
                  <a:srgbClr val="CC00FF"/>
                </a:solidFill>
              </a:rPr>
              <a:t>別々の物体が受ける力</a:t>
            </a:r>
            <a:endParaRPr lang="ja-JP" altLang="en-US" dirty="0">
              <a:solidFill>
                <a:srgbClr val="000000"/>
              </a:solidFill>
            </a:endParaRPr>
          </a:p>
        </p:txBody>
      </p:sp>
      <p:sp>
        <p:nvSpPr>
          <p:cNvPr id="7177" name="AutoShape 13"/>
          <p:cNvSpPr>
            <a:spLocks noChangeArrowheads="1"/>
          </p:cNvSpPr>
          <p:nvPr/>
        </p:nvSpPr>
        <p:spPr bwMode="auto">
          <a:xfrm>
            <a:off x="140677" y="3258503"/>
            <a:ext cx="8876714" cy="1857375"/>
          </a:xfrm>
          <a:prstGeom prst="roundRect">
            <a:avLst>
              <a:gd name="adj" fmla="val 12991"/>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sp>
        <p:nvSpPr>
          <p:cNvPr id="7182" name="Rectangle 24"/>
          <p:cNvSpPr>
            <a:spLocks noChangeArrowheads="1"/>
          </p:cNvSpPr>
          <p:nvPr/>
        </p:nvSpPr>
        <p:spPr bwMode="auto">
          <a:xfrm>
            <a:off x="0" y="289560"/>
            <a:ext cx="3808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ニュートンの運動の法則</a:t>
            </a:r>
          </a:p>
        </p:txBody>
      </p:sp>
      <p:sp>
        <p:nvSpPr>
          <p:cNvPr id="314444" name="AutoShape 76"/>
          <p:cNvSpPr>
            <a:spLocks noChangeArrowheads="1"/>
          </p:cNvSpPr>
          <p:nvPr/>
        </p:nvSpPr>
        <p:spPr bwMode="auto">
          <a:xfrm>
            <a:off x="200025" y="5330190"/>
            <a:ext cx="8737600" cy="1220788"/>
          </a:xfrm>
          <a:prstGeom prst="roundRect">
            <a:avLst>
              <a:gd name="adj" fmla="val 1906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r>
              <a:rPr lang="ja-JP" altLang="en-US" dirty="0">
                <a:solidFill>
                  <a:srgbClr val="C84600"/>
                </a:solidFill>
              </a:rPr>
              <a:t>ニュートンの運動の法則は、古典力学、古典物理学の</a:t>
            </a:r>
          </a:p>
          <a:p>
            <a:r>
              <a:rPr lang="ja-JP" altLang="en-US" dirty="0">
                <a:solidFill>
                  <a:srgbClr val="C84600"/>
                </a:solidFill>
              </a:rPr>
              <a:t>基本となる最も重要な法則である。</a:t>
            </a:r>
            <a:endParaRPr kumimoji="0" lang="ja-JP" altLang="en-US" dirty="0">
              <a:solidFill>
                <a:srgbClr val="C84600"/>
              </a:solidFill>
            </a:endParaRPr>
          </a:p>
        </p:txBody>
      </p:sp>
      <p:sp>
        <p:nvSpPr>
          <p:cNvPr id="33" name="Rectangle 3"/>
          <p:cNvSpPr>
            <a:spLocks noChangeArrowheads="1"/>
          </p:cNvSpPr>
          <p:nvPr/>
        </p:nvSpPr>
        <p:spPr bwMode="auto">
          <a:xfrm>
            <a:off x="179388" y="1040839"/>
            <a:ext cx="8459787"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tabLst>
                <a:tab pos="4937125" algn="l"/>
              </a:tabLst>
            </a:pPr>
            <a:r>
              <a:rPr lang="ja-JP" altLang="en-US" dirty="0">
                <a:solidFill>
                  <a:srgbClr val="000000"/>
                </a:solidFill>
              </a:rPr>
              <a:t>　　　　　　　　　　　　　　　　　　物体に力が働かなければ</a:t>
            </a:r>
          </a:p>
          <a:p>
            <a:r>
              <a:rPr lang="ja-JP" altLang="en-US" dirty="0">
                <a:solidFill>
                  <a:srgbClr val="000000"/>
                </a:solidFill>
              </a:rPr>
              <a:t>　静止または等速度運動をそのまま続ける。</a:t>
            </a:r>
            <a:endParaRPr lang="ja-JP" altLang="en-US" b="1" dirty="0">
              <a:solidFill>
                <a:srgbClr val="000000"/>
              </a:solidFill>
            </a:endParaRPr>
          </a:p>
        </p:txBody>
      </p:sp>
      <p:sp>
        <p:nvSpPr>
          <p:cNvPr id="34" name="AutoShape 9"/>
          <p:cNvSpPr>
            <a:spLocks noChangeArrowheads="1"/>
          </p:cNvSpPr>
          <p:nvPr/>
        </p:nvSpPr>
        <p:spPr bwMode="auto">
          <a:xfrm>
            <a:off x="130175" y="991626"/>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5" name="Rectangle 10"/>
          <p:cNvSpPr>
            <a:spLocks noChangeArrowheads="1"/>
          </p:cNvSpPr>
          <p:nvPr/>
        </p:nvSpPr>
        <p:spPr bwMode="auto">
          <a:xfrm>
            <a:off x="7596188" y="1472639"/>
            <a:ext cx="11795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dirty="0">
                <a:solidFill>
                  <a:srgbClr val="3333CC"/>
                </a:solidFill>
              </a:rPr>
              <a:t>慣性</a:t>
            </a:r>
          </a:p>
        </p:txBody>
      </p:sp>
      <p:sp>
        <p:nvSpPr>
          <p:cNvPr id="36" name="Rectangle 30"/>
          <p:cNvSpPr>
            <a:spLocks noChangeArrowheads="1"/>
          </p:cNvSpPr>
          <p:nvPr/>
        </p:nvSpPr>
        <p:spPr bwMode="auto">
          <a:xfrm>
            <a:off x="277178" y="1035367"/>
            <a:ext cx="34772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第</a:t>
            </a:r>
            <a:r>
              <a:rPr lang="en-US" altLang="ja-JP" dirty="0">
                <a:solidFill>
                  <a:srgbClr val="000000"/>
                </a:solidFill>
              </a:rPr>
              <a:t>1</a:t>
            </a:r>
            <a:r>
              <a:rPr lang="ja-JP" altLang="en-US" dirty="0">
                <a:solidFill>
                  <a:srgbClr val="000000"/>
                </a:solidFill>
              </a:rPr>
              <a:t>法則</a:t>
            </a:r>
            <a:r>
              <a:rPr lang="en-US" altLang="ja-JP" dirty="0">
                <a:solidFill>
                  <a:srgbClr val="000000"/>
                </a:solidFill>
              </a:rPr>
              <a:t>(</a:t>
            </a:r>
            <a:r>
              <a:rPr lang="ja-JP" altLang="en-US" dirty="0">
                <a:solidFill>
                  <a:srgbClr val="3333CC"/>
                </a:solidFill>
              </a:rPr>
              <a:t>慣性の法則</a:t>
            </a:r>
            <a:r>
              <a:rPr lang="en-US" altLang="ja-JP" dirty="0">
                <a:solidFill>
                  <a:srgbClr val="000000"/>
                </a:solidFill>
              </a:rPr>
              <a:t>)</a:t>
            </a:r>
          </a:p>
        </p:txBody>
      </p:sp>
      <p:sp>
        <p:nvSpPr>
          <p:cNvPr id="38" name="Rectangle 5"/>
          <p:cNvSpPr>
            <a:spLocks noChangeArrowheads="1"/>
          </p:cNvSpPr>
          <p:nvPr/>
        </p:nvSpPr>
        <p:spPr bwMode="auto">
          <a:xfrm>
            <a:off x="179388" y="2166376"/>
            <a:ext cx="34972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第</a:t>
            </a:r>
            <a:r>
              <a:rPr lang="en-US" altLang="ja-JP" dirty="0">
                <a:solidFill>
                  <a:srgbClr val="000000"/>
                </a:solidFill>
              </a:rPr>
              <a:t>2</a:t>
            </a:r>
            <a:r>
              <a:rPr lang="ja-JP" altLang="en-US" dirty="0">
                <a:solidFill>
                  <a:srgbClr val="000000"/>
                </a:solidFill>
              </a:rPr>
              <a:t>法則</a:t>
            </a:r>
            <a:r>
              <a:rPr lang="en-US" altLang="ja-JP" dirty="0">
                <a:solidFill>
                  <a:srgbClr val="000000"/>
                </a:solidFill>
              </a:rPr>
              <a:t>(</a:t>
            </a:r>
            <a:r>
              <a:rPr lang="ja-JP" altLang="en-US" dirty="0">
                <a:solidFill>
                  <a:srgbClr val="3333CC"/>
                </a:solidFill>
              </a:rPr>
              <a:t>運動の法則</a:t>
            </a:r>
            <a:r>
              <a:rPr lang="en-US" altLang="ja-JP" dirty="0">
                <a:solidFill>
                  <a:srgbClr val="000000"/>
                </a:solidFill>
              </a:rPr>
              <a:t>) </a:t>
            </a:r>
            <a:r>
              <a:rPr lang="ja-JP" altLang="en-US" dirty="0">
                <a:solidFill>
                  <a:srgbClr val="000000"/>
                </a:solidFill>
              </a:rPr>
              <a:t>　</a:t>
            </a:r>
          </a:p>
        </p:txBody>
      </p:sp>
      <p:sp>
        <p:nvSpPr>
          <p:cNvPr id="39" name="Rectangle 7"/>
          <p:cNvSpPr>
            <a:spLocks noChangeArrowheads="1"/>
          </p:cNvSpPr>
          <p:nvPr/>
        </p:nvSpPr>
        <p:spPr bwMode="auto">
          <a:xfrm>
            <a:off x="7451725" y="2671201"/>
            <a:ext cx="1404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F </a:t>
            </a:r>
            <a:r>
              <a:rPr lang="en-US" altLang="ja-JP" dirty="0">
                <a:solidFill>
                  <a:srgbClr val="000000"/>
                </a:solidFill>
                <a:latin typeface="Bookman Old Style" pitchFamily="18" charset="0"/>
              </a:rPr>
              <a:t>=</a:t>
            </a:r>
            <a:r>
              <a:rPr lang="en-US" altLang="ja-JP" sz="1200" b="1" i="1" dirty="0">
                <a:solidFill>
                  <a:srgbClr val="000000"/>
                </a:solidFill>
                <a:latin typeface="Bookman Old Style" pitchFamily="18" charset="0"/>
              </a:rPr>
              <a:t> </a:t>
            </a:r>
            <a:r>
              <a:rPr lang="en-US" altLang="ja-JP" i="1" dirty="0">
                <a:solidFill>
                  <a:srgbClr val="000000"/>
                </a:solidFill>
                <a:latin typeface="Bookman Old Style" pitchFamily="18" charset="0"/>
              </a:rPr>
              <a:t>m</a:t>
            </a:r>
            <a:r>
              <a:rPr lang="en-US" altLang="ja-JP" sz="1200" i="1" dirty="0">
                <a:solidFill>
                  <a:srgbClr val="000000"/>
                </a:solidFill>
                <a:latin typeface="Bookman Old Style" pitchFamily="18" charset="0"/>
              </a:rPr>
              <a:t> </a:t>
            </a:r>
            <a:r>
              <a:rPr lang="en-US" altLang="ja-JP" b="1" i="1" dirty="0">
                <a:solidFill>
                  <a:srgbClr val="000000"/>
                </a:solidFill>
                <a:latin typeface="Bookman Old Style" pitchFamily="18" charset="0"/>
              </a:rPr>
              <a:t>a</a:t>
            </a:r>
          </a:p>
        </p:txBody>
      </p:sp>
      <p:sp>
        <p:nvSpPr>
          <p:cNvPr id="40" name="AutoShape 12"/>
          <p:cNvSpPr>
            <a:spLocks noChangeArrowheads="1"/>
          </p:cNvSpPr>
          <p:nvPr/>
        </p:nvSpPr>
        <p:spPr bwMode="auto">
          <a:xfrm>
            <a:off x="130175" y="2117164"/>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42" name="Rectangle 65"/>
          <p:cNvSpPr>
            <a:spLocks noChangeArrowheads="1"/>
          </p:cNvSpPr>
          <p:nvPr/>
        </p:nvSpPr>
        <p:spPr bwMode="auto">
          <a:xfrm>
            <a:off x="179388" y="2668722"/>
            <a:ext cx="89646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　物体の</a:t>
            </a:r>
            <a:r>
              <a:rPr lang="ja-JP" altLang="en-US" b="1" dirty="0">
                <a:solidFill>
                  <a:srgbClr val="000000"/>
                </a:solidFill>
              </a:rPr>
              <a:t>質量</a:t>
            </a:r>
            <a:r>
              <a:rPr lang="en-US" altLang="ja-JP" i="1" dirty="0">
                <a:solidFill>
                  <a:srgbClr val="000000"/>
                </a:solidFill>
                <a:latin typeface="Bookman Old Style" pitchFamily="18" charset="0"/>
              </a:rPr>
              <a:t>m</a:t>
            </a:r>
            <a:r>
              <a:rPr lang="ja-JP" altLang="en-US" dirty="0">
                <a:solidFill>
                  <a:srgbClr val="000000"/>
                </a:solidFill>
              </a:rPr>
              <a:t>と物体の</a:t>
            </a:r>
            <a:r>
              <a:rPr lang="ja-JP" altLang="en-US" b="1" dirty="0">
                <a:solidFill>
                  <a:srgbClr val="000000"/>
                </a:solidFill>
              </a:rPr>
              <a:t>加速度</a:t>
            </a:r>
            <a:r>
              <a:rPr lang="en-US" altLang="ja-JP" b="1" i="1" dirty="0">
                <a:solidFill>
                  <a:srgbClr val="000000"/>
                </a:solidFill>
                <a:latin typeface="Bookman Old Style" pitchFamily="18" charset="0"/>
              </a:rPr>
              <a:t>a</a:t>
            </a:r>
            <a:r>
              <a:rPr lang="ja-JP" altLang="en-US" dirty="0">
                <a:solidFill>
                  <a:srgbClr val="000000"/>
                </a:solidFill>
              </a:rPr>
              <a:t>の積に等しい。</a:t>
            </a:r>
          </a:p>
        </p:txBody>
      </p:sp>
      <p:sp>
        <p:nvSpPr>
          <p:cNvPr id="43" name="Rectangle 66"/>
          <p:cNvSpPr>
            <a:spLocks noChangeArrowheads="1"/>
          </p:cNvSpPr>
          <p:nvPr/>
        </p:nvSpPr>
        <p:spPr bwMode="auto">
          <a:xfrm>
            <a:off x="3760788" y="2166376"/>
            <a:ext cx="48879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物体に作用する</a:t>
            </a:r>
            <a:r>
              <a:rPr lang="ja-JP" altLang="en-US" b="1" dirty="0">
                <a:solidFill>
                  <a:srgbClr val="000000"/>
                </a:solidFill>
              </a:rPr>
              <a:t>力</a:t>
            </a:r>
            <a:r>
              <a:rPr lang="ja-JP" altLang="en-US" dirty="0">
                <a:solidFill>
                  <a:srgbClr val="000000"/>
                </a:solidFill>
              </a:rPr>
              <a:t>の総和</a:t>
            </a:r>
            <a:r>
              <a:rPr lang="en-US" altLang="ja-JP" b="1" i="1" dirty="0">
                <a:solidFill>
                  <a:srgbClr val="000000"/>
                </a:solidFill>
                <a:latin typeface="Bookman Old Style" pitchFamily="18" charset="0"/>
              </a:rPr>
              <a:t>F </a:t>
            </a:r>
            <a:r>
              <a:rPr lang="ja-JP" altLang="en-US" dirty="0">
                <a:solidFill>
                  <a:srgbClr val="000000"/>
                </a:solidFill>
              </a:rPr>
              <a:t>は</a:t>
            </a:r>
          </a:p>
        </p:txBody>
      </p:sp>
      <p:sp>
        <p:nvSpPr>
          <p:cNvPr id="18" name="Rectangle 11"/>
          <p:cNvSpPr>
            <a:spLocks noChangeArrowheads="1"/>
          </p:cNvSpPr>
          <p:nvPr/>
        </p:nvSpPr>
        <p:spPr bwMode="auto">
          <a:xfrm>
            <a:off x="210820" y="3729038"/>
            <a:ext cx="784383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ja-JP" altLang="en-US" dirty="0">
                <a:solidFill>
                  <a:srgbClr val="000000"/>
                </a:solidFill>
              </a:rPr>
              <a:t>　　物体</a:t>
            </a:r>
            <a:r>
              <a:rPr lang="en-US" altLang="ja-JP" dirty="0">
                <a:solidFill>
                  <a:srgbClr val="000000"/>
                </a:solidFill>
              </a:rPr>
              <a:t>A</a:t>
            </a:r>
            <a:r>
              <a:rPr lang="ja-JP" altLang="en-US" dirty="0">
                <a:solidFill>
                  <a:srgbClr val="000000"/>
                </a:solidFill>
              </a:rPr>
              <a:t>が物体</a:t>
            </a:r>
            <a:r>
              <a:rPr lang="en-US" altLang="ja-JP" dirty="0">
                <a:solidFill>
                  <a:srgbClr val="000000"/>
                </a:solidFill>
              </a:rPr>
              <a:t>B</a:t>
            </a:r>
            <a:r>
              <a:rPr lang="ja-JP" altLang="en-US" dirty="0">
                <a:solidFill>
                  <a:srgbClr val="000000"/>
                </a:solidFill>
              </a:rPr>
              <a:t>に力</a:t>
            </a:r>
            <a:r>
              <a:rPr lang="en-US" altLang="ja-JP" b="1" i="1" dirty="0">
                <a:solidFill>
                  <a:srgbClr val="000000"/>
                </a:solidFill>
                <a:latin typeface="Bookman Old Style" pitchFamily="18" charset="0"/>
              </a:rPr>
              <a:t>F</a:t>
            </a:r>
            <a:r>
              <a:rPr lang="en-US" altLang="ja-JP" dirty="0">
                <a:solidFill>
                  <a:srgbClr val="000000"/>
                </a:solidFill>
              </a:rPr>
              <a:t> </a:t>
            </a:r>
            <a:r>
              <a:rPr lang="ja-JP" altLang="en-US" dirty="0">
                <a:solidFill>
                  <a:srgbClr val="000000"/>
                </a:solidFill>
              </a:rPr>
              <a:t>（</a:t>
            </a:r>
            <a:r>
              <a:rPr lang="ja-JP" altLang="en-US" b="1" dirty="0">
                <a:solidFill>
                  <a:srgbClr val="3333CC"/>
                </a:solidFill>
              </a:rPr>
              <a:t>作用</a:t>
            </a:r>
            <a:r>
              <a:rPr lang="ja-JP" altLang="en-US" dirty="0">
                <a:solidFill>
                  <a:srgbClr val="000000"/>
                </a:solidFill>
              </a:rPr>
              <a:t>）を及ぼすとき</a:t>
            </a:r>
            <a:r>
              <a:rPr lang="en-US" altLang="ja-JP" dirty="0">
                <a:solidFill>
                  <a:srgbClr val="000000"/>
                </a:solidFill>
              </a:rPr>
              <a:t>, </a:t>
            </a:r>
          </a:p>
          <a:p>
            <a:pPr>
              <a:spcBef>
                <a:spcPct val="0"/>
              </a:spcBef>
            </a:pPr>
            <a:r>
              <a:rPr lang="ja-JP" altLang="en-US" dirty="0">
                <a:solidFill>
                  <a:srgbClr val="000000"/>
                </a:solidFill>
              </a:rPr>
              <a:t>　　物体</a:t>
            </a:r>
            <a:r>
              <a:rPr lang="en-US" altLang="ja-JP" dirty="0">
                <a:solidFill>
                  <a:srgbClr val="000000"/>
                </a:solidFill>
              </a:rPr>
              <a:t>A</a:t>
            </a:r>
            <a:r>
              <a:rPr lang="ja-JP" altLang="en-US" dirty="0">
                <a:solidFill>
                  <a:srgbClr val="000000"/>
                </a:solidFill>
              </a:rPr>
              <a:t>は物体</a:t>
            </a:r>
            <a:r>
              <a:rPr lang="en-US" altLang="ja-JP" dirty="0">
                <a:solidFill>
                  <a:srgbClr val="000000"/>
                </a:solidFill>
              </a:rPr>
              <a:t>B</a:t>
            </a:r>
            <a:r>
              <a:rPr lang="ja-JP" altLang="en-US" dirty="0">
                <a:solidFill>
                  <a:srgbClr val="000000"/>
                </a:solidFill>
              </a:rPr>
              <a:t>から </a:t>
            </a:r>
            <a:r>
              <a:rPr lang="en-US" altLang="ja-JP" dirty="0">
                <a:solidFill>
                  <a:srgbClr val="000000"/>
                </a:solidFill>
                <a:latin typeface="Bookman Old Style" pitchFamily="18" charset="0"/>
              </a:rPr>
              <a:t>–</a:t>
            </a:r>
            <a:r>
              <a:rPr lang="en-US" altLang="ja-JP" b="1" i="1" dirty="0">
                <a:solidFill>
                  <a:srgbClr val="000000"/>
                </a:solidFill>
                <a:latin typeface="Bookman Old Style" pitchFamily="18" charset="0"/>
              </a:rPr>
              <a:t>F</a:t>
            </a:r>
            <a:r>
              <a:rPr lang="en-US" altLang="ja-JP" dirty="0">
                <a:solidFill>
                  <a:srgbClr val="000000"/>
                </a:solidFill>
              </a:rPr>
              <a:t> </a:t>
            </a:r>
            <a:r>
              <a:rPr lang="ja-JP" altLang="en-US" dirty="0">
                <a:solidFill>
                  <a:srgbClr val="000000"/>
                </a:solidFill>
              </a:rPr>
              <a:t>の力（</a:t>
            </a:r>
            <a:r>
              <a:rPr lang="ja-JP" altLang="en-US" b="1" dirty="0">
                <a:solidFill>
                  <a:srgbClr val="3333CC"/>
                </a:solidFill>
              </a:rPr>
              <a:t>反作用</a:t>
            </a:r>
            <a:r>
              <a:rPr lang="ja-JP" altLang="en-US" dirty="0">
                <a:solidFill>
                  <a:srgbClr val="000000"/>
                </a:solidFill>
              </a:rPr>
              <a:t>）を受ける。</a:t>
            </a:r>
          </a:p>
        </p:txBody>
      </p:sp>
      <p:sp>
        <p:nvSpPr>
          <p:cNvPr id="3" name="爆発 1 2"/>
          <p:cNvSpPr/>
          <p:nvPr/>
        </p:nvSpPr>
        <p:spPr bwMode="auto">
          <a:xfrm>
            <a:off x="3947160" y="-45720"/>
            <a:ext cx="2270760" cy="1219200"/>
          </a:xfrm>
          <a:prstGeom prst="irregularSeal1">
            <a:avLst/>
          </a:prstGeom>
          <a:solidFill>
            <a:srgbClr val="FFFF66"/>
          </a:solidFill>
          <a:ln w="28575" cap="flat" cmpd="sng" algn="ctr">
            <a:solidFill>
              <a:srgbClr val="FFFF00"/>
            </a:solidFill>
            <a:prstDash val="solid"/>
            <a:round/>
            <a:headEnd type="none" w="med" len="med"/>
            <a:tailEnd type="none" w="med" len="med"/>
          </a:ln>
          <a:effectLst>
            <a:glow rad="228600">
              <a:schemeClr val="accent2">
                <a:satMod val="175000"/>
                <a:alpha val="40000"/>
              </a:schemeClr>
            </a:glow>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dirty="0">
              <a:ln>
                <a:noFill/>
              </a:ln>
              <a:solidFill>
                <a:srgbClr val="FF0000"/>
              </a:solidFill>
              <a:effectLst/>
              <a:latin typeface="Times New Roman" pitchFamily="18" charset="0"/>
              <a:ea typeface="ＭＳ Ｐゴシック" pitchFamily="50" charset="-128"/>
            </a:endParaRPr>
          </a:p>
        </p:txBody>
      </p:sp>
      <p:sp>
        <p:nvSpPr>
          <p:cNvPr id="4" name="正方形/長方形 3"/>
          <p:cNvSpPr/>
          <p:nvPr/>
        </p:nvSpPr>
        <p:spPr>
          <a:xfrm>
            <a:off x="4282298" y="242283"/>
            <a:ext cx="1736373" cy="584775"/>
          </a:xfrm>
          <a:prstGeom prst="rect">
            <a:avLst/>
          </a:prstGeom>
        </p:spPr>
        <p:txBody>
          <a:bodyPr wrap="none">
            <a:spAutoFit/>
          </a:bodyPr>
          <a:lstStyle/>
          <a:p>
            <a:pPr lvl="0" algn="ctr"/>
            <a:r>
              <a:rPr lang="ja-JP" altLang="en-US" sz="3200" b="1" dirty="0">
                <a:solidFill>
                  <a:srgbClr val="FF0000"/>
                </a:solidFill>
                <a:ea typeface="ＭＳ Ｐゴシック" pitchFamily="50" charset="-128"/>
              </a:rPr>
              <a:t>覚える！</a:t>
            </a:r>
          </a:p>
        </p:txBody>
      </p:sp>
    </p:spTree>
    <p:extLst>
      <p:ext uri="{BB962C8B-B14F-4D97-AF65-F5344CB8AC3E}">
        <p14:creationId xmlns:p14="http://schemas.microsoft.com/office/powerpoint/2010/main" val="106640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7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17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1444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p:cTn id="59" dur="500" fill="hold"/>
                                        <p:tgtEl>
                                          <p:spTgt spid="4"/>
                                        </p:tgtEl>
                                        <p:attrNameLst>
                                          <p:attrName>ppt_w</p:attrName>
                                        </p:attrNameLst>
                                      </p:cBhvr>
                                      <p:tavLst>
                                        <p:tav tm="0">
                                          <p:val>
                                            <p:fltVal val="0"/>
                                          </p:val>
                                        </p:tav>
                                        <p:tav tm="100000">
                                          <p:val>
                                            <p:strVal val="#ppt_w"/>
                                          </p:val>
                                        </p:tav>
                                      </p:tavLst>
                                    </p:anim>
                                    <p:anim calcmode="lin" valueType="num">
                                      <p:cBhvr>
                                        <p:cTn id="60" dur="500" fill="hold"/>
                                        <p:tgtEl>
                                          <p:spTgt spid="4"/>
                                        </p:tgtEl>
                                        <p:attrNameLst>
                                          <p:attrName>ppt_h</p:attrName>
                                        </p:attrNameLst>
                                      </p:cBhvr>
                                      <p:tavLst>
                                        <p:tav tm="0">
                                          <p:val>
                                            <p:fltVal val="0"/>
                                          </p:val>
                                        </p:tav>
                                        <p:tav tm="100000">
                                          <p:val>
                                            <p:strVal val="#ppt_h"/>
                                          </p:val>
                                        </p:tav>
                                      </p:tavLst>
                                    </p:anim>
                                    <p:animEffect transition="in" filter="fade">
                                      <p:cBhvr>
                                        <p:cTn id="61" dur="500"/>
                                        <p:tgtEl>
                                          <p:spTgt spid="4"/>
                                        </p:tgtEl>
                                      </p:cBhvr>
                                    </p:animEffect>
                                  </p:childTnLst>
                                </p:cTn>
                              </p:par>
                              <p:par>
                                <p:cTn id="62" presetID="53" presetClass="entr" presetSubtype="16" repeatCount="5000" fill="hold" grpId="0" nodeType="withEffect">
                                  <p:stCondLst>
                                    <p:cond delay="0"/>
                                  </p:stCondLst>
                                  <p:childTnLst>
                                    <p:set>
                                      <p:cBhvr>
                                        <p:cTn id="63" dur="1" fill="hold">
                                          <p:stCondLst>
                                            <p:cond delay="0"/>
                                          </p:stCondLst>
                                        </p:cTn>
                                        <p:tgtEl>
                                          <p:spTgt spid="3"/>
                                        </p:tgtEl>
                                        <p:attrNameLst>
                                          <p:attrName>style.visibility</p:attrName>
                                        </p:attrNameLst>
                                      </p:cBhvr>
                                      <p:to>
                                        <p:strVal val="visible"/>
                                      </p:to>
                                    </p:set>
                                    <p:anim calcmode="lin" valueType="num">
                                      <p:cBhvr>
                                        <p:cTn id="64" dur="200" fill="hold"/>
                                        <p:tgtEl>
                                          <p:spTgt spid="3"/>
                                        </p:tgtEl>
                                        <p:attrNameLst>
                                          <p:attrName>ppt_w</p:attrName>
                                        </p:attrNameLst>
                                      </p:cBhvr>
                                      <p:tavLst>
                                        <p:tav tm="0">
                                          <p:val>
                                            <p:fltVal val="0"/>
                                          </p:val>
                                        </p:tav>
                                        <p:tav tm="100000">
                                          <p:val>
                                            <p:strVal val="#ppt_w"/>
                                          </p:val>
                                        </p:tav>
                                      </p:tavLst>
                                    </p:anim>
                                    <p:anim calcmode="lin" valueType="num">
                                      <p:cBhvr>
                                        <p:cTn id="65" dur="200" fill="hold"/>
                                        <p:tgtEl>
                                          <p:spTgt spid="3"/>
                                        </p:tgtEl>
                                        <p:attrNameLst>
                                          <p:attrName>ppt_h</p:attrName>
                                        </p:attrNameLst>
                                      </p:cBhvr>
                                      <p:tavLst>
                                        <p:tav tm="0">
                                          <p:val>
                                            <p:fltVal val="0"/>
                                          </p:val>
                                        </p:tav>
                                        <p:tav tm="100000">
                                          <p:val>
                                            <p:strVal val="#ppt_h"/>
                                          </p:val>
                                        </p:tav>
                                      </p:tavLst>
                                    </p:anim>
                                    <p:animEffect transition="in" filter="fade">
                                      <p:cBhvr>
                                        <p:cTn id="66" dur="2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76" grpId="0"/>
      <p:bldP spid="7177" grpId="0" animBg="1"/>
      <p:bldP spid="7182" grpId="0"/>
      <p:bldP spid="314444" grpId="0" animBg="1"/>
      <p:bldP spid="33" grpId="0"/>
      <p:bldP spid="34" grpId="0" animBg="1"/>
      <p:bldP spid="35" grpId="0"/>
      <p:bldP spid="36" grpId="0"/>
      <p:bldP spid="38" grpId="0"/>
      <p:bldP spid="39" grpId="0"/>
      <p:bldP spid="40" grpId="0" animBg="1"/>
      <p:bldP spid="42" grpId="0"/>
      <p:bldP spid="43" grpId="0"/>
      <p:bldP spid="18" grpId="0"/>
      <p:bldP spid="3" grpId="0" animBg="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475" name="Rectangle 227"/>
          <p:cNvSpPr>
            <a:spLocks noChangeArrowheads="1"/>
          </p:cNvSpPr>
          <p:nvPr/>
        </p:nvSpPr>
        <p:spPr bwMode="auto">
          <a:xfrm>
            <a:off x="7042150" y="0"/>
            <a:ext cx="2101850" cy="2087563"/>
          </a:xfrm>
          <a:prstGeom prst="rect">
            <a:avLst/>
          </a:prstGeom>
          <a:gradFill rotWithShape="1">
            <a:gsLst>
              <a:gs pos="0">
                <a:srgbClr val="CCECFF"/>
              </a:gs>
              <a:gs pos="100000">
                <a:srgbClr val="FFFFF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kumimoji="0" lang="ja-JP" altLang="en-US">
              <a:solidFill>
                <a:srgbClr val="000000"/>
              </a:solidFill>
            </a:endParaRPr>
          </a:p>
        </p:txBody>
      </p:sp>
      <p:sp>
        <p:nvSpPr>
          <p:cNvPr id="309398" name="Rectangle 150"/>
          <p:cNvSpPr>
            <a:spLocks noChangeArrowheads="1"/>
          </p:cNvSpPr>
          <p:nvPr/>
        </p:nvSpPr>
        <p:spPr bwMode="auto">
          <a:xfrm>
            <a:off x="7026275" y="1441450"/>
            <a:ext cx="2117725" cy="676275"/>
          </a:xfrm>
          <a:prstGeom prst="rect">
            <a:avLst/>
          </a:prstGeom>
          <a:gradFill rotWithShape="1">
            <a:gsLst>
              <a:gs pos="0">
                <a:srgbClr val="CC9900"/>
              </a:gs>
              <a:gs pos="100000">
                <a:srgbClr val="FFFFF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kumimoji="0" lang="ja-JP" altLang="en-US">
              <a:solidFill>
                <a:srgbClr val="000000"/>
              </a:solidFill>
            </a:endParaRPr>
          </a:p>
        </p:txBody>
      </p:sp>
      <p:sp>
        <p:nvSpPr>
          <p:cNvPr id="309485" name="Rectangle 237"/>
          <p:cNvSpPr>
            <a:spLocks noChangeArrowheads="1"/>
          </p:cNvSpPr>
          <p:nvPr/>
        </p:nvSpPr>
        <p:spPr bwMode="auto">
          <a:xfrm>
            <a:off x="8461375" y="1579563"/>
            <a:ext cx="682625" cy="455612"/>
          </a:xfrm>
          <a:prstGeom prst="rect">
            <a:avLst/>
          </a:prstGeom>
          <a:solidFill>
            <a:schemeClr val="bg1"/>
          </a:solidFill>
          <a:ln w="9525">
            <a:solidFill>
              <a:schemeClr val="accent1"/>
            </a:solidFill>
            <a:prstDash val="dash"/>
            <a:miter lim="800000"/>
            <a:headEnd/>
            <a:tailEnd/>
          </a:ln>
        </p:spPr>
        <p:txBody>
          <a:bodyPr anchor="ctr">
            <a:spAutoFit/>
          </a:bodyPr>
          <a:lstStyle/>
          <a:p>
            <a:endParaRPr kumimoji="0" lang="ja-JP" altLang="en-US">
              <a:solidFill>
                <a:srgbClr val="000000"/>
              </a:solidFill>
            </a:endParaRPr>
          </a:p>
        </p:txBody>
      </p:sp>
      <p:sp>
        <p:nvSpPr>
          <p:cNvPr id="8197" name="Rectangle 3"/>
          <p:cNvSpPr>
            <a:spLocks noGrp="1" noChangeArrowheads="1"/>
          </p:cNvSpPr>
          <p:nvPr>
            <p:ph type="title"/>
          </p:nvPr>
        </p:nvSpPr>
        <p:spPr>
          <a:xfrm>
            <a:off x="0" y="0"/>
            <a:ext cx="2736850" cy="476250"/>
          </a:xfrm>
        </p:spPr>
        <p:txBody>
          <a:bodyPr/>
          <a:lstStyle/>
          <a:p>
            <a:pPr algn="l" eaLnBrk="1" hangingPunct="1"/>
            <a:r>
              <a:rPr lang="ja-JP" altLang="en-US" sz="2800">
                <a:solidFill>
                  <a:srgbClr val="0000FF"/>
                </a:solidFill>
              </a:rPr>
              <a:t>いろいろな力</a:t>
            </a:r>
          </a:p>
        </p:txBody>
      </p:sp>
      <p:sp>
        <p:nvSpPr>
          <p:cNvPr id="309252" name="Rectangle 4"/>
          <p:cNvSpPr>
            <a:spLocks noChangeArrowheads="1"/>
          </p:cNvSpPr>
          <p:nvPr/>
        </p:nvSpPr>
        <p:spPr bwMode="auto">
          <a:xfrm>
            <a:off x="0" y="479425"/>
            <a:ext cx="1096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a:solidFill>
                  <a:srgbClr val="3333CC"/>
                </a:solidFill>
                <a:latin typeface="ＭＳ ゴシック" pitchFamily="49" charset="-128"/>
                <a:ea typeface="ＭＳ ゴシック" pitchFamily="49" charset="-128"/>
              </a:rPr>
              <a:t>重力</a:t>
            </a:r>
            <a:endParaRPr lang="ja-JP" altLang="en-US">
              <a:solidFill>
                <a:srgbClr val="000000"/>
              </a:solidFill>
              <a:latin typeface="ＭＳ ゴシック" pitchFamily="49" charset="-128"/>
              <a:ea typeface="ＭＳ ゴシック" pitchFamily="49" charset="-128"/>
            </a:endParaRPr>
          </a:p>
        </p:txBody>
      </p:sp>
      <p:sp>
        <p:nvSpPr>
          <p:cNvPr id="309285" name="Rectangle 37"/>
          <p:cNvSpPr>
            <a:spLocks noChangeArrowheads="1"/>
          </p:cNvSpPr>
          <p:nvPr/>
        </p:nvSpPr>
        <p:spPr bwMode="auto">
          <a:xfrm>
            <a:off x="911225" y="512763"/>
            <a:ext cx="31067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latin typeface="ＭＳ ゴシック" pitchFamily="49" charset="-128"/>
                <a:ea typeface="ＭＳ ゴシック" pitchFamily="49" charset="-128"/>
              </a:rPr>
              <a:t>地上の物体には</a:t>
            </a:r>
          </a:p>
        </p:txBody>
      </p:sp>
      <p:sp>
        <p:nvSpPr>
          <p:cNvPr id="309286" name="Rectangle 38"/>
          <p:cNvSpPr>
            <a:spLocks noChangeArrowheads="1"/>
          </p:cNvSpPr>
          <p:nvPr/>
        </p:nvSpPr>
        <p:spPr bwMode="auto">
          <a:xfrm>
            <a:off x="3451225" y="952500"/>
            <a:ext cx="18986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latin typeface="ＭＳ ゴシック" pitchFamily="49" charset="-128"/>
                <a:ea typeface="ＭＳ ゴシック" pitchFamily="49" charset="-128"/>
              </a:rPr>
              <a:t>鉛直下方</a:t>
            </a:r>
          </a:p>
        </p:txBody>
      </p:sp>
      <p:sp>
        <p:nvSpPr>
          <p:cNvPr id="309287" name="Rectangle 39"/>
          <p:cNvSpPr>
            <a:spLocks noChangeArrowheads="1"/>
          </p:cNvSpPr>
          <p:nvPr/>
        </p:nvSpPr>
        <p:spPr bwMode="auto">
          <a:xfrm>
            <a:off x="184150" y="935038"/>
            <a:ext cx="35972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latin typeface="ＭＳ ゴシック" pitchFamily="49" charset="-128"/>
                <a:ea typeface="ＭＳ ゴシック" pitchFamily="49" charset="-128"/>
              </a:rPr>
              <a:t>大きさ</a:t>
            </a:r>
            <a:r>
              <a:rPr kumimoji="0" lang="ja-JP" altLang="en-US">
                <a:solidFill>
                  <a:srgbClr val="000000"/>
                </a:solidFill>
              </a:rPr>
              <a:t>：　　　　</a:t>
            </a:r>
            <a:r>
              <a:rPr lang="ja-JP" altLang="en-US">
                <a:solidFill>
                  <a:srgbClr val="000000"/>
                </a:solidFill>
              </a:rPr>
              <a:t>方向</a:t>
            </a:r>
            <a:r>
              <a:rPr kumimoji="0" lang="ja-JP" altLang="en-US">
                <a:solidFill>
                  <a:srgbClr val="000000"/>
                </a:solidFill>
              </a:rPr>
              <a:t>：</a:t>
            </a:r>
          </a:p>
        </p:txBody>
      </p:sp>
      <p:sp>
        <p:nvSpPr>
          <p:cNvPr id="309341" name="Rectangle 93"/>
          <p:cNvSpPr>
            <a:spLocks noChangeArrowheads="1"/>
          </p:cNvSpPr>
          <p:nvPr/>
        </p:nvSpPr>
        <p:spPr bwMode="auto">
          <a:xfrm>
            <a:off x="0" y="1435100"/>
            <a:ext cx="6543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solidFill>
                  <a:srgbClr val="000000"/>
                </a:solidFill>
              </a:rPr>
              <a:t>質量を</a:t>
            </a:r>
            <a:r>
              <a:rPr kumimoji="0" lang="en-US" altLang="ja-JP" i="1">
                <a:solidFill>
                  <a:srgbClr val="000000"/>
                </a:solidFill>
                <a:latin typeface="Bookman Old Style" pitchFamily="18" charset="0"/>
              </a:rPr>
              <a:t>m</a:t>
            </a:r>
            <a:r>
              <a:rPr kumimoji="0" lang="ja-JP" altLang="en-US">
                <a:solidFill>
                  <a:srgbClr val="000000"/>
                </a:solidFill>
              </a:rPr>
              <a:t>、重力加速度を</a:t>
            </a:r>
            <a:r>
              <a:rPr kumimoji="0" lang="en-US" altLang="ja-JP" i="1">
                <a:solidFill>
                  <a:srgbClr val="000000"/>
                </a:solidFill>
                <a:latin typeface="Bookman Old Style" pitchFamily="18" charset="0"/>
              </a:rPr>
              <a:t>g </a:t>
            </a:r>
            <a:r>
              <a:rPr kumimoji="0" lang="en-US" altLang="ja-JP">
                <a:solidFill>
                  <a:srgbClr val="000000"/>
                </a:solidFill>
                <a:latin typeface="Symbol" pitchFamily="18" charset="2"/>
                <a:ea typeface="ＭＳ ゴシック" pitchFamily="49" charset="-128"/>
              </a:rPr>
              <a:t>=</a:t>
            </a:r>
            <a:r>
              <a:rPr kumimoji="0" lang="en-US" altLang="ja-JP" i="1">
                <a:solidFill>
                  <a:srgbClr val="000000"/>
                </a:solidFill>
                <a:latin typeface="Bookman Old Style" pitchFamily="18" charset="0"/>
                <a:ea typeface="ＭＳ ゴシック" pitchFamily="49" charset="-128"/>
              </a:rPr>
              <a:t> </a:t>
            </a:r>
            <a:r>
              <a:rPr kumimoji="0" lang="en-US" altLang="ja-JP">
                <a:solidFill>
                  <a:srgbClr val="000000"/>
                </a:solidFill>
              </a:rPr>
              <a:t>9.8m/s</a:t>
            </a:r>
            <a:r>
              <a:rPr kumimoji="0" lang="en-US" altLang="ja-JP" baseline="30000">
                <a:solidFill>
                  <a:srgbClr val="000000"/>
                </a:solidFill>
              </a:rPr>
              <a:t>2</a:t>
            </a:r>
            <a:r>
              <a:rPr kumimoji="0" lang="en-US" altLang="ja-JP" i="1">
                <a:solidFill>
                  <a:srgbClr val="000000"/>
                </a:solidFill>
                <a:latin typeface="Bookman Old Style" pitchFamily="18" charset="0"/>
              </a:rPr>
              <a:t> </a:t>
            </a:r>
            <a:r>
              <a:rPr kumimoji="0" lang="ja-JP" altLang="en-US">
                <a:solidFill>
                  <a:srgbClr val="000000"/>
                </a:solidFill>
              </a:rPr>
              <a:t>とする</a:t>
            </a:r>
          </a:p>
        </p:txBody>
      </p:sp>
      <p:sp>
        <p:nvSpPr>
          <p:cNvPr id="309342" name="Rectangle 94"/>
          <p:cNvSpPr>
            <a:spLocks noChangeArrowheads="1"/>
          </p:cNvSpPr>
          <p:nvPr/>
        </p:nvSpPr>
        <p:spPr bwMode="auto">
          <a:xfrm>
            <a:off x="2330450" y="0"/>
            <a:ext cx="4708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latin typeface="ＭＳ ゴシック" pitchFamily="49" charset="-128"/>
                <a:ea typeface="ＭＳ ゴシック" pitchFamily="49" charset="-128"/>
              </a:rPr>
              <a:t>重力</a:t>
            </a:r>
            <a:r>
              <a:rPr lang="en-US" altLang="ja-JP">
                <a:solidFill>
                  <a:srgbClr val="000000"/>
                </a:solidFill>
                <a:latin typeface="ＭＳ ゴシック" pitchFamily="49" charset="-128"/>
                <a:ea typeface="ＭＳ ゴシック" pitchFamily="49" charset="-128"/>
              </a:rPr>
              <a:t>,</a:t>
            </a:r>
            <a:r>
              <a:rPr lang="ja-JP" altLang="en-US">
                <a:solidFill>
                  <a:srgbClr val="000000"/>
                </a:solidFill>
                <a:latin typeface="ＭＳ ゴシック" pitchFamily="49" charset="-128"/>
                <a:ea typeface="ＭＳ ゴシック" pitchFamily="49" charset="-128"/>
              </a:rPr>
              <a:t>張力</a:t>
            </a:r>
            <a:r>
              <a:rPr lang="en-US" altLang="ja-JP">
                <a:solidFill>
                  <a:srgbClr val="000000"/>
                </a:solidFill>
                <a:latin typeface="ＭＳ ゴシック" pitchFamily="49" charset="-128"/>
                <a:ea typeface="ＭＳ ゴシック" pitchFamily="49" charset="-128"/>
              </a:rPr>
              <a:t>,</a:t>
            </a:r>
            <a:r>
              <a:rPr lang="ja-JP" altLang="en-US">
                <a:solidFill>
                  <a:srgbClr val="000000"/>
                </a:solidFill>
                <a:latin typeface="ＭＳ ゴシック" pitchFamily="49" charset="-128"/>
                <a:ea typeface="ＭＳ ゴシック" pitchFamily="49" charset="-128"/>
              </a:rPr>
              <a:t>押す力</a:t>
            </a:r>
            <a:r>
              <a:rPr lang="en-US" altLang="ja-JP">
                <a:solidFill>
                  <a:srgbClr val="000000"/>
                </a:solidFill>
                <a:latin typeface="ＭＳ ゴシック" pitchFamily="49" charset="-128"/>
                <a:ea typeface="ＭＳ ゴシック" pitchFamily="49" charset="-128"/>
              </a:rPr>
              <a:t>,</a:t>
            </a:r>
            <a:r>
              <a:rPr lang="ja-JP" altLang="en-US">
                <a:solidFill>
                  <a:srgbClr val="000000"/>
                </a:solidFill>
                <a:latin typeface="ＭＳ ゴシック" pitchFamily="49" charset="-128"/>
                <a:ea typeface="ＭＳ ゴシック" pitchFamily="49" charset="-128"/>
              </a:rPr>
              <a:t>摩擦力等</a:t>
            </a:r>
          </a:p>
        </p:txBody>
      </p:sp>
      <p:sp>
        <p:nvSpPr>
          <p:cNvPr id="309346" name="Rectangle 98"/>
          <p:cNvSpPr>
            <a:spLocks noChangeArrowheads="1"/>
          </p:cNvSpPr>
          <p:nvPr/>
        </p:nvSpPr>
        <p:spPr bwMode="auto">
          <a:xfrm>
            <a:off x="14288" y="2632075"/>
            <a:ext cx="272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spcBef>
                <a:spcPct val="0"/>
              </a:spcBef>
            </a:pPr>
            <a:r>
              <a:rPr lang="ja-JP" altLang="en-US" b="1" dirty="0">
                <a:solidFill>
                  <a:srgbClr val="3333CC"/>
                </a:solidFill>
              </a:rPr>
              <a:t>万有引力の法則</a:t>
            </a:r>
            <a:endParaRPr lang="ja-JP" altLang="en-US" dirty="0">
              <a:solidFill>
                <a:srgbClr val="000000"/>
              </a:solidFill>
            </a:endParaRPr>
          </a:p>
        </p:txBody>
      </p:sp>
      <p:sp>
        <p:nvSpPr>
          <p:cNvPr id="309350" name="Rectangle 102"/>
          <p:cNvSpPr>
            <a:spLocks noChangeArrowheads="1"/>
          </p:cNvSpPr>
          <p:nvPr/>
        </p:nvSpPr>
        <p:spPr bwMode="auto">
          <a:xfrm>
            <a:off x="47625" y="2667000"/>
            <a:ext cx="9067800" cy="1423988"/>
          </a:xfrm>
          <a:prstGeom prst="rect">
            <a:avLst/>
          </a:prstGeom>
          <a:noFill/>
          <a:ln w="19050">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9352" name="Rectangle 104"/>
          <p:cNvSpPr>
            <a:spLocks noChangeArrowheads="1"/>
          </p:cNvSpPr>
          <p:nvPr/>
        </p:nvSpPr>
        <p:spPr bwMode="auto">
          <a:xfrm>
            <a:off x="0" y="4127500"/>
            <a:ext cx="2800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b="1" dirty="0">
                <a:solidFill>
                  <a:srgbClr val="3333CC"/>
                </a:solidFill>
              </a:rPr>
              <a:t>地表付近の重力</a:t>
            </a:r>
            <a:endParaRPr kumimoji="0" lang="ja-JP" altLang="en-US" b="1" dirty="0">
              <a:solidFill>
                <a:srgbClr val="000000"/>
              </a:solidFill>
              <a:latin typeface="Symbol" pitchFamily="18" charset="2"/>
            </a:endParaRPr>
          </a:p>
        </p:txBody>
      </p:sp>
      <p:sp>
        <p:nvSpPr>
          <p:cNvPr id="309353" name="Oval 105"/>
          <p:cNvSpPr>
            <a:spLocks noChangeArrowheads="1"/>
          </p:cNvSpPr>
          <p:nvPr/>
        </p:nvSpPr>
        <p:spPr bwMode="auto">
          <a:xfrm>
            <a:off x="6683375" y="4856163"/>
            <a:ext cx="2351088" cy="2305050"/>
          </a:xfrm>
          <a:prstGeom prst="ellipse">
            <a:avLst/>
          </a:prstGeom>
          <a:gradFill rotWithShape="1">
            <a:gsLst>
              <a:gs pos="0">
                <a:srgbClr val="FFFFFF"/>
              </a:gs>
              <a:gs pos="100000">
                <a:srgbClr val="3399FF"/>
              </a:gs>
            </a:gsLst>
            <a:path path="shape">
              <a:fillToRect l="50000" t="50000" r="50000" b="50000"/>
            </a:path>
          </a:gradFill>
          <a:ln w="9525">
            <a:solidFill>
              <a:srgbClr val="3399FF"/>
            </a:solidFill>
            <a:round/>
            <a:headEnd/>
            <a:tailEnd/>
          </a:ln>
        </p:spPr>
        <p:txBody>
          <a:bodyPr wrap="none" anchor="ctr">
            <a:spAutoFit/>
          </a:bodyPr>
          <a:lstStyle/>
          <a:p>
            <a:endParaRPr kumimoji="0" lang="ja-JP" altLang="en-US">
              <a:solidFill>
                <a:srgbClr val="000000"/>
              </a:solidFill>
            </a:endParaRPr>
          </a:p>
        </p:txBody>
      </p:sp>
      <p:sp>
        <p:nvSpPr>
          <p:cNvPr id="309355" name="Line 107"/>
          <p:cNvSpPr>
            <a:spLocks noChangeShapeType="1"/>
          </p:cNvSpPr>
          <p:nvPr/>
        </p:nvSpPr>
        <p:spPr bwMode="auto">
          <a:xfrm flipH="1">
            <a:off x="8097838" y="4324350"/>
            <a:ext cx="0" cy="503238"/>
          </a:xfrm>
          <a:prstGeom prst="line">
            <a:avLst/>
          </a:prstGeom>
          <a:noFill/>
          <a:ln w="19050">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356" name="Line 108"/>
          <p:cNvSpPr>
            <a:spLocks noChangeShapeType="1"/>
          </p:cNvSpPr>
          <p:nvPr/>
        </p:nvSpPr>
        <p:spPr bwMode="auto">
          <a:xfrm>
            <a:off x="8097838" y="4827588"/>
            <a:ext cx="0" cy="1223962"/>
          </a:xfrm>
          <a:prstGeom prst="line">
            <a:avLst/>
          </a:prstGeom>
          <a:noFill/>
          <a:ln w="19050">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357" name="Rectangle 109"/>
          <p:cNvSpPr>
            <a:spLocks noChangeArrowheads="1"/>
          </p:cNvSpPr>
          <p:nvPr/>
        </p:nvSpPr>
        <p:spPr bwMode="auto">
          <a:xfrm>
            <a:off x="8029575" y="5116513"/>
            <a:ext cx="606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R</a:t>
            </a:r>
            <a:r>
              <a:rPr kumimoji="0" lang="en-US" altLang="ja-JP" baseline="-25000">
                <a:solidFill>
                  <a:srgbClr val="000000"/>
                </a:solidFill>
                <a:latin typeface="Bookman Old Style" pitchFamily="18" charset="0"/>
              </a:rPr>
              <a:t>E</a:t>
            </a:r>
          </a:p>
        </p:txBody>
      </p:sp>
      <p:sp>
        <p:nvSpPr>
          <p:cNvPr id="309358" name="Rectangle 110"/>
          <p:cNvSpPr>
            <a:spLocks noChangeArrowheads="1"/>
          </p:cNvSpPr>
          <p:nvPr/>
        </p:nvSpPr>
        <p:spPr bwMode="auto">
          <a:xfrm>
            <a:off x="6994525" y="5803900"/>
            <a:ext cx="663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M</a:t>
            </a:r>
            <a:r>
              <a:rPr kumimoji="0" lang="en-US" altLang="ja-JP" baseline="-25000">
                <a:solidFill>
                  <a:srgbClr val="000000"/>
                </a:solidFill>
                <a:latin typeface="Bookman Old Style" pitchFamily="18" charset="0"/>
              </a:rPr>
              <a:t>E</a:t>
            </a:r>
          </a:p>
        </p:txBody>
      </p:sp>
      <p:sp>
        <p:nvSpPr>
          <p:cNvPr id="309359" name="Rectangle 111"/>
          <p:cNvSpPr>
            <a:spLocks noChangeArrowheads="1"/>
          </p:cNvSpPr>
          <p:nvPr/>
        </p:nvSpPr>
        <p:spPr bwMode="auto">
          <a:xfrm>
            <a:off x="8099425" y="4251325"/>
            <a:ext cx="404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h</a:t>
            </a:r>
          </a:p>
        </p:txBody>
      </p:sp>
      <p:sp>
        <p:nvSpPr>
          <p:cNvPr id="309360" name="Rectangle 112"/>
          <p:cNvSpPr>
            <a:spLocks noChangeArrowheads="1"/>
          </p:cNvSpPr>
          <p:nvPr/>
        </p:nvSpPr>
        <p:spPr bwMode="auto">
          <a:xfrm>
            <a:off x="7292975" y="4098925"/>
            <a:ext cx="496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m</a:t>
            </a:r>
          </a:p>
        </p:txBody>
      </p:sp>
      <p:sp>
        <p:nvSpPr>
          <p:cNvPr id="309361" name="Line 113"/>
          <p:cNvSpPr>
            <a:spLocks noChangeShapeType="1"/>
          </p:cNvSpPr>
          <p:nvPr/>
        </p:nvSpPr>
        <p:spPr bwMode="auto">
          <a:xfrm>
            <a:off x="7894638" y="4856163"/>
            <a:ext cx="0" cy="1152525"/>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spAutoFit/>
          </a:bodyPr>
          <a:lstStyle/>
          <a:p>
            <a:endParaRPr kumimoji="0" lang="ja-JP" altLang="en-US">
              <a:solidFill>
                <a:srgbClr val="000000"/>
              </a:solidFill>
            </a:endParaRPr>
          </a:p>
        </p:txBody>
      </p:sp>
      <p:sp>
        <p:nvSpPr>
          <p:cNvPr id="309363" name="Rectangle 115"/>
          <p:cNvSpPr>
            <a:spLocks noChangeArrowheads="1"/>
          </p:cNvSpPr>
          <p:nvPr/>
        </p:nvSpPr>
        <p:spPr bwMode="auto">
          <a:xfrm>
            <a:off x="6702425" y="529590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solidFill>
                  <a:srgbClr val="000000"/>
                </a:solidFill>
              </a:rPr>
              <a:t>地球</a:t>
            </a:r>
          </a:p>
        </p:txBody>
      </p:sp>
      <p:sp>
        <p:nvSpPr>
          <p:cNvPr id="309370" name="Rectangle 122"/>
          <p:cNvSpPr>
            <a:spLocks noChangeArrowheads="1"/>
          </p:cNvSpPr>
          <p:nvPr/>
        </p:nvSpPr>
        <p:spPr bwMode="auto">
          <a:xfrm>
            <a:off x="2092325" y="5641975"/>
            <a:ext cx="368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1">
                <a:solidFill>
                  <a:srgbClr val="000000"/>
                </a:solidFill>
              </a:rPr>
              <a:t>~</a:t>
            </a:r>
          </a:p>
        </p:txBody>
      </p:sp>
      <p:sp>
        <p:nvSpPr>
          <p:cNvPr id="309374" name="Rectangle 126"/>
          <p:cNvSpPr>
            <a:spLocks noChangeArrowheads="1"/>
          </p:cNvSpPr>
          <p:nvPr/>
        </p:nvSpPr>
        <p:spPr bwMode="auto">
          <a:xfrm>
            <a:off x="744538" y="5400675"/>
            <a:ext cx="454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G</a:t>
            </a:r>
            <a:endParaRPr kumimoji="0" lang="en-US" altLang="ja-JP" baseline="-25000">
              <a:solidFill>
                <a:srgbClr val="000000"/>
              </a:solidFill>
              <a:latin typeface="Bookman Old Style" pitchFamily="18" charset="0"/>
            </a:endParaRPr>
          </a:p>
        </p:txBody>
      </p:sp>
      <p:sp>
        <p:nvSpPr>
          <p:cNvPr id="309375" name="Rectangle 127"/>
          <p:cNvSpPr>
            <a:spLocks noChangeArrowheads="1"/>
          </p:cNvSpPr>
          <p:nvPr/>
        </p:nvSpPr>
        <p:spPr bwMode="auto">
          <a:xfrm>
            <a:off x="649288" y="5815013"/>
            <a:ext cx="14779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a:solidFill>
                  <a:srgbClr val="000000"/>
                </a:solidFill>
              </a:rPr>
              <a:t>(</a:t>
            </a:r>
            <a:r>
              <a:rPr kumimoji="0" lang="en-US" altLang="ja-JP" i="1">
                <a:solidFill>
                  <a:srgbClr val="000000"/>
                </a:solidFill>
                <a:latin typeface="Bookman Old Style" pitchFamily="18" charset="0"/>
              </a:rPr>
              <a:t>R</a:t>
            </a:r>
            <a:r>
              <a:rPr kumimoji="0" lang="en-US" altLang="ja-JP" baseline="-25000">
                <a:solidFill>
                  <a:srgbClr val="000000"/>
                </a:solidFill>
                <a:latin typeface="Bookman Old Style" pitchFamily="18" charset="0"/>
              </a:rPr>
              <a:t>E</a:t>
            </a:r>
            <a:r>
              <a:rPr kumimoji="0" lang="en-US" altLang="ja-JP" b="1">
                <a:solidFill>
                  <a:srgbClr val="000000"/>
                </a:solidFill>
              </a:rPr>
              <a:t>+</a:t>
            </a:r>
            <a:r>
              <a:rPr lang="en-US" altLang="ja-JP">
                <a:solidFill>
                  <a:srgbClr val="000000"/>
                </a:solidFill>
              </a:rPr>
              <a:t> </a:t>
            </a:r>
            <a:r>
              <a:rPr kumimoji="0" lang="en-US" altLang="ja-JP" i="1">
                <a:solidFill>
                  <a:srgbClr val="000000"/>
                </a:solidFill>
                <a:latin typeface="Bookman Old Style" pitchFamily="18" charset="0"/>
              </a:rPr>
              <a:t>h</a:t>
            </a:r>
            <a:r>
              <a:rPr lang="en-US" altLang="ja-JP">
                <a:solidFill>
                  <a:srgbClr val="000000"/>
                </a:solidFill>
              </a:rPr>
              <a:t>)</a:t>
            </a:r>
            <a:r>
              <a:rPr lang="en-US" altLang="ja-JP" baseline="30000">
                <a:solidFill>
                  <a:srgbClr val="000000"/>
                </a:solidFill>
              </a:rPr>
              <a:t>2</a:t>
            </a:r>
          </a:p>
        </p:txBody>
      </p:sp>
      <p:sp>
        <p:nvSpPr>
          <p:cNvPr id="309378" name="Rectangle 130"/>
          <p:cNvSpPr>
            <a:spLocks noChangeArrowheads="1"/>
          </p:cNvSpPr>
          <p:nvPr/>
        </p:nvSpPr>
        <p:spPr bwMode="auto">
          <a:xfrm>
            <a:off x="0" y="4565650"/>
            <a:ext cx="58753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spcBef>
                <a:spcPct val="0"/>
              </a:spcBef>
            </a:pPr>
            <a:r>
              <a:rPr kumimoji="0" lang="ja-JP" altLang="en-US">
                <a:solidFill>
                  <a:srgbClr val="000000"/>
                </a:solidFill>
              </a:rPr>
              <a:t>地表からの高さ</a:t>
            </a:r>
            <a:r>
              <a:rPr kumimoji="0" lang="en-US" altLang="ja-JP" i="1">
                <a:solidFill>
                  <a:srgbClr val="000000"/>
                </a:solidFill>
                <a:latin typeface="Bookman Old Style" pitchFamily="18" charset="0"/>
              </a:rPr>
              <a:t>h</a:t>
            </a:r>
            <a:r>
              <a:rPr kumimoji="0" lang="en-US" altLang="ja-JP">
                <a:solidFill>
                  <a:srgbClr val="000000"/>
                </a:solidFill>
              </a:rPr>
              <a:t> (</a:t>
            </a:r>
            <a:r>
              <a:rPr kumimoji="0" lang="en-US" altLang="ja-JP" i="1">
                <a:solidFill>
                  <a:srgbClr val="000000"/>
                </a:solidFill>
                <a:latin typeface="Bookman Old Style" pitchFamily="18" charset="0"/>
              </a:rPr>
              <a:t>h</a:t>
            </a:r>
            <a:r>
              <a:rPr kumimoji="0" lang="en-US" altLang="ja-JP">
                <a:solidFill>
                  <a:srgbClr val="000000"/>
                </a:solidFill>
              </a:rPr>
              <a:t> &lt;&lt; </a:t>
            </a:r>
            <a:r>
              <a:rPr kumimoji="0" lang="en-US" altLang="ja-JP" i="1">
                <a:solidFill>
                  <a:srgbClr val="000000"/>
                </a:solidFill>
                <a:latin typeface="Bookman Old Style" pitchFamily="18" charset="0"/>
              </a:rPr>
              <a:t>R</a:t>
            </a:r>
            <a:r>
              <a:rPr kumimoji="0" lang="en-US" altLang="ja-JP" baseline="-25000">
                <a:solidFill>
                  <a:srgbClr val="000000"/>
                </a:solidFill>
                <a:latin typeface="Bookman Old Style" pitchFamily="18" charset="0"/>
              </a:rPr>
              <a:t>E</a:t>
            </a:r>
            <a:r>
              <a:rPr kumimoji="0" lang="en-US" altLang="ja-JP">
                <a:solidFill>
                  <a:srgbClr val="000000"/>
                </a:solidFill>
              </a:rPr>
              <a:t> )</a:t>
            </a:r>
            <a:r>
              <a:rPr kumimoji="0" lang="ja-JP" altLang="en-US">
                <a:solidFill>
                  <a:srgbClr val="000000"/>
                </a:solidFill>
              </a:rPr>
              <a:t>にある</a:t>
            </a:r>
          </a:p>
        </p:txBody>
      </p:sp>
      <p:sp>
        <p:nvSpPr>
          <p:cNvPr id="309379" name="Rectangle 131"/>
          <p:cNvSpPr>
            <a:spLocks noChangeArrowheads="1"/>
          </p:cNvSpPr>
          <p:nvPr/>
        </p:nvSpPr>
        <p:spPr bwMode="auto">
          <a:xfrm>
            <a:off x="2754313" y="4162425"/>
            <a:ext cx="4049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ja-JP" altLang="en-US">
                <a:solidFill>
                  <a:srgbClr val="000000"/>
                </a:solidFill>
              </a:rPr>
              <a:t>地球</a:t>
            </a:r>
            <a:r>
              <a:rPr kumimoji="0" lang="en-US" altLang="ja-JP">
                <a:solidFill>
                  <a:srgbClr val="000000"/>
                </a:solidFill>
              </a:rPr>
              <a:t>(</a:t>
            </a:r>
            <a:r>
              <a:rPr kumimoji="0" lang="ja-JP" altLang="en-US">
                <a:solidFill>
                  <a:srgbClr val="000000"/>
                </a:solidFill>
              </a:rPr>
              <a:t>半径：</a:t>
            </a:r>
            <a:r>
              <a:rPr kumimoji="0" lang="en-US" altLang="ja-JP" i="1">
                <a:solidFill>
                  <a:srgbClr val="000000"/>
                </a:solidFill>
                <a:latin typeface="Bookman Old Style" pitchFamily="18" charset="0"/>
              </a:rPr>
              <a:t>R</a:t>
            </a:r>
            <a:r>
              <a:rPr kumimoji="0" lang="en-US" altLang="ja-JP" baseline="-25000">
                <a:solidFill>
                  <a:srgbClr val="000000"/>
                </a:solidFill>
                <a:latin typeface="Bookman Old Style" pitchFamily="18" charset="0"/>
              </a:rPr>
              <a:t>E</a:t>
            </a:r>
            <a:r>
              <a:rPr kumimoji="0" lang="ja-JP" altLang="en-US">
                <a:solidFill>
                  <a:srgbClr val="000000"/>
                </a:solidFill>
              </a:rPr>
              <a:t>，質量：</a:t>
            </a:r>
            <a:r>
              <a:rPr kumimoji="0" lang="en-US" altLang="ja-JP" i="1">
                <a:solidFill>
                  <a:srgbClr val="000000"/>
                </a:solidFill>
                <a:latin typeface="Bookman Old Style" pitchFamily="18" charset="0"/>
              </a:rPr>
              <a:t>M</a:t>
            </a:r>
            <a:r>
              <a:rPr kumimoji="0" lang="en-US" altLang="ja-JP" baseline="-25000">
                <a:solidFill>
                  <a:srgbClr val="000000"/>
                </a:solidFill>
                <a:latin typeface="Bookman Old Style" pitchFamily="18" charset="0"/>
              </a:rPr>
              <a:t>E</a:t>
            </a:r>
            <a:r>
              <a:rPr kumimoji="0" lang="en-US" altLang="ja-JP">
                <a:solidFill>
                  <a:srgbClr val="000000"/>
                </a:solidFill>
              </a:rPr>
              <a:t>)</a:t>
            </a:r>
          </a:p>
        </p:txBody>
      </p:sp>
      <p:sp>
        <p:nvSpPr>
          <p:cNvPr id="309381" name="Rectangle 133"/>
          <p:cNvSpPr>
            <a:spLocks noChangeArrowheads="1"/>
          </p:cNvSpPr>
          <p:nvPr/>
        </p:nvSpPr>
        <p:spPr bwMode="auto">
          <a:xfrm>
            <a:off x="2092325" y="5562600"/>
            <a:ext cx="368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1">
                <a:solidFill>
                  <a:srgbClr val="000000"/>
                </a:solidFill>
              </a:rPr>
              <a:t>~</a:t>
            </a:r>
          </a:p>
        </p:txBody>
      </p:sp>
      <p:sp>
        <p:nvSpPr>
          <p:cNvPr id="309387" name="Rectangle 139"/>
          <p:cNvSpPr>
            <a:spLocks noChangeArrowheads="1"/>
          </p:cNvSpPr>
          <p:nvPr/>
        </p:nvSpPr>
        <p:spPr bwMode="auto">
          <a:xfrm>
            <a:off x="3441700" y="5591175"/>
            <a:ext cx="379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a:solidFill>
                  <a:srgbClr val="000000"/>
                </a:solidFill>
                <a:latin typeface="Symbol" pitchFamily="18" charset="2"/>
              </a:rPr>
              <a:t>=</a:t>
            </a:r>
          </a:p>
        </p:txBody>
      </p:sp>
      <p:sp>
        <p:nvSpPr>
          <p:cNvPr id="309389" name="Rectangle 141"/>
          <p:cNvSpPr>
            <a:spLocks noChangeArrowheads="1"/>
          </p:cNvSpPr>
          <p:nvPr/>
        </p:nvSpPr>
        <p:spPr bwMode="auto">
          <a:xfrm>
            <a:off x="4635500" y="5592763"/>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8080"/>
                </a:solidFill>
                <a:latin typeface="Bookman Old Style" pitchFamily="18" charset="0"/>
              </a:rPr>
              <a:t>g</a:t>
            </a:r>
          </a:p>
        </p:txBody>
      </p:sp>
      <p:sp>
        <p:nvSpPr>
          <p:cNvPr id="309390" name="Rectangle 142"/>
          <p:cNvSpPr>
            <a:spLocks noChangeArrowheads="1"/>
          </p:cNvSpPr>
          <p:nvPr/>
        </p:nvSpPr>
        <p:spPr bwMode="auto">
          <a:xfrm>
            <a:off x="4899025" y="5624513"/>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a:solidFill>
                  <a:srgbClr val="008080"/>
                </a:solidFill>
                <a:latin typeface="Symbol" pitchFamily="18" charset="2"/>
              </a:rPr>
              <a:t>=</a:t>
            </a:r>
          </a:p>
        </p:txBody>
      </p:sp>
      <p:grpSp>
        <p:nvGrpSpPr>
          <p:cNvPr id="2" name="Group 196"/>
          <p:cNvGrpSpPr>
            <a:grpSpLocks/>
          </p:cNvGrpSpPr>
          <p:nvPr/>
        </p:nvGrpSpPr>
        <p:grpSpPr bwMode="auto">
          <a:xfrm>
            <a:off x="5141913" y="5424488"/>
            <a:ext cx="933450" cy="944562"/>
            <a:chOff x="3329" y="2962"/>
            <a:chExt cx="588" cy="595"/>
          </a:xfrm>
        </p:grpSpPr>
        <p:sp>
          <p:nvSpPr>
            <p:cNvPr id="8318" name="Rectangle 143"/>
            <p:cNvSpPr>
              <a:spLocks noChangeArrowheads="1"/>
            </p:cNvSpPr>
            <p:nvPr/>
          </p:nvSpPr>
          <p:spPr bwMode="auto">
            <a:xfrm>
              <a:off x="3329" y="2962"/>
              <a:ext cx="58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8080"/>
                  </a:solidFill>
                  <a:latin typeface="Bookman Old Style" pitchFamily="18" charset="0"/>
                </a:rPr>
                <a:t>G</a:t>
              </a:r>
              <a:r>
                <a:rPr kumimoji="0" lang="en-US" altLang="ja-JP" i="1">
                  <a:solidFill>
                    <a:srgbClr val="008080"/>
                  </a:solidFill>
                  <a:latin typeface="Bookman Old Style" pitchFamily="18" charset="0"/>
                </a:rPr>
                <a:t>M</a:t>
              </a:r>
              <a:r>
                <a:rPr kumimoji="0" lang="en-US" altLang="ja-JP" baseline="-25000">
                  <a:solidFill>
                    <a:srgbClr val="008080"/>
                  </a:solidFill>
                  <a:latin typeface="Bookman Old Style" pitchFamily="18" charset="0"/>
                </a:rPr>
                <a:t>E</a:t>
              </a:r>
            </a:p>
          </p:txBody>
        </p:sp>
        <p:sp>
          <p:nvSpPr>
            <p:cNvPr id="8319" name="Rectangle 144"/>
            <p:cNvSpPr>
              <a:spLocks noChangeArrowheads="1"/>
            </p:cNvSpPr>
            <p:nvPr/>
          </p:nvSpPr>
          <p:spPr bwMode="auto">
            <a:xfrm>
              <a:off x="3370" y="3230"/>
              <a:ext cx="45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i="1">
                  <a:solidFill>
                    <a:srgbClr val="008080"/>
                  </a:solidFill>
                  <a:latin typeface="Bookman Old Style" pitchFamily="18" charset="0"/>
                </a:rPr>
                <a:t>R</a:t>
              </a:r>
              <a:r>
                <a:rPr kumimoji="0" lang="en-US" altLang="ja-JP" baseline="-25000">
                  <a:solidFill>
                    <a:srgbClr val="008080"/>
                  </a:solidFill>
                  <a:latin typeface="Bookman Old Style" pitchFamily="18" charset="0"/>
                </a:rPr>
                <a:t>E</a:t>
              </a:r>
              <a:r>
                <a:rPr lang="en-US" altLang="ja-JP" baseline="30000">
                  <a:solidFill>
                    <a:srgbClr val="008080"/>
                  </a:solidFill>
                </a:rPr>
                <a:t>2</a:t>
              </a:r>
            </a:p>
          </p:txBody>
        </p:sp>
        <p:sp>
          <p:nvSpPr>
            <p:cNvPr id="8320" name="Line 145"/>
            <p:cNvSpPr>
              <a:spLocks noChangeShapeType="1"/>
            </p:cNvSpPr>
            <p:nvPr/>
          </p:nvSpPr>
          <p:spPr bwMode="auto">
            <a:xfrm>
              <a:off x="3406" y="3277"/>
              <a:ext cx="446" cy="0"/>
            </a:xfrm>
            <a:prstGeom prst="line">
              <a:avLst/>
            </a:prstGeom>
            <a:noFill/>
            <a:ln w="12700">
              <a:solidFill>
                <a:srgbClr val="008080"/>
              </a:solidFill>
              <a:round/>
              <a:headEnd/>
              <a:tailEnd/>
            </a:ln>
            <a:extLst>
              <a:ext uri="{909E8E84-426E-40DD-AFC4-6F175D3DCCD1}">
                <a14:hiddenFill xmlns:a14="http://schemas.microsoft.com/office/drawing/2010/main">
                  <a:noFill/>
                </a14:hiddenFill>
              </a:ext>
            </a:extLst>
          </p:spPr>
          <p:txBody>
            <a:bodyPr>
              <a:spAutoFit/>
            </a:bodyPr>
            <a:lstStyle/>
            <a:p>
              <a:endParaRPr kumimoji="0" lang="ja-JP" altLang="en-US">
                <a:solidFill>
                  <a:srgbClr val="000000"/>
                </a:solidFill>
              </a:endParaRPr>
            </a:p>
          </p:txBody>
        </p:sp>
      </p:grpSp>
      <p:sp>
        <p:nvSpPr>
          <p:cNvPr id="309394" name="Rectangle 146"/>
          <p:cNvSpPr>
            <a:spLocks noChangeArrowheads="1"/>
          </p:cNvSpPr>
          <p:nvPr/>
        </p:nvSpPr>
        <p:spPr bwMode="auto">
          <a:xfrm>
            <a:off x="0" y="6321425"/>
            <a:ext cx="20589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b="1">
                <a:solidFill>
                  <a:srgbClr val="3333CC"/>
                </a:solidFill>
              </a:rPr>
              <a:t>天体の運動</a:t>
            </a:r>
            <a:endParaRPr kumimoji="0" lang="ja-JP" altLang="en-US" b="1">
              <a:solidFill>
                <a:srgbClr val="000000"/>
              </a:solidFill>
              <a:latin typeface="Symbol" pitchFamily="18" charset="2"/>
            </a:endParaRPr>
          </a:p>
        </p:txBody>
      </p:sp>
      <p:sp>
        <p:nvSpPr>
          <p:cNvPr id="309395" name="Line 147"/>
          <p:cNvSpPr>
            <a:spLocks noChangeShapeType="1"/>
          </p:cNvSpPr>
          <p:nvPr/>
        </p:nvSpPr>
        <p:spPr bwMode="auto">
          <a:xfrm>
            <a:off x="0" y="549275"/>
            <a:ext cx="69834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396" name="Rectangle 148"/>
          <p:cNvSpPr>
            <a:spLocks noChangeArrowheads="1"/>
          </p:cNvSpPr>
          <p:nvPr/>
        </p:nvSpPr>
        <p:spPr bwMode="auto">
          <a:xfrm>
            <a:off x="2033588" y="6338888"/>
            <a:ext cx="46656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ja-JP" altLang="en-US" dirty="0">
                <a:solidFill>
                  <a:srgbClr val="000000"/>
                </a:solidFill>
              </a:rPr>
              <a:t>惑星は太陽の周りを楕円運動</a:t>
            </a:r>
          </a:p>
        </p:txBody>
      </p:sp>
      <p:grpSp>
        <p:nvGrpSpPr>
          <p:cNvPr id="3" name="Group 155"/>
          <p:cNvGrpSpPr>
            <a:grpSpLocks/>
          </p:cNvGrpSpPr>
          <p:nvPr/>
        </p:nvGrpSpPr>
        <p:grpSpPr bwMode="auto">
          <a:xfrm>
            <a:off x="7427913" y="990600"/>
            <a:ext cx="587375" cy="576263"/>
            <a:chOff x="318" y="3398"/>
            <a:chExt cx="554" cy="623"/>
          </a:xfrm>
        </p:grpSpPr>
        <p:sp>
          <p:nvSpPr>
            <p:cNvPr id="8315" name="Freeform 156"/>
            <p:cNvSpPr>
              <a:spLocks/>
            </p:cNvSpPr>
            <p:nvPr/>
          </p:nvSpPr>
          <p:spPr bwMode="auto">
            <a:xfrm>
              <a:off x="318" y="3458"/>
              <a:ext cx="554" cy="563"/>
            </a:xfrm>
            <a:custGeom>
              <a:avLst/>
              <a:gdLst>
                <a:gd name="T0" fmla="*/ 334 w 554"/>
                <a:gd name="T1" fmla="*/ 18 h 563"/>
                <a:gd name="T2" fmla="*/ 536 w 554"/>
                <a:gd name="T3" fmla="*/ 124 h 563"/>
                <a:gd name="T4" fmla="*/ 440 w 554"/>
                <a:gd name="T5" fmla="*/ 504 h 563"/>
                <a:gd name="T6" fmla="*/ 86 w 554"/>
                <a:gd name="T7" fmla="*/ 480 h 563"/>
                <a:gd name="T8" fmla="*/ 14 w 554"/>
                <a:gd name="T9" fmla="*/ 138 h 563"/>
                <a:gd name="T10" fmla="*/ 172 w 554"/>
                <a:gd name="T11" fmla="*/ 20 h 563"/>
                <a:gd name="T12" fmla="*/ 324 w 554"/>
                <a:gd name="T13" fmla="*/ 18 h 563"/>
                <a:gd name="T14" fmla="*/ 0 60000 65536"/>
                <a:gd name="T15" fmla="*/ 0 60000 65536"/>
                <a:gd name="T16" fmla="*/ 0 60000 65536"/>
                <a:gd name="T17" fmla="*/ 0 60000 65536"/>
                <a:gd name="T18" fmla="*/ 0 60000 65536"/>
                <a:gd name="T19" fmla="*/ 0 60000 65536"/>
                <a:gd name="T20" fmla="*/ 0 60000 65536"/>
                <a:gd name="T21" fmla="*/ 0 w 554"/>
                <a:gd name="T22" fmla="*/ 0 h 563"/>
                <a:gd name="T23" fmla="*/ 554 w 554"/>
                <a:gd name="T24" fmla="*/ 563 h 5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4" h="563">
                  <a:moveTo>
                    <a:pt x="334" y="18"/>
                  </a:moveTo>
                  <a:cubicBezTo>
                    <a:pt x="368" y="36"/>
                    <a:pt x="518" y="43"/>
                    <a:pt x="536" y="124"/>
                  </a:cubicBezTo>
                  <a:cubicBezTo>
                    <a:pt x="554" y="205"/>
                    <a:pt x="515" y="445"/>
                    <a:pt x="440" y="504"/>
                  </a:cubicBezTo>
                  <a:cubicBezTo>
                    <a:pt x="365" y="563"/>
                    <a:pt x="157" y="541"/>
                    <a:pt x="86" y="480"/>
                  </a:cubicBezTo>
                  <a:cubicBezTo>
                    <a:pt x="15" y="419"/>
                    <a:pt x="0" y="215"/>
                    <a:pt x="14" y="138"/>
                  </a:cubicBezTo>
                  <a:cubicBezTo>
                    <a:pt x="28" y="61"/>
                    <a:pt x="120" y="40"/>
                    <a:pt x="172" y="20"/>
                  </a:cubicBezTo>
                  <a:cubicBezTo>
                    <a:pt x="224" y="0"/>
                    <a:pt x="292" y="18"/>
                    <a:pt x="324" y="18"/>
                  </a:cubicBezTo>
                </a:path>
              </a:pathLst>
            </a:custGeom>
            <a:gradFill rotWithShape="1">
              <a:gsLst>
                <a:gs pos="0">
                  <a:srgbClr val="FF0000"/>
                </a:gs>
                <a:gs pos="100000">
                  <a:srgbClr val="760000"/>
                </a:gs>
              </a:gsLst>
              <a:lin ang="5400000" scaled="1"/>
            </a:gradFill>
            <a:ln>
              <a:noFill/>
            </a:ln>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Lst>
          </p:spPr>
          <p:txBody>
            <a:bodyPr/>
            <a:lstStyle/>
            <a:p>
              <a:endParaRPr kumimoji="0" lang="ja-JP" altLang="en-US">
                <a:solidFill>
                  <a:srgbClr val="000000"/>
                </a:solidFill>
              </a:endParaRPr>
            </a:p>
          </p:txBody>
        </p:sp>
        <p:sp>
          <p:nvSpPr>
            <p:cNvPr id="8316" name="Freeform 157"/>
            <p:cNvSpPr>
              <a:spLocks/>
            </p:cNvSpPr>
            <p:nvPr/>
          </p:nvSpPr>
          <p:spPr bwMode="auto">
            <a:xfrm>
              <a:off x="522" y="3544"/>
              <a:ext cx="206" cy="24"/>
            </a:xfrm>
            <a:custGeom>
              <a:avLst/>
              <a:gdLst>
                <a:gd name="T0" fmla="*/ 0 w 206"/>
                <a:gd name="T1" fmla="*/ 0 h 24"/>
                <a:gd name="T2" fmla="*/ 124 w 206"/>
                <a:gd name="T3" fmla="*/ 24 h 24"/>
                <a:gd name="T4" fmla="*/ 206 w 206"/>
                <a:gd name="T5" fmla="*/ 2 h 24"/>
                <a:gd name="T6" fmla="*/ 0 60000 65536"/>
                <a:gd name="T7" fmla="*/ 0 60000 65536"/>
                <a:gd name="T8" fmla="*/ 0 60000 65536"/>
                <a:gd name="T9" fmla="*/ 0 w 206"/>
                <a:gd name="T10" fmla="*/ 0 h 24"/>
                <a:gd name="T11" fmla="*/ 206 w 206"/>
                <a:gd name="T12" fmla="*/ 24 h 24"/>
              </a:gdLst>
              <a:ahLst/>
              <a:cxnLst>
                <a:cxn ang="T6">
                  <a:pos x="T0" y="T1"/>
                </a:cxn>
                <a:cxn ang="T7">
                  <a:pos x="T2" y="T3"/>
                </a:cxn>
                <a:cxn ang="T8">
                  <a:pos x="T4" y="T5"/>
                </a:cxn>
              </a:cxnLst>
              <a:rect l="T9" t="T10" r="T11" b="T12"/>
              <a:pathLst>
                <a:path w="206" h="24">
                  <a:moveTo>
                    <a:pt x="0" y="0"/>
                  </a:moveTo>
                  <a:cubicBezTo>
                    <a:pt x="45" y="12"/>
                    <a:pt x="90" y="24"/>
                    <a:pt x="124" y="24"/>
                  </a:cubicBezTo>
                  <a:cubicBezTo>
                    <a:pt x="158" y="24"/>
                    <a:pt x="182" y="13"/>
                    <a:pt x="206" y="2"/>
                  </a:cubicBezTo>
                </a:path>
              </a:pathLst>
            </a:custGeom>
            <a:gradFill rotWithShape="1">
              <a:gsLst>
                <a:gs pos="0">
                  <a:srgbClr val="FF0000"/>
                </a:gs>
                <a:gs pos="100000">
                  <a:srgbClr val="760000"/>
                </a:gs>
              </a:gsLst>
              <a:lin ang="5400000" scaled="1"/>
            </a:gradFill>
            <a:ln w="19050" cap="flat" cmpd="sng">
              <a:solidFill>
                <a:schemeClr val="tx1"/>
              </a:solidFill>
              <a:prstDash val="solid"/>
              <a:round/>
              <a:headEnd type="none" w="med" len="med"/>
              <a:tailEnd type="none" w="med" len="med"/>
            </a:ln>
          </p:spPr>
          <p:txBody>
            <a:bodyPr/>
            <a:lstStyle/>
            <a:p>
              <a:endParaRPr kumimoji="0" lang="ja-JP" altLang="en-US">
                <a:solidFill>
                  <a:srgbClr val="000000"/>
                </a:solidFill>
              </a:endParaRPr>
            </a:p>
          </p:txBody>
        </p:sp>
        <p:sp>
          <p:nvSpPr>
            <p:cNvPr id="8317" name="Freeform 158"/>
            <p:cNvSpPr>
              <a:spLocks/>
            </p:cNvSpPr>
            <p:nvPr/>
          </p:nvSpPr>
          <p:spPr bwMode="auto">
            <a:xfrm>
              <a:off x="628" y="3398"/>
              <a:ext cx="54" cy="162"/>
            </a:xfrm>
            <a:custGeom>
              <a:avLst/>
              <a:gdLst>
                <a:gd name="T0" fmla="*/ 0 w 54"/>
                <a:gd name="T1" fmla="*/ 162 h 162"/>
                <a:gd name="T2" fmla="*/ 14 w 54"/>
                <a:gd name="T3" fmla="*/ 86 h 162"/>
                <a:gd name="T4" fmla="*/ 54 w 54"/>
                <a:gd name="T5" fmla="*/ 0 h 162"/>
                <a:gd name="T6" fmla="*/ 0 60000 65536"/>
                <a:gd name="T7" fmla="*/ 0 60000 65536"/>
                <a:gd name="T8" fmla="*/ 0 60000 65536"/>
                <a:gd name="T9" fmla="*/ 0 w 54"/>
                <a:gd name="T10" fmla="*/ 0 h 162"/>
                <a:gd name="T11" fmla="*/ 54 w 54"/>
                <a:gd name="T12" fmla="*/ 162 h 162"/>
              </a:gdLst>
              <a:ahLst/>
              <a:cxnLst>
                <a:cxn ang="T6">
                  <a:pos x="T0" y="T1"/>
                </a:cxn>
                <a:cxn ang="T7">
                  <a:pos x="T2" y="T3"/>
                </a:cxn>
                <a:cxn ang="T8">
                  <a:pos x="T4" y="T5"/>
                </a:cxn>
              </a:cxnLst>
              <a:rect l="T9" t="T10" r="T11" b="T12"/>
              <a:pathLst>
                <a:path w="54" h="162">
                  <a:moveTo>
                    <a:pt x="0" y="162"/>
                  </a:moveTo>
                  <a:cubicBezTo>
                    <a:pt x="2" y="149"/>
                    <a:pt x="5" y="113"/>
                    <a:pt x="14" y="86"/>
                  </a:cubicBezTo>
                  <a:cubicBezTo>
                    <a:pt x="23" y="59"/>
                    <a:pt x="46" y="18"/>
                    <a:pt x="54" y="0"/>
                  </a:cubicBezTo>
                </a:path>
              </a:pathLst>
            </a:custGeom>
            <a:gradFill rotWithShape="1">
              <a:gsLst>
                <a:gs pos="0">
                  <a:srgbClr val="FF0000"/>
                </a:gs>
                <a:gs pos="100000">
                  <a:srgbClr val="760000"/>
                </a:gs>
              </a:gsLst>
              <a:lin ang="5400000" scaled="1"/>
            </a:gradFill>
            <a:ln w="38100" cap="flat" cmpd="sng">
              <a:solidFill>
                <a:schemeClr val="tx1"/>
              </a:solidFill>
              <a:prstDash val="solid"/>
              <a:round/>
              <a:headEnd type="none" w="med" len="med"/>
              <a:tailEnd type="none" w="med" len="med"/>
            </a:ln>
          </p:spPr>
          <p:txBody>
            <a:bodyPr/>
            <a:lstStyle/>
            <a:p>
              <a:endParaRPr kumimoji="0" lang="ja-JP" altLang="en-US">
                <a:solidFill>
                  <a:srgbClr val="000000"/>
                </a:solidFill>
              </a:endParaRPr>
            </a:p>
          </p:txBody>
        </p:sp>
      </p:grpSp>
      <p:grpSp>
        <p:nvGrpSpPr>
          <p:cNvPr id="4" name="Group 159"/>
          <p:cNvGrpSpPr>
            <a:grpSpLocks/>
          </p:cNvGrpSpPr>
          <p:nvPr/>
        </p:nvGrpSpPr>
        <p:grpSpPr bwMode="auto">
          <a:xfrm>
            <a:off x="7740650" y="4235450"/>
            <a:ext cx="271463" cy="287338"/>
            <a:chOff x="318" y="3398"/>
            <a:chExt cx="554" cy="623"/>
          </a:xfrm>
        </p:grpSpPr>
        <p:sp>
          <p:nvSpPr>
            <p:cNvPr id="8312" name="Freeform 160"/>
            <p:cNvSpPr>
              <a:spLocks/>
            </p:cNvSpPr>
            <p:nvPr/>
          </p:nvSpPr>
          <p:spPr bwMode="auto">
            <a:xfrm>
              <a:off x="318" y="3458"/>
              <a:ext cx="554" cy="563"/>
            </a:xfrm>
            <a:custGeom>
              <a:avLst/>
              <a:gdLst>
                <a:gd name="T0" fmla="*/ 334 w 554"/>
                <a:gd name="T1" fmla="*/ 18 h 563"/>
                <a:gd name="T2" fmla="*/ 536 w 554"/>
                <a:gd name="T3" fmla="*/ 124 h 563"/>
                <a:gd name="T4" fmla="*/ 440 w 554"/>
                <a:gd name="T5" fmla="*/ 504 h 563"/>
                <a:gd name="T6" fmla="*/ 86 w 554"/>
                <a:gd name="T7" fmla="*/ 480 h 563"/>
                <a:gd name="T8" fmla="*/ 14 w 554"/>
                <a:gd name="T9" fmla="*/ 138 h 563"/>
                <a:gd name="T10" fmla="*/ 172 w 554"/>
                <a:gd name="T11" fmla="*/ 20 h 563"/>
                <a:gd name="T12" fmla="*/ 324 w 554"/>
                <a:gd name="T13" fmla="*/ 18 h 563"/>
                <a:gd name="T14" fmla="*/ 0 60000 65536"/>
                <a:gd name="T15" fmla="*/ 0 60000 65536"/>
                <a:gd name="T16" fmla="*/ 0 60000 65536"/>
                <a:gd name="T17" fmla="*/ 0 60000 65536"/>
                <a:gd name="T18" fmla="*/ 0 60000 65536"/>
                <a:gd name="T19" fmla="*/ 0 60000 65536"/>
                <a:gd name="T20" fmla="*/ 0 60000 65536"/>
                <a:gd name="T21" fmla="*/ 0 w 554"/>
                <a:gd name="T22" fmla="*/ 0 h 563"/>
                <a:gd name="T23" fmla="*/ 554 w 554"/>
                <a:gd name="T24" fmla="*/ 563 h 5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4" h="563">
                  <a:moveTo>
                    <a:pt x="334" y="18"/>
                  </a:moveTo>
                  <a:cubicBezTo>
                    <a:pt x="368" y="36"/>
                    <a:pt x="518" y="43"/>
                    <a:pt x="536" y="124"/>
                  </a:cubicBezTo>
                  <a:cubicBezTo>
                    <a:pt x="554" y="205"/>
                    <a:pt x="515" y="445"/>
                    <a:pt x="440" y="504"/>
                  </a:cubicBezTo>
                  <a:cubicBezTo>
                    <a:pt x="365" y="563"/>
                    <a:pt x="157" y="541"/>
                    <a:pt x="86" y="480"/>
                  </a:cubicBezTo>
                  <a:cubicBezTo>
                    <a:pt x="15" y="419"/>
                    <a:pt x="0" y="215"/>
                    <a:pt x="14" y="138"/>
                  </a:cubicBezTo>
                  <a:cubicBezTo>
                    <a:pt x="28" y="61"/>
                    <a:pt x="120" y="40"/>
                    <a:pt x="172" y="20"/>
                  </a:cubicBezTo>
                  <a:cubicBezTo>
                    <a:pt x="224" y="0"/>
                    <a:pt x="292" y="18"/>
                    <a:pt x="324" y="18"/>
                  </a:cubicBezTo>
                </a:path>
              </a:pathLst>
            </a:custGeom>
            <a:gradFill rotWithShape="1">
              <a:gsLst>
                <a:gs pos="0">
                  <a:srgbClr val="FF0000"/>
                </a:gs>
                <a:gs pos="100000">
                  <a:srgbClr val="760000"/>
                </a:gs>
              </a:gsLst>
              <a:lin ang="5400000" scaled="1"/>
            </a:gradFill>
            <a:ln>
              <a:noFill/>
            </a:ln>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Lst>
          </p:spPr>
          <p:txBody>
            <a:bodyPr/>
            <a:lstStyle/>
            <a:p>
              <a:endParaRPr kumimoji="0" lang="ja-JP" altLang="en-US">
                <a:solidFill>
                  <a:srgbClr val="000000"/>
                </a:solidFill>
              </a:endParaRPr>
            </a:p>
          </p:txBody>
        </p:sp>
        <p:sp>
          <p:nvSpPr>
            <p:cNvPr id="8313" name="Freeform 161"/>
            <p:cNvSpPr>
              <a:spLocks/>
            </p:cNvSpPr>
            <p:nvPr/>
          </p:nvSpPr>
          <p:spPr bwMode="auto">
            <a:xfrm>
              <a:off x="522" y="3544"/>
              <a:ext cx="206" cy="24"/>
            </a:xfrm>
            <a:custGeom>
              <a:avLst/>
              <a:gdLst>
                <a:gd name="T0" fmla="*/ 0 w 206"/>
                <a:gd name="T1" fmla="*/ 0 h 24"/>
                <a:gd name="T2" fmla="*/ 124 w 206"/>
                <a:gd name="T3" fmla="*/ 24 h 24"/>
                <a:gd name="T4" fmla="*/ 206 w 206"/>
                <a:gd name="T5" fmla="*/ 2 h 24"/>
                <a:gd name="T6" fmla="*/ 0 60000 65536"/>
                <a:gd name="T7" fmla="*/ 0 60000 65536"/>
                <a:gd name="T8" fmla="*/ 0 60000 65536"/>
                <a:gd name="T9" fmla="*/ 0 w 206"/>
                <a:gd name="T10" fmla="*/ 0 h 24"/>
                <a:gd name="T11" fmla="*/ 206 w 206"/>
                <a:gd name="T12" fmla="*/ 24 h 24"/>
              </a:gdLst>
              <a:ahLst/>
              <a:cxnLst>
                <a:cxn ang="T6">
                  <a:pos x="T0" y="T1"/>
                </a:cxn>
                <a:cxn ang="T7">
                  <a:pos x="T2" y="T3"/>
                </a:cxn>
                <a:cxn ang="T8">
                  <a:pos x="T4" y="T5"/>
                </a:cxn>
              </a:cxnLst>
              <a:rect l="T9" t="T10" r="T11" b="T12"/>
              <a:pathLst>
                <a:path w="206" h="24">
                  <a:moveTo>
                    <a:pt x="0" y="0"/>
                  </a:moveTo>
                  <a:cubicBezTo>
                    <a:pt x="45" y="12"/>
                    <a:pt x="90" y="24"/>
                    <a:pt x="124" y="24"/>
                  </a:cubicBezTo>
                  <a:cubicBezTo>
                    <a:pt x="158" y="24"/>
                    <a:pt x="182" y="13"/>
                    <a:pt x="206" y="2"/>
                  </a:cubicBezTo>
                </a:path>
              </a:pathLst>
            </a:custGeom>
            <a:gradFill rotWithShape="1">
              <a:gsLst>
                <a:gs pos="0">
                  <a:srgbClr val="FF0000"/>
                </a:gs>
                <a:gs pos="100000">
                  <a:srgbClr val="760000"/>
                </a:gs>
              </a:gsLst>
              <a:lin ang="5400000" scaled="1"/>
            </a:gradFill>
            <a:ln w="19050" cap="flat" cmpd="sng">
              <a:solidFill>
                <a:schemeClr val="tx1"/>
              </a:solidFill>
              <a:prstDash val="solid"/>
              <a:round/>
              <a:headEnd type="none" w="med" len="med"/>
              <a:tailEnd type="none" w="med" len="med"/>
            </a:ln>
          </p:spPr>
          <p:txBody>
            <a:bodyPr/>
            <a:lstStyle/>
            <a:p>
              <a:endParaRPr kumimoji="0" lang="ja-JP" altLang="en-US">
                <a:solidFill>
                  <a:srgbClr val="000000"/>
                </a:solidFill>
              </a:endParaRPr>
            </a:p>
          </p:txBody>
        </p:sp>
        <p:sp>
          <p:nvSpPr>
            <p:cNvPr id="8314" name="Freeform 162"/>
            <p:cNvSpPr>
              <a:spLocks/>
            </p:cNvSpPr>
            <p:nvPr/>
          </p:nvSpPr>
          <p:spPr bwMode="auto">
            <a:xfrm>
              <a:off x="628" y="3398"/>
              <a:ext cx="54" cy="162"/>
            </a:xfrm>
            <a:custGeom>
              <a:avLst/>
              <a:gdLst>
                <a:gd name="T0" fmla="*/ 0 w 54"/>
                <a:gd name="T1" fmla="*/ 162 h 162"/>
                <a:gd name="T2" fmla="*/ 14 w 54"/>
                <a:gd name="T3" fmla="*/ 86 h 162"/>
                <a:gd name="T4" fmla="*/ 54 w 54"/>
                <a:gd name="T5" fmla="*/ 0 h 162"/>
                <a:gd name="T6" fmla="*/ 0 60000 65536"/>
                <a:gd name="T7" fmla="*/ 0 60000 65536"/>
                <a:gd name="T8" fmla="*/ 0 60000 65536"/>
                <a:gd name="T9" fmla="*/ 0 w 54"/>
                <a:gd name="T10" fmla="*/ 0 h 162"/>
                <a:gd name="T11" fmla="*/ 54 w 54"/>
                <a:gd name="T12" fmla="*/ 162 h 162"/>
              </a:gdLst>
              <a:ahLst/>
              <a:cxnLst>
                <a:cxn ang="T6">
                  <a:pos x="T0" y="T1"/>
                </a:cxn>
                <a:cxn ang="T7">
                  <a:pos x="T2" y="T3"/>
                </a:cxn>
                <a:cxn ang="T8">
                  <a:pos x="T4" y="T5"/>
                </a:cxn>
              </a:cxnLst>
              <a:rect l="T9" t="T10" r="T11" b="T12"/>
              <a:pathLst>
                <a:path w="54" h="162">
                  <a:moveTo>
                    <a:pt x="0" y="162"/>
                  </a:moveTo>
                  <a:cubicBezTo>
                    <a:pt x="2" y="149"/>
                    <a:pt x="5" y="113"/>
                    <a:pt x="14" y="86"/>
                  </a:cubicBezTo>
                  <a:cubicBezTo>
                    <a:pt x="23" y="59"/>
                    <a:pt x="46" y="18"/>
                    <a:pt x="54" y="0"/>
                  </a:cubicBezTo>
                </a:path>
              </a:pathLst>
            </a:custGeom>
            <a:gradFill rotWithShape="1">
              <a:gsLst>
                <a:gs pos="0">
                  <a:srgbClr val="FF0000"/>
                </a:gs>
                <a:gs pos="100000">
                  <a:srgbClr val="760000"/>
                </a:gs>
              </a:gsLst>
              <a:lin ang="5400000" scaled="1"/>
            </a:gradFill>
            <a:ln w="28575" cap="flat" cmpd="sng">
              <a:solidFill>
                <a:schemeClr val="tx1"/>
              </a:solidFill>
              <a:prstDash val="solid"/>
              <a:round/>
              <a:headEnd type="none" w="med" len="med"/>
              <a:tailEnd type="none" w="med" len="med"/>
            </a:ln>
          </p:spPr>
          <p:txBody>
            <a:bodyPr/>
            <a:lstStyle/>
            <a:p>
              <a:endParaRPr kumimoji="0" lang="ja-JP" altLang="en-US">
                <a:solidFill>
                  <a:srgbClr val="000000"/>
                </a:solidFill>
              </a:endParaRPr>
            </a:p>
          </p:txBody>
        </p:sp>
      </p:grpSp>
      <p:grpSp>
        <p:nvGrpSpPr>
          <p:cNvPr id="5" name="Group 204"/>
          <p:cNvGrpSpPr>
            <a:grpSpLocks/>
          </p:cNvGrpSpPr>
          <p:nvPr/>
        </p:nvGrpSpPr>
        <p:grpSpPr bwMode="auto">
          <a:xfrm>
            <a:off x="8107363" y="352425"/>
            <a:ext cx="587375" cy="839788"/>
            <a:chOff x="5134" y="222"/>
            <a:chExt cx="370" cy="529"/>
          </a:xfrm>
        </p:grpSpPr>
        <p:grpSp>
          <p:nvGrpSpPr>
            <p:cNvPr id="8307" name="Group 151"/>
            <p:cNvGrpSpPr>
              <a:grpSpLocks/>
            </p:cNvGrpSpPr>
            <p:nvPr/>
          </p:nvGrpSpPr>
          <p:grpSpPr bwMode="auto">
            <a:xfrm>
              <a:off x="5134" y="222"/>
              <a:ext cx="370" cy="363"/>
              <a:chOff x="318" y="3398"/>
              <a:chExt cx="554" cy="623"/>
            </a:xfrm>
          </p:grpSpPr>
          <p:sp>
            <p:nvSpPr>
              <p:cNvPr id="8309" name="Freeform 152"/>
              <p:cNvSpPr>
                <a:spLocks/>
              </p:cNvSpPr>
              <p:nvPr/>
            </p:nvSpPr>
            <p:spPr bwMode="auto">
              <a:xfrm>
                <a:off x="318" y="3458"/>
                <a:ext cx="554" cy="563"/>
              </a:xfrm>
              <a:custGeom>
                <a:avLst/>
                <a:gdLst>
                  <a:gd name="T0" fmla="*/ 334 w 554"/>
                  <a:gd name="T1" fmla="*/ 18 h 563"/>
                  <a:gd name="T2" fmla="*/ 536 w 554"/>
                  <a:gd name="T3" fmla="*/ 124 h 563"/>
                  <a:gd name="T4" fmla="*/ 440 w 554"/>
                  <a:gd name="T5" fmla="*/ 504 h 563"/>
                  <a:gd name="T6" fmla="*/ 86 w 554"/>
                  <a:gd name="T7" fmla="*/ 480 h 563"/>
                  <a:gd name="T8" fmla="*/ 14 w 554"/>
                  <a:gd name="T9" fmla="*/ 138 h 563"/>
                  <a:gd name="T10" fmla="*/ 172 w 554"/>
                  <a:gd name="T11" fmla="*/ 20 h 563"/>
                  <a:gd name="T12" fmla="*/ 324 w 554"/>
                  <a:gd name="T13" fmla="*/ 18 h 563"/>
                  <a:gd name="T14" fmla="*/ 0 60000 65536"/>
                  <a:gd name="T15" fmla="*/ 0 60000 65536"/>
                  <a:gd name="T16" fmla="*/ 0 60000 65536"/>
                  <a:gd name="T17" fmla="*/ 0 60000 65536"/>
                  <a:gd name="T18" fmla="*/ 0 60000 65536"/>
                  <a:gd name="T19" fmla="*/ 0 60000 65536"/>
                  <a:gd name="T20" fmla="*/ 0 60000 65536"/>
                  <a:gd name="T21" fmla="*/ 0 w 554"/>
                  <a:gd name="T22" fmla="*/ 0 h 563"/>
                  <a:gd name="T23" fmla="*/ 554 w 554"/>
                  <a:gd name="T24" fmla="*/ 563 h 5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4" h="563">
                    <a:moveTo>
                      <a:pt x="334" y="18"/>
                    </a:moveTo>
                    <a:cubicBezTo>
                      <a:pt x="368" y="36"/>
                      <a:pt x="518" y="43"/>
                      <a:pt x="536" y="124"/>
                    </a:cubicBezTo>
                    <a:cubicBezTo>
                      <a:pt x="554" y="205"/>
                      <a:pt x="515" y="445"/>
                      <a:pt x="440" y="504"/>
                    </a:cubicBezTo>
                    <a:cubicBezTo>
                      <a:pt x="365" y="563"/>
                      <a:pt x="157" y="541"/>
                      <a:pt x="86" y="480"/>
                    </a:cubicBezTo>
                    <a:cubicBezTo>
                      <a:pt x="15" y="419"/>
                      <a:pt x="0" y="215"/>
                      <a:pt x="14" y="138"/>
                    </a:cubicBezTo>
                    <a:cubicBezTo>
                      <a:pt x="28" y="61"/>
                      <a:pt x="120" y="40"/>
                      <a:pt x="172" y="20"/>
                    </a:cubicBezTo>
                    <a:cubicBezTo>
                      <a:pt x="224" y="0"/>
                      <a:pt x="292" y="18"/>
                      <a:pt x="324" y="18"/>
                    </a:cubicBezTo>
                  </a:path>
                </a:pathLst>
              </a:custGeom>
              <a:gradFill rotWithShape="1">
                <a:gsLst>
                  <a:gs pos="0">
                    <a:srgbClr val="FF0000"/>
                  </a:gs>
                  <a:gs pos="100000">
                    <a:srgbClr val="A20000"/>
                  </a:gs>
                </a:gsLst>
                <a:lin ang="5400000" scaled="1"/>
              </a:gradFill>
              <a:ln>
                <a:noFill/>
              </a:ln>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Lst>
            </p:spPr>
            <p:txBody>
              <a:bodyPr/>
              <a:lstStyle/>
              <a:p>
                <a:endParaRPr kumimoji="0" lang="ja-JP" altLang="en-US">
                  <a:solidFill>
                    <a:srgbClr val="000000"/>
                  </a:solidFill>
                </a:endParaRPr>
              </a:p>
            </p:txBody>
          </p:sp>
          <p:sp>
            <p:nvSpPr>
              <p:cNvPr id="8310" name="Freeform 153"/>
              <p:cNvSpPr>
                <a:spLocks/>
              </p:cNvSpPr>
              <p:nvPr/>
            </p:nvSpPr>
            <p:spPr bwMode="auto">
              <a:xfrm>
                <a:off x="522" y="3544"/>
                <a:ext cx="206" cy="24"/>
              </a:xfrm>
              <a:custGeom>
                <a:avLst/>
                <a:gdLst>
                  <a:gd name="T0" fmla="*/ 0 w 206"/>
                  <a:gd name="T1" fmla="*/ 0 h 24"/>
                  <a:gd name="T2" fmla="*/ 124 w 206"/>
                  <a:gd name="T3" fmla="*/ 24 h 24"/>
                  <a:gd name="T4" fmla="*/ 206 w 206"/>
                  <a:gd name="T5" fmla="*/ 2 h 24"/>
                  <a:gd name="T6" fmla="*/ 0 60000 65536"/>
                  <a:gd name="T7" fmla="*/ 0 60000 65536"/>
                  <a:gd name="T8" fmla="*/ 0 60000 65536"/>
                  <a:gd name="T9" fmla="*/ 0 w 206"/>
                  <a:gd name="T10" fmla="*/ 0 h 24"/>
                  <a:gd name="T11" fmla="*/ 206 w 206"/>
                  <a:gd name="T12" fmla="*/ 24 h 24"/>
                </a:gdLst>
                <a:ahLst/>
                <a:cxnLst>
                  <a:cxn ang="T6">
                    <a:pos x="T0" y="T1"/>
                  </a:cxn>
                  <a:cxn ang="T7">
                    <a:pos x="T2" y="T3"/>
                  </a:cxn>
                  <a:cxn ang="T8">
                    <a:pos x="T4" y="T5"/>
                  </a:cxn>
                </a:cxnLst>
                <a:rect l="T9" t="T10" r="T11" b="T12"/>
                <a:pathLst>
                  <a:path w="206" h="24">
                    <a:moveTo>
                      <a:pt x="0" y="0"/>
                    </a:moveTo>
                    <a:cubicBezTo>
                      <a:pt x="45" y="12"/>
                      <a:pt x="90" y="24"/>
                      <a:pt x="124" y="24"/>
                    </a:cubicBezTo>
                    <a:cubicBezTo>
                      <a:pt x="158" y="24"/>
                      <a:pt x="182" y="13"/>
                      <a:pt x="206" y="2"/>
                    </a:cubicBezTo>
                  </a:path>
                </a:pathLst>
              </a:custGeom>
              <a:gradFill rotWithShape="1">
                <a:gsLst>
                  <a:gs pos="0">
                    <a:srgbClr val="FF0000"/>
                  </a:gs>
                  <a:gs pos="100000">
                    <a:srgbClr val="A20000"/>
                  </a:gs>
                </a:gsLst>
                <a:lin ang="5400000" scaled="1"/>
              </a:gradFill>
              <a:ln w="19050" cap="flat" cmpd="sng">
                <a:solidFill>
                  <a:schemeClr val="tx1"/>
                </a:solidFill>
                <a:prstDash val="solid"/>
                <a:round/>
                <a:headEnd type="none" w="med" len="med"/>
                <a:tailEnd type="none" w="med" len="med"/>
              </a:ln>
            </p:spPr>
            <p:txBody>
              <a:bodyPr/>
              <a:lstStyle/>
              <a:p>
                <a:endParaRPr kumimoji="0" lang="ja-JP" altLang="en-US">
                  <a:solidFill>
                    <a:srgbClr val="000000"/>
                  </a:solidFill>
                </a:endParaRPr>
              </a:p>
            </p:txBody>
          </p:sp>
          <p:sp>
            <p:nvSpPr>
              <p:cNvPr id="8311" name="Freeform 154"/>
              <p:cNvSpPr>
                <a:spLocks/>
              </p:cNvSpPr>
              <p:nvPr/>
            </p:nvSpPr>
            <p:spPr bwMode="auto">
              <a:xfrm>
                <a:off x="628" y="3398"/>
                <a:ext cx="54" cy="162"/>
              </a:xfrm>
              <a:custGeom>
                <a:avLst/>
                <a:gdLst>
                  <a:gd name="T0" fmla="*/ 0 w 54"/>
                  <a:gd name="T1" fmla="*/ 162 h 162"/>
                  <a:gd name="T2" fmla="*/ 14 w 54"/>
                  <a:gd name="T3" fmla="*/ 86 h 162"/>
                  <a:gd name="T4" fmla="*/ 54 w 54"/>
                  <a:gd name="T5" fmla="*/ 0 h 162"/>
                  <a:gd name="T6" fmla="*/ 0 60000 65536"/>
                  <a:gd name="T7" fmla="*/ 0 60000 65536"/>
                  <a:gd name="T8" fmla="*/ 0 60000 65536"/>
                  <a:gd name="T9" fmla="*/ 0 w 54"/>
                  <a:gd name="T10" fmla="*/ 0 h 162"/>
                  <a:gd name="T11" fmla="*/ 54 w 54"/>
                  <a:gd name="T12" fmla="*/ 162 h 162"/>
                </a:gdLst>
                <a:ahLst/>
                <a:cxnLst>
                  <a:cxn ang="T6">
                    <a:pos x="T0" y="T1"/>
                  </a:cxn>
                  <a:cxn ang="T7">
                    <a:pos x="T2" y="T3"/>
                  </a:cxn>
                  <a:cxn ang="T8">
                    <a:pos x="T4" y="T5"/>
                  </a:cxn>
                </a:cxnLst>
                <a:rect l="T9" t="T10" r="T11" b="T12"/>
                <a:pathLst>
                  <a:path w="54" h="162">
                    <a:moveTo>
                      <a:pt x="0" y="162"/>
                    </a:moveTo>
                    <a:cubicBezTo>
                      <a:pt x="2" y="149"/>
                      <a:pt x="5" y="113"/>
                      <a:pt x="14" y="86"/>
                    </a:cubicBezTo>
                    <a:cubicBezTo>
                      <a:pt x="23" y="59"/>
                      <a:pt x="46" y="18"/>
                      <a:pt x="54" y="0"/>
                    </a:cubicBezTo>
                  </a:path>
                </a:pathLst>
              </a:custGeom>
              <a:gradFill rotWithShape="1">
                <a:gsLst>
                  <a:gs pos="0">
                    <a:srgbClr val="FF0000"/>
                  </a:gs>
                  <a:gs pos="100000">
                    <a:srgbClr val="A20000"/>
                  </a:gs>
                </a:gsLst>
                <a:lin ang="5400000" scaled="1"/>
              </a:gradFill>
              <a:ln w="38100" cap="flat" cmpd="sng">
                <a:solidFill>
                  <a:schemeClr val="tx1"/>
                </a:solidFill>
                <a:prstDash val="solid"/>
                <a:round/>
                <a:headEnd type="none" w="med" len="med"/>
                <a:tailEnd type="none" w="med" len="med"/>
              </a:ln>
            </p:spPr>
            <p:txBody>
              <a:bodyPr/>
              <a:lstStyle/>
              <a:p>
                <a:endParaRPr kumimoji="0" lang="ja-JP" altLang="en-US">
                  <a:solidFill>
                    <a:srgbClr val="000000"/>
                  </a:solidFill>
                </a:endParaRPr>
              </a:p>
            </p:txBody>
          </p:sp>
        </p:grpSp>
        <p:sp>
          <p:nvSpPr>
            <p:cNvPr id="8308" name="Line 163"/>
            <p:cNvSpPr>
              <a:spLocks noChangeShapeType="1"/>
            </p:cNvSpPr>
            <p:nvPr/>
          </p:nvSpPr>
          <p:spPr bwMode="auto">
            <a:xfrm>
              <a:off x="5334" y="457"/>
              <a:ext cx="0" cy="294"/>
            </a:xfrm>
            <a:prstGeom prst="line">
              <a:avLst/>
            </a:prstGeom>
            <a:noFill/>
            <a:ln w="57150">
              <a:solidFill>
                <a:srgbClr val="FF00FF"/>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grpSp>
      <p:sp>
        <p:nvSpPr>
          <p:cNvPr id="309412" name="Line 164"/>
          <p:cNvSpPr>
            <a:spLocks noChangeShapeType="1"/>
          </p:cNvSpPr>
          <p:nvPr/>
        </p:nvSpPr>
        <p:spPr bwMode="auto">
          <a:xfrm>
            <a:off x="7745413" y="1350963"/>
            <a:ext cx="1587" cy="466725"/>
          </a:xfrm>
          <a:prstGeom prst="line">
            <a:avLst/>
          </a:prstGeom>
          <a:noFill/>
          <a:ln w="57150">
            <a:solidFill>
              <a:srgbClr val="FF00FF"/>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413" name="Rectangle 165"/>
          <p:cNvSpPr>
            <a:spLocks noChangeArrowheads="1"/>
          </p:cNvSpPr>
          <p:nvPr/>
        </p:nvSpPr>
        <p:spPr bwMode="auto">
          <a:xfrm>
            <a:off x="2784475" y="2678113"/>
            <a:ext cx="56292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spcBef>
                <a:spcPct val="0"/>
              </a:spcBef>
            </a:pPr>
            <a:r>
              <a:rPr lang="ja-JP" altLang="en-US">
                <a:solidFill>
                  <a:srgbClr val="000000"/>
                </a:solidFill>
              </a:rPr>
              <a:t>距離 </a:t>
            </a:r>
            <a:r>
              <a:rPr lang="en-US" altLang="ja-JP" i="1">
                <a:solidFill>
                  <a:srgbClr val="000000"/>
                </a:solidFill>
                <a:latin typeface="Bookman Old Style" pitchFamily="18" charset="0"/>
              </a:rPr>
              <a:t>r </a:t>
            </a:r>
            <a:r>
              <a:rPr lang="ja-JP" altLang="en-US">
                <a:solidFill>
                  <a:srgbClr val="000000"/>
                </a:solidFill>
                <a:latin typeface="Bookman Old Style" pitchFamily="18" charset="0"/>
              </a:rPr>
              <a:t>離れた</a:t>
            </a:r>
            <a:r>
              <a:rPr lang="ja-JP" altLang="en-US">
                <a:solidFill>
                  <a:srgbClr val="000000"/>
                </a:solidFill>
              </a:rPr>
              <a:t>質量</a:t>
            </a:r>
            <a:r>
              <a:rPr lang="en-US" altLang="ja-JP" i="1">
                <a:solidFill>
                  <a:srgbClr val="000000"/>
                </a:solidFill>
                <a:latin typeface="Bookman Old Style" pitchFamily="18" charset="0"/>
              </a:rPr>
              <a:t>m</a:t>
            </a:r>
            <a:r>
              <a:rPr lang="en-US" altLang="ja-JP" baseline="-25000">
                <a:solidFill>
                  <a:srgbClr val="000000"/>
                </a:solidFill>
              </a:rPr>
              <a:t>1</a:t>
            </a:r>
            <a:r>
              <a:rPr lang="en-US" altLang="ja-JP">
                <a:solidFill>
                  <a:srgbClr val="000000"/>
                </a:solidFill>
              </a:rPr>
              <a:t>, </a:t>
            </a:r>
            <a:r>
              <a:rPr lang="en-US" altLang="ja-JP" i="1">
                <a:solidFill>
                  <a:srgbClr val="000000"/>
                </a:solidFill>
                <a:latin typeface="Bookman Old Style" pitchFamily="18" charset="0"/>
              </a:rPr>
              <a:t>m</a:t>
            </a:r>
            <a:r>
              <a:rPr lang="en-US" altLang="ja-JP" baseline="-25000">
                <a:solidFill>
                  <a:srgbClr val="000000"/>
                </a:solidFill>
              </a:rPr>
              <a:t>2</a:t>
            </a:r>
            <a:r>
              <a:rPr lang="ja-JP" altLang="en-US">
                <a:solidFill>
                  <a:srgbClr val="000000"/>
                </a:solidFill>
              </a:rPr>
              <a:t>の</a:t>
            </a:r>
            <a:r>
              <a:rPr lang="en-US" altLang="ja-JP">
                <a:solidFill>
                  <a:srgbClr val="000000"/>
                </a:solidFill>
              </a:rPr>
              <a:t>2</a:t>
            </a:r>
            <a:r>
              <a:rPr lang="ja-JP" altLang="en-US">
                <a:solidFill>
                  <a:srgbClr val="000000"/>
                </a:solidFill>
              </a:rPr>
              <a:t>物体は</a:t>
            </a:r>
          </a:p>
        </p:txBody>
      </p:sp>
      <p:sp>
        <p:nvSpPr>
          <p:cNvPr id="309414" name="Rectangle 166"/>
          <p:cNvSpPr>
            <a:spLocks noChangeArrowheads="1"/>
          </p:cNvSpPr>
          <p:nvPr/>
        </p:nvSpPr>
        <p:spPr bwMode="auto">
          <a:xfrm>
            <a:off x="100013" y="3114675"/>
            <a:ext cx="69611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大きさ  </a:t>
            </a:r>
            <a:r>
              <a:rPr lang="en-US" altLang="ja-JP" i="1" dirty="0">
                <a:solidFill>
                  <a:srgbClr val="000000"/>
                </a:solidFill>
                <a:latin typeface="Bookman Old Style" pitchFamily="18" charset="0"/>
              </a:rPr>
              <a:t>F </a:t>
            </a:r>
            <a:r>
              <a:rPr lang="en-US" altLang="ja-JP" dirty="0">
                <a:solidFill>
                  <a:srgbClr val="000000"/>
                </a:solidFill>
              </a:rPr>
              <a:t>= </a:t>
            </a:r>
            <a:r>
              <a:rPr lang="en-US" altLang="ja-JP" i="1" dirty="0">
                <a:solidFill>
                  <a:srgbClr val="000000"/>
                </a:solidFill>
                <a:latin typeface="Bookman Old Style" pitchFamily="18" charset="0"/>
              </a:rPr>
              <a:t>Gm</a:t>
            </a:r>
            <a:r>
              <a:rPr lang="en-US" altLang="ja-JP" baseline="-25000" dirty="0">
                <a:solidFill>
                  <a:srgbClr val="000000"/>
                </a:solidFill>
              </a:rPr>
              <a:t>1</a:t>
            </a:r>
            <a:r>
              <a:rPr lang="en-US" altLang="ja-JP" i="1" dirty="0">
                <a:solidFill>
                  <a:srgbClr val="000000"/>
                </a:solidFill>
                <a:latin typeface="Bookman Old Style" pitchFamily="18" charset="0"/>
              </a:rPr>
              <a:t>m</a:t>
            </a:r>
            <a:r>
              <a:rPr lang="en-US" altLang="ja-JP" baseline="-25000" dirty="0">
                <a:solidFill>
                  <a:srgbClr val="000000"/>
                </a:solidFill>
              </a:rPr>
              <a:t>2</a:t>
            </a:r>
            <a:r>
              <a:rPr lang="en-US" altLang="ja-JP" dirty="0">
                <a:solidFill>
                  <a:srgbClr val="000000"/>
                </a:solidFill>
              </a:rPr>
              <a:t>/</a:t>
            </a:r>
            <a:r>
              <a:rPr lang="en-US" altLang="ja-JP" i="1" dirty="0">
                <a:solidFill>
                  <a:srgbClr val="000000"/>
                </a:solidFill>
                <a:latin typeface="Bookman Old Style" pitchFamily="18" charset="0"/>
              </a:rPr>
              <a:t>r</a:t>
            </a:r>
            <a:r>
              <a:rPr lang="en-US" altLang="ja-JP" baseline="30000" dirty="0">
                <a:solidFill>
                  <a:srgbClr val="000000"/>
                </a:solidFill>
              </a:rPr>
              <a:t>2  </a:t>
            </a:r>
            <a:r>
              <a:rPr lang="ja-JP" altLang="en-US" dirty="0">
                <a:solidFill>
                  <a:srgbClr val="000000"/>
                </a:solidFill>
              </a:rPr>
              <a:t>の引力を及ぼし合う。　</a:t>
            </a:r>
          </a:p>
        </p:txBody>
      </p:sp>
      <p:sp>
        <p:nvSpPr>
          <p:cNvPr id="309415" name="Rectangle 167"/>
          <p:cNvSpPr>
            <a:spLocks noChangeArrowheads="1"/>
          </p:cNvSpPr>
          <p:nvPr/>
        </p:nvSpPr>
        <p:spPr bwMode="auto">
          <a:xfrm>
            <a:off x="206375" y="3551238"/>
            <a:ext cx="62559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G </a:t>
            </a:r>
            <a:r>
              <a:rPr lang="en-US" altLang="ja-JP" dirty="0">
                <a:solidFill>
                  <a:srgbClr val="000000"/>
                </a:solidFill>
              </a:rPr>
              <a:t>= 6.67×10</a:t>
            </a:r>
            <a:r>
              <a:rPr lang="en-US" altLang="ja-JP" baseline="30000" dirty="0">
                <a:solidFill>
                  <a:srgbClr val="000000"/>
                </a:solidFill>
                <a:latin typeface="Symbol" panose="05050102010706020507" pitchFamily="18" charset="2"/>
              </a:rPr>
              <a:t>-</a:t>
            </a:r>
            <a:r>
              <a:rPr lang="en-US" altLang="ja-JP" baseline="30000" dirty="0">
                <a:solidFill>
                  <a:srgbClr val="000000"/>
                </a:solidFill>
              </a:rPr>
              <a:t>11</a:t>
            </a:r>
            <a:r>
              <a:rPr lang="en-US" altLang="ja-JP" dirty="0">
                <a:solidFill>
                  <a:srgbClr val="000000"/>
                </a:solidFill>
              </a:rPr>
              <a:t>Nm</a:t>
            </a:r>
            <a:r>
              <a:rPr lang="en-US" altLang="ja-JP" baseline="30000" dirty="0">
                <a:solidFill>
                  <a:srgbClr val="000000"/>
                </a:solidFill>
              </a:rPr>
              <a:t>2</a:t>
            </a:r>
            <a:r>
              <a:rPr lang="en-US" altLang="ja-JP" dirty="0">
                <a:solidFill>
                  <a:srgbClr val="000000"/>
                </a:solidFill>
              </a:rPr>
              <a:t>/kg</a:t>
            </a:r>
            <a:r>
              <a:rPr lang="en-US" altLang="ja-JP" baseline="30000" dirty="0">
                <a:solidFill>
                  <a:srgbClr val="000000"/>
                </a:solidFill>
              </a:rPr>
              <a:t>2 </a:t>
            </a:r>
            <a:r>
              <a:rPr kumimoji="0" lang="ja-JP" altLang="en-US" dirty="0">
                <a:solidFill>
                  <a:srgbClr val="000000"/>
                </a:solidFill>
              </a:rPr>
              <a:t>：</a:t>
            </a:r>
            <a:r>
              <a:rPr lang="ja-JP" altLang="en-US" baseline="30000" dirty="0">
                <a:solidFill>
                  <a:srgbClr val="000000"/>
                </a:solidFill>
              </a:rPr>
              <a:t> </a:t>
            </a:r>
            <a:r>
              <a:rPr lang="ja-JP" altLang="en-US" dirty="0">
                <a:solidFill>
                  <a:srgbClr val="000000"/>
                </a:solidFill>
              </a:rPr>
              <a:t>万有引力定数</a:t>
            </a:r>
          </a:p>
        </p:txBody>
      </p:sp>
      <p:sp>
        <p:nvSpPr>
          <p:cNvPr id="309416" name="Oval 168"/>
          <p:cNvSpPr>
            <a:spLocks noChangeArrowheads="1"/>
          </p:cNvSpPr>
          <p:nvPr/>
        </p:nvSpPr>
        <p:spPr bwMode="auto">
          <a:xfrm>
            <a:off x="7153275" y="3375025"/>
            <a:ext cx="217488" cy="233363"/>
          </a:xfrm>
          <a:prstGeom prst="ellipse">
            <a:avLst/>
          </a:prstGeom>
          <a:gradFill rotWithShape="1">
            <a:gsLst>
              <a:gs pos="0">
                <a:srgbClr val="FFFFFF"/>
              </a:gs>
              <a:gs pos="100000">
                <a:srgbClr val="3399FF"/>
              </a:gs>
            </a:gsLst>
            <a:path path="shape">
              <a:fillToRect l="50000" t="50000" r="50000" b="50000"/>
            </a:path>
          </a:gradFill>
          <a:ln w="9525">
            <a:solidFill>
              <a:srgbClr val="3399FF"/>
            </a:solidFill>
            <a:round/>
            <a:headEnd/>
            <a:tailEnd/>
          </a:ln>
        </p:spPr>
        <p:txBody>
          <a:bodyPr anchor="ctr">
            <a:spAutoFit/>
          </a:bodyPr>
          <a:lstStyle/>
          <a:p>
            <a:endParaRPr kumimoji="0" lang="ja-JP" altLang="en-US">
              <a:solidFill>
                <a:srgbClr val="000000"/>
              </a:solidFill>
            </a:endParaRPr>
          </a:p>
        </p:txBody>
      </p:sp>
      <p:sp>
        <p:nvSpPr>
          <p:cNvPr id="309417" name="Oval 169"/>
          <p:cNvSpPr>
            <a:spLocks noChangeArrowheads="1"/>
          </p:cNvSpPr>
          <p:nvPr/>
        </p:nvSpPr>
        <p:spPr bwMode="auto">
          <a:xfrm>
            <a:off x="8489950" y="3351213"/>
            <a:ext cx="285750" cy="288925"/>
          </a:xfrm>
          <a:prstGeom prst="ellipse">
            <a:avLst/>
          </a:prstGeom>
          <a:gradFill rotWithShape="1">
            <a:gsLst>
              <a:gs pos="0">
                <a:srgbClr val="FFFFFF"/>
              </a:gs>
              <a:gs pos="100000">
                <a:srgbClr val="FFFF00"/>
              </a:gs>
            </a:gsLst>
            <a:path path="shape">
              <a:fillToRect l="50000" t="50000" r="50000" b="50000"/>
            </a:path>
          </a:gradFill>
          <a:ln w="9525">
            <a:solidFill>
              <a:srgbClr val="FF9966"/>
            </a:solidFill>
            <a:round/>
            <a:headEnd/>
            <a:tailEnd/>
          </a:ln>
        </p:spPr>
        <p:txBody>
          <a:bodyPr anchor="ctr">
            <a:spAutoFit/>
          </a:bodyPr>
          <a:lstStyle/>
          <a:p>
            <a:endParaRPr kumimoji="0" lang="ja-JP" altLang="en-US">
              <a:solidFill>
                <a:srgbClr val="000000"/>
              </a:solidFill>
            </a:endParaRPr>
          </a:p>
        </p:txBody>
      </p:sp>
      <p:sp>
        <p:nvSpPr>
          <p:cNvPr id="309418" name="Rectangle 170"/>
          <p:cNvSpPr>
            <a:spLocks noChangeArrowheads="1"/>
          </p:cNvSpPr>
          <p:nvPr/>
        </p:nvSpPr>
        <p:spPr bwMode="auto">
          <a:xfrm>
            <a:off x="6946900" y="3482975"/>
            <a:ext cx="617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m</a:t>
            </a:r>
            <a:r>
              <a:rPr lang="en-US" altLang="ja-JP" baseline="-25000">
                <a:solidFill>
                  <a:srgbClr val="000000"/>
                </a:solidFill>
              </a:rPr>
              <a:t>1</a:t>
            </a:r>
          </a:p>
        </p:txBody>
      </p:sp>
      <p:sp>
        <p:nvSpPr>
          <p:cNvPr id="309419" name="Rectangle 171"/>
          <p:cNvSpPr>
            <a:spLocks noChangeArrowheads="1"/>
          </p:cNvSpPr>
          <p:nvPr/>
        </p:nvSpPr>
        <p:spPr bwMode="auto">
          <a:xfrm>
            <a:off x="8308975" y="3549650"/>
            <a:ext cx="617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m</a:t>
            </a:r>
            <a:r>
              <a:rPr lang="en-US" altLang="ja-JP" baseline="-25000">
                <a:solidFill>
                  <a:srgbClr val="000000"/>
                </a:solidFill>
              </a:rPr>
              <a:t>2</a:t>
            </a:r>
          </a:p>
        </p:txBody>
      </p:sp>
      <p:sp>
        <p:nvSpPr>
          <p:cNvPr id="309420" name="Rectangle 172"/>
          <p:cNvSpPr>
            <a:spLocks noChangeArrowheads="1"/>
          </p:cNvSpPr>
          <p:nvPr/>
        </p:nvSpPr>
        <p:spPr bwMode="auto">
          <a:xfrm>
            <a:off x="7807325" y="3400425"/>
            <a:ext cx="327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r</a:t>
            </a:r>
          </a:p>
        </p:txBody>
      </p:sp>
      <p:sp>
        <p:nvSpPr>
          <p:cNvPr id="309421" name="Line 173"/>
          <p:cNvSpPr>
            <a:spLocks noChangeShapeType="1"/>
          </p:cNvSpPr>
          <p:nvPr/>
        </p:nvSpPr>
        <p:spPr bwMode="auto">
          <a:xfrm rot="5400000" flipV="1">
            <a:off x="7952581" y="2801145"/>
            <a:ext cx="9525" cy="1395412"/>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422" name="Line 174"/>
          <p:cNvSpPr>
            <a:spLocks noChangeShapeType="1"/>
          </p:cNvSpPr>
          <p:nvPr/>
        </p:nvSpPr>
        <p:spPr bwMode="auto">
          <a:xfrm rot="-5400000">
            <a:off x="7499351" y="3260725"/>
            <a:ext cx="0" cy="466725"/>
          </a:xfrm>
          <a:prstGeom prst="line">
            <a:avLst/>
          </a:prstGeom>
          <a:noFill/>
          <a:ln w="57150">
            <a:solidFill>
              <a:srgbClr val="FF00FF"/>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423" name="Line 175"/>
          <p:cNvSpPr>
            <a:spLocks noChangeShapeType="1"/>
          </p:cNvSpPr>
          <p:nvPr/>
        </p:nvSpPr>
        <p:spPr bwMode="auto">
          <a:xfrm rot="5400000" flipH="1">
            <a:off x="8410576" y="3265487"/>
            <a:ext cx="0" cy="466725"/>
          </a:xfrm>
          <a:prstGeom prst="line">
            <a:avLst/>
          </a:prstGeom>
          <a:noFill/>
          <a:ln w="57150">
            <a:solidFill>
              <a:srgbClr val="FF00FF"/>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362" name="Line 114"/>
          <p:cNvSpPr>
            <a:spLocks noChangeShapeType="1"/>
          </p:cNvSpPr>
          <p:nvPr/>
        </p:nvSpPr>
        <p:spPr bwMode="auto">
          <a:xfrm>
            <a:off x="7894638" y="4411663"/>
            <a:ext cx="0" cy="288925"/>
          </a:xfrm>
          <a:prstGeom prst="line">
            <a:avLst/>
          </a:prstGeom>
          <a:noFill/>
          <a:ln w="57150">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kumimoji="0" lang="ja-JP" altLang="en-US">
              <a:solidFill>
                <a:srgbClr val="000000"/>
              </a:solidFill>
            </a:endParaRPr>
          </a:p>
        </p:txBody>
      </p:sp>
      <p:sp>
        <p:nvSpPr>
          <p:cNvPr id="309424" name="Rectangle 176"/>
          <p:cNvSpPr>
            <a:spLocks noChangeArrowheads="1"/>
          </p:cNvSpPr>
          <p:nvPr/>
        </p:nvSpPr>
        <p:spPr bwMode="auto">
          <a:xfrm>
            <a:off x="2144713" y="4978400"/>
            <a:ext cx="17954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lstStyle/>
          <a:p>
            <a:pPr>
              <a:spcBef>
                <a:spcPct val="0"/>
              </a:spcBef>
            </a:pPr>
            <a:r>
              <a:rPr kumimoji="0" lang="ja-JP" altLang="en-US">
                <a:solidFill>
                  <a:srgbClr val="000000"/>
                </a:solidFill>
              </a:rPr>
              <a:t>に働く重力</a:t>
            </a:r>
            <a:r>
              <a:rPr kumimoji="0" lang="en-US" altLang="ja-JP" b="1" i="1">
                <a:solidFill>
                  <a:srgbClr val="000000"/>
                </a:solidFill>
                <a:latin typeface="Bookman Old Style" pitchFamily="18" charset="0"/>
              </a:rPr>
              <a:t>F</a:t>
            </a:r>
          </a:p>
        </p:txBody>
      </p:sp>
      <p:sp>
        <p:nvSpPr>
          <p:cNvPr id="309425" name="Rectangle 177"/>
          <p:cNvSpPr>
            <a:spLocks noChangeArrowheads="1"/>
          </p:cNvSpPr>
          <p:nvPr/>
        </p:nvSpPr>
        <p:spPr bwMode="auto">
          <a:xfrm>
            <a:off x="4029075" y="4979988"/>
            <a:ext cx="1824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ja-JP" altLang="en-US">
                <a:solidFill>
                  <a:srgbClr val="000000"/>
                </a:solidFill>
              </a:rPr>
              <a:t>の大きさは</a:t>
            </a:r>
          </a:p>
        </p:txBody>
      </p:sp>
      <p:sp>
        <p:nvSpPr>
          <p:cNvPr id="309348" name="Rectangle 100"/>
          <p:cNvSpPr>
            <a:spLocks noChangeArrowheads="1"/>
          </p:cNvSpPr>
          <p:nvPr/>
        </p:nvSpPr>
        <p:spPr bwMode="auto">
          <a:xfrm>
            <a:off x="1200150" y="3114675"/>
            <a:ext cx="2268538" cy="504825"/>
          </a:xfrm>
          <a:prstGeom prst="rect">
            <a:avLst/>
          </a:prstGeom>
          <a:noFill/>
          <a:ln w="28575">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9426" name="Rectangle 178"/>
          <p:cNvSpPr>
            <a:spLocks noChangeArrowheads="1"/>
          </p:cNvSpPr>
          <p:nvPr/>
        </p:nvSpPr>
        <p:spPr bwMode="auto">
          <a:xfrm>
            <a:off x="1050925" y="5389563"/>
            <a:ext cx="496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m</a:t>
            </a:r>
          </a:p>
        </p:txBody>
      </p:sp>
      <p:sp>
        <p:nvSpPr>
          <p:cNvPr id="309427" name="Rectangle 179"/>
          <p:cNvSpPr>
            <a:spLocks noChangeArrowheads="1"/>
          </p:cNvSpPr>
          <p:nvPr/>
        </p:nvSpPr>
        <p:spPr bwMode="auto">
          <a:xfrm>
            <a:off x="1433513" y="5376863"/>
            <a:ext cx="6635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M</a:t>
            </a:r>
            <a:r>
              <a:rPr kumimoji="0" lang="en-US" altLang="ja-JP" baseline="-25000">
                <a:solidFill>
                  <a:srgbClr val="000000"/>
                </a:solidFill>
                <a:latin typeface="Bookman Old Style" pitchFamily="18" charset="0"/>
              </a:rPr>
              <a:t>E</a:t>
            </a:r>
          </a:p>
        </p:txBody>
      </p:sp>
      <p:sp>
        <p:nvSpPr>
          <p:cNvPr id="309428" name="Line 180"/>
          <p:cNvSpPr>
            <a:spLocks noChangeShapeType="1"/>
          </p:cNvSpPr>
          <p:nvPr/>
        </p:nvSpPr>
        <p:spPr bwMode="auto">
          <a:xfrm flipV="1">
            <a:off x="328613" y="3575050"/>
            <a:ext cx="1073150" cy="2151063"/>
          </a:xfrm>
          <a:prstGeom prst="line">
            <a:avLst/>
          </a:prstGeom>
          <a:noFill/>
          <a:ln w="57150">
            <a:solidFill>
              <a:srgbClr val="FF00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429" name="Line 181"/>
          <p:cNvSpPr>
            <a:spLocks noChangeShapeType="1"/>
          </p:cNvSpPr>
          <p:nvPr/>
        </p:nvSpPr>
        <p:spPr bwMode="auto">
          <a:xfrm>
            <a:off x="2427288" y="3594100"/>
            <a:ext cx="4579937" cy="2359025"/>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430" name="Line 182"/>
          <p:cNvSpPr>
            <a:spLocks noChangeShapeType="1"/>
          </p:cNvSpPr>
          <p:nvPr/>
        </p:nvSpPr>
        <p:spPr bwMode="auto">
          <a:xfrm>
            <a:off x="3089275" y="3541713"/>
            <a:ext cx="4292600" cy="793750"/>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377" name="Rectangle 129"/>
          <p:cNvSpPr>
            <a:spLocks noChangeArrowheads="1"/>
          </p:cNvSpPr>
          <p:nvPr/>
        </p:nvSpPr>
        <p:spPr bwMode="auto">
          <a:xfrm>
            <a:off x="0" y="5592763"/>
            <a:ext cx="706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F </a:t>
            </a:r>
            <a:r>
              <a:rPr lang="en-US" altLang="ja-JP">
                <a:solidFill>
                  <a:srgbClr val="000000"/>
                </a:solidFill>
                <a:latin typeface="Symbol" pitchFamily="18" charset="2"/>
              </a:rPr>
              <a:t>=</a:t>
            </a:r>
          </a:p>
        </p:txBody>
      </p:sp>
      <p:sp>
        <p:nvSpPr>
          <p:cNvPr id="309380" name="Line 132"/>
          <p:cNvSpPr>
            <a:spLocks noChangeShapeType="1"/>
          </p:cNvSpPr>
          <p:nvPr/>
        </p:nvSpPr>
        <p:spPr bwMode="auto">
          <a:xfrm>
            <a:off x="696913" y="5900738"/>
            <a:ext cx="14509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kumimoji="0" lang="ja-JP" altLang="en-US">
              <a:solidFill>
                <a:srgbClr val="000000"/>
              </a:solidFill>
            </a:endParaRPr>
          </a:p>
        </p:txBody>
      </p:sp>
      <p:sp>
        <p:nvSpPr>
          <p:cNvPr id="309432" name="Rectangle 184"/>
          <p:cNvSpPr>
            <a:spLocks noChangeArrowheads="1"/>
          </p:cNvSpPr>
          <p:nvPr/>
        </p:nvSpPr>
        <p:spPr bwMode="auto">
          <a:xfrm>
            <a:off x="1479550" y="5826125"/>
            <a:ext cx="404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h</a:t>
            </a:r>
          </a:p>
        </p:txBody>
      </p:sp>
      <p:sp>
        <p:nvSpPr>
          <p:cNvPr id="309433" name="Rectangle 185"/>
          <p:cNvSpPr>
            <a:spLocks noChangeArrowheads="1"/>
          </p:cNvSpPr>
          <p:nvPr/>
        </p:nvSpPr>
        <p:spPr bwMode="auto">
          <a:xfrm>
            <a:off x="763588" y="5815013"/>
            <a:ext cx="606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R</a:t>
            </a:r>
            <a:r>
              <a:rPr kumimoji="0" lang="en-US" altLang="ja-JP" baseline="-25000">
                <a:solidFill>
                  <a:srgbClr val="000000"/>
                </a:solidFill>
                <a:latin typeface="Bookman Old Style" pitchFamily="18" charset="0"/>
              </a:rPr>
              <a:t>E</a:t>
            </a:r>
          </a:p>
        </p:txBody>
      </p:sp>
      <p:sp>
        <p:nvSpPr>
          <p:cNvPr id="309385" name="Line 137"/>
          <p:cNvSpPr>
            <a:spLocks noChangeShapeType="1"/>
          </p:cNvSpPr>
          <p:nvPr/>
        </p:nvSpPr>
        <p:spPr bwMode="auto">
          <a:xfrm>
            <a:off x="1554163" y="5980113"/>
            <a:ext cx="285750" cy="206375"/>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a:spAutoFit/>
          </a:bodyPr>
          <a:lstStyle/>
          <a:p>
            <a:endParaRPr kumimoji="0" lang="ja-JP" altLang="en-US">
              <a:solidFill>
                <a:srgbClr val="000000"/>
              </a:solidFill>
            </a:endParaRPr>
          </a:p>
        </p:txBody>
      </p:sp>
      <p:sp>
        <p:nvSpPr>
          <p:cNvPr id="309434" name="Line 186"/>
          <p:cNvSpPr>
            <a:spLocks noChangeShapeType="1"/>
          </p:cNvSpPr>
          <p:nvPr/>
        </p:nvSpPr>
        <p:spPr bwMode="auto">
          <a:xfrm>
            <a:off x="3368675" y="3459163"/>
            <a:ext cx="4703763" cy="1649412"/>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435" name="AutoShape 187"/>
          <p:cNvSpPr>
            <a:spLocks noChangeArrowheads="1"/>
          </p:cNvSpPr>
          <p:nvPr/>
        </p:nvSpPr>
        <p:spPr bwMode="auto">
          <a:xfrm>
            <a:off x="2692400" y="4591050"/>
            <a:ext cx="1628775" cy="493713"/>
          </a:xfrm>
          <a:prstGeom prst="roundRect">
            <a:avLst>
              <a:gd name="adj" fmla="val 50000"/>
            </a:avLst>
          </a:pr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9436" name="Line 188"/>
          <p:cNvSpPr>
            <a:spLocks noChangeShapeType="1"/>
          </p:cNvSpPr>
          <p:nvPr/>
        </p:nvSpPr>
        <p:spPr bwMode="auto">
          <a:xfrm flipH="1">
            <a:off x="1820863" y="5053013"/>
            <a:ext cx="933450" cy="885825"/>
          </a:xfrm>
          <a:prstGeom prst="line">
            <a:avLst/>
          </a:prstGeom>
          <a:noFill/>
          <a:ln w="57150">
            <a:solidFill>
              <a:srgbClr val="00FFCC"/>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437" name="Rectangle 189"/>
          <p:cNvSpPr>
            <a:spLocks noChangeArrowheads="1"/>
          </p:cNvSpPr>
          <p:nvPr/>
        </p:nvSpPr>
        <p:spPr bwMode="auto">
          <a:xfrm>
            <a:off x="2624138" y="5391150"/>
            <a:ext cx="454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G</a:t>
            </a:r>
            <a:endParaRPr kumimoji="0" lang="en-US" altLang="ja-JP" baseline="-25000">
              <a:solidFill>
                <a:srgbClr val="000000"/>
              </a:solidFill>
              <a:latin typeface="Bookman Old Style" pitchFamily="18" charset="0"/>
            </a:endParaRPr>
          </a:p>
        </p:txBody>
      </p:sp>
      <p:sp>
        <p:nvSpPr>
          <p:cNvPr id="309438" name="Rectangle 190"/>
          <p:cNvSpPr>
            <a:spLocks noChangeArrowheads="1"/>
          </p:cNvSpPr>
          <p:nvPr/>
        </p:nvSpPr>
        <p:spPr bwMode="auto">
          <a:xfrm>
            <a:off x="2293938" y="5599113"/>
            <a:ext cx="4968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m</a:t>
            </a:r>
          </a:p>
        </p:txBody>
      </p:sp>
      <p:sp>
        <p:nvSpPr>
          <p:cNvPr id="309439" name="Rectangle 191"/>
          <p:cNvSpPr>
            <a:spLocks noChangeArrowheads="1"/>
          </p:cNvSpPr>
          <p:nvPr/>
        </p:nvSpPr>
        <p:spPr bwMode="auto">
          <a:xfrm>
            <a:off x="2917825" y="5391150"/>
            <a:ext cx="663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M</a:t>
            </a:r>
            <a:r>
              <a:rPr kumimoji="0" lang="en-US" altLang="ja-JP" baseline="-25000">
                <a:solidFill>
                  <a:srgbClr val="000000"/>
                </a:solidFill>
                <a:latin typeface="Bookman Old Style" pitchFamily="18" charset="0"/>
              </a:rPr>
              <a:t>E</a:t>
            </a:r>
          </a:p>
        </p:txBody>
      </p:sp>
      <p:sp>
        <p:nvSpPr>
          <p:cNvPr id="309441" name="Rectangle 193"/>
          <p:cNvSpPr>
            <a:spLocks noChangeArrowheads="1"/>
          </p:cNvSpPr>
          <p:nvPr/>
        </p:nvSpPr>
        <p:spPr bwMode="auto">
          <a:xfrm>
            <a:off x="2690813" y="5842000"/>
            <a:ext cx="606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R</a:t>
            </a:r>
            <a:r>
              <a:rPr kumimoji="0" lang="en-US" altLang="ja-JP" baseline="-25000">
                <a:solidFill>
                  <a:srgbClr val="000000"/>
                </a:solidFill>
                <a:latin typeface="Bookman Old Style" pitchFamily="18" charset="0"/>
              </a:rPr>
              <a:t>E</a:t>
            </a:r>
          </a:p>
        </p:txBody>
      </p:sp>
      <p:sp>
        <p:nvSpPr>
          <p:cNvPr id="309384" name="Line 136"/>
          <p:cNvSpPr>
            <a:spLocks noChangeShapeType="1"/>
          </p:cNvSpPr>
          <p:nvPr/>
        </p:nvSpPr>
        <p:spPr bwMode="auto">
          <a:xfrm>
            <a:off x="2743200" y="5900738"/>
            <a:ext cx="7080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kumimoji="0" lang="ja-JP" altLang="en-US">
              <a:solidFill>
                <a:srgbClr val="000000"/>
              </a:solidFill>
            </a:endParaRPr>
          </a:p>
        </p:txBody>
      </p:sp>
      <p:sp>
        <p:nvSpPr>
          <p:cNvPr id="309443" name="Rectangle 195"/>
          <p:cNvSpPr>
            <a:spLocks noChangeArrowheads="1"/>
          </p:cNvSpPr>
          <p:nvPr/>
        </p:nvSpPr>
        <p:spPr bwMode="auto">
          <a:xfrm>
            <a:off x="3111500" y="5932488"/>
            <a:ext cx="304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baseline="30000">
                <a:solidFill>
                  <a:srgbClr val="000000"/>
                </a:solidFill>
              </a:rPr>
              <a:t>2</a:t>
            </a:r>
          </a:p>
        </p:txBody>
      </p:sp>
      <p:sp>
        <p:nvSpPr>
          <p:cNvPr id="309445" name="AutoShape 197"/>
          <p:cNvSpPr>
            <a:spLocks noChangeArrowheads="1"/>
          </p:cNvSpPr>
          <p:nvPr/>
        </p:nvSpPr>
        <p:spPr bwMode="auto">
          <a:xfrm>
            <a:off x="4606925" y="5553075"/>
            <a:ext cx="1555750" cy="779463"/>
          </a:xfrm>
          <a:prstGeom prst="bracketPair">
            <a:avLst>
              <a:gd name="adj" fmla="val 16667"/>
            </a:avLst>
          </a:prstGeom>
          <a:noFill/>
          <a:ln w="19050">
            <a:solidFill>
              <a:srgbClr val="00808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9446" name="Rectangle 198"/>
          <p:cNvSpPr>
            <a:spLocks noChangeArrowheads="1"/>
          </p:cNvSpPr>
          <p:nvPr/>
        </p:nvSpPr>
        <p:spPr bwMode="auto">
          <a:xfrm>
            <a:off x="3656013" y="5594350"/>
            <a:ext cx="496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m</a:t>
            </a:r>
          </a:p>
        </p:txBody>
      </p:sp>
      <p:sp>
        <p:nvSpPr>
          <p:cNvPr id="309447" name="Rectangle 199"/>
          <p:cNvSpPr>
            <a:spLocks noChangeArrowheads="1"/>
          </p:cNvSpPr>
          <p:nvPr/>
        </p:nvSpPr>
        <p:spPr bwMode="auto">
          <a:xfrm>
            <a:off x="3965575" y="5594350"/>
            <a:ext cx="3825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g</a:t>
            </a:r>
          </a:p>
        </p:txBody>
      </p:sp>
      <p:sp>
        <p:nvSpPr>
          <p:cNvPr id="309448" name="Rectangle 200"/>
          <p:cNvSpPr>
            <a:spLocks noChangeArrowheads="1"/>
          </p:cNvSpPr>
          <p:nvPr/>
        </p:nvSpPr>
        <p:spPr bwMode="auto">
          <a:xfrm>
            <a:off x="0" y="4997450"/>
            <a:ext cx="2274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ja-JP" altLang="en-US">
                <a:solidFill>
                  <a:srgbClr val="000000"/>
                </a:solidFill>
              </a:rPr>
              <a:t>質量</a:t>
            </a:r>
            <a:r>
              <a:rPr kumimoji="0" lang="en-US" altLang="ja-JP" i="1">
                <a:solidFill>
                  <a:srgbClr val="000000"/>
                </a:solidFill>
                <a:latin typeface="Bookman Old Style" pitchFamily="18" charset="0"/>
              </a:rPr>
              <a:t>m</a:t>
            </a:r>
            <a:r>
              <a:rPr kumimoji="0" lang="ja-JP" altLang="en-US">
                <a:solidFill>
                  <a:srgbClr val="000000"/>
                </a:solidFill>
              </a:rPr>
              <a:t>の物体</a:t>
            </a:r>
          </a:p>
        </p:txBody>
      </p:sp>
      <p:sp>
        <p:nvSpPr>
          <p:cNvPr id="309450" name="Rectangle 202"/>
          <p:cNvSpPr>
            <a:spLocks noChangeArrowheads="1"/>
          </p:cNvSpPr>
          <p:nvPr/>
        </p:nvSpPr>
        <p:spPr bwMode="auto">
          <a:xfrm>
            <a:off x="5614988" y="6138863"/>
            <a:ext cx="10033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ja-JP" altLang="en-US">
                <a:solidFill>
                  <a:srgbClr val="008080"/>
                </a:solidFill>
              </a:rPr>
              <a:t>とおく</a:t>
            </a:r>
          </a:p>
        </p:txBody>
      </p:sp>
      <p:sp>
        <p:nvSpPr>
          <p:cNvPr id="309451" name="AutoShape 203"/>
          <p:cNvSpPr>
            <a:spLocks noChangeArrowheads="1"/>
          </p:cNvSpPr>
          <p:nvPr/>
        </p:nvSpPr>
        <p:spPr bwMode="auto">
          <a:xfrm>
            <a:off x="2251075" y="7550150"/>
            <a:ext cx="1081088" cy="495300"/>
          </a:xfrm>
          <a:prstGeom prst="wedgeRoundRectCallout">
            <a:avLst>
              <a:gd name="adj1" fmla="val -40310"/>
              <a:gd name="adj2" fmla="val -116667"/>
              <a:gd name="adj3" fmla="val 16667"/>
            </a:avLst>
          </a:prstGeom>
          <a:solidFill>
            <a:srgbClr val="FFF0DC"/>
          </a:solidFill>
          <a:ln w="28575" algn="ctr">
            <a:solidFill>
              <a:srgbClr val="FFF0DC"/>
            </a:solidFill>
            <a:miter lim="800000"/>
            <a:headEnd/>
            <a:tailEnd/>
          </a:ln>
          <a:effectLst>
            <a:outerShdw blurRad="50800" dist="38100" dir="2700000" algn="tl" rotWithShape="0">
              <a:prstClr val="black">
                <a:alpha val="40000"/>
              </a:prstClr>
            </a:outerShdw>
          </a:effectLst>
        </p:spPr>
        <p:txBody>
          <a:bodyPr wrap="none" anchor="ctr"/>
          <a:lstStyle/>
          <a:p>
            <a:pPr algn="ctr"/>
            <a:r>
              <a:rPr lang="ja-JP" altLang="en-US">
                <a:solidFill>
                  <a:srgbClr val="C84600"/>
                </a:solidFill>
              </a:rPr>
              <a:t>近似</a:t>
            </a:r>
          </a:p>
        </p:txBody>
      </p:sp>
      <p:sp>
        <p:nvSpPr>
          <p:cNvPr id="309453" name="Rectangle 205"/>
          <p:cNvSpPr>
            <a:spLocks noChangeArrowheads="1"/>
          </p:cNvSpPr>
          <p:nvPr/>
        </p:nvSpPr>
        <p:spPr bwMode="auto">
          <a:xfrm>
            <a:off x="7694613" y="0"/>
            <a:ext cx="1449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ja-JP" altLang="en-US">
                <a:solidFill>
                  <a:srgbClr val="000000"/>
                </a:solidFill>
              </a:rPr>
              <a:t>加速度</a:t>
            </a:r>
            <a:r>
              <a:rPr kumimoji="0" lang="en-US" altLang="ja-JP" i="1">
                <a:solidFill>
                  <a:srgbClr val="000000"/>
                </a:solidFill>
                <a:latin typeface="Bookman Old Style" pitchFamily="18" charset="0"/>
              </a:rPr>
              <a:t>g</a:t>
            </a:r>
          </a:p>
        </p:txBody>
      </p:sp>
      <p:sp>
        <p:nvSpPr>
          <p:cNvPr id="309456" name="Rectangle 208"/>
          <p:cNvSpPr>
            <a:spLocks noChangeArrowheads="1"/>
          </p:cNvSpPr>
          <p:nvPr/>
        </p:nvSpPr>
        <p:spPr bwMode="auto">
          <a:xfrm>
            <a:off x="8451850" y="1530350"/>
            <a:ext cx="496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m</a:t>
            </a:r>
          </a:p>
        </p:txBody>
      </p:sp>
      <p:sp>
        <p:nvSpPr>
          <p:cNvPr id="309457" name="Rectangle 209"/>
          <p:cNvSpPr>
            <a:spLocks noChangeArrowheads="1"/>
          </p:cNvSpPr>
          <p:nvPr/>
        </p:nvSpPr>
        <p:spPr bwMode="auto">
          <a:xfrm>
            <a:off x="8761413" y="1530350"/>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g</a:t>
            </a:r>
          </a:p>
        </p:txBody>
      </p:sp>
      <p:sp>
        <p:nvSpPr>
          <p:cNvPr id="309458" name="Rectangle 210"/>
          <p:cNvSpPr>
            <a:spLocks noChangeArrowheads="1"/>
          </p:cNvSpPr>
          <p:nvPr/>
        </p:nvSpPr>
        <p:spPr bwMode="auto">
          <a:xfrm>
            <a:off x="1539875" y="952500"/>
            <a:ext cx="695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mg</a:t>
            </a:r>
          </a:p>
        </p:txBody>
      </p:sp>
      <p:sp>
        <p:nvSpPr>
          <p:cNvPr id="309459" name="Rectangle 211"/>
          <p:cNvSpPr>
            <a:spLocks noChangeArrowheads="1"/>
          </p:cNvSpPr>
          <p:nvPr/>
        </p:nvSpPr>
        <p:spPr bwMode="auto">
          <a:xfrm>
            <a:off x="3422650" y="504825"/>
            <a:ext cx="3384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a:solidFill>
                  <a:srgbClr val="000000"/>
                </a:solidFill>
                <a:latin typeface="ＭＳ ゴシック" pitchFamily="49" charset="-128"/>
                <a:ea typeface="ＭＳ ゴシック" pitchFamily="49" charset="-128"/>
              </a:rPr>
              <a:t>地球から重力が働く</a:t>
            </a:r>
          </a:p>
        </p:txBody>
      </p:sp>
      <p:sp>
        <p:nvSpPr>
          <p:cNvPr id="309460" name="Rectangle 212"/>
          <p:cNvSpPr>
            <a:spLocks noChangeArrowheads="1"/>
          </p:cNvSpPr>
          <p:nvPr/>
        </p:nvSpPr>
        <p:spPr bwMode="auto">
          <a:xfrm>
            <a:off x="3494088" y="1020763"/>
            <a:ext cx="1625600" cy="4556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9461" name="Rectangle 213"/>
          <p:cNvSpPr>
            <a:spLocks noChangeArrowheads="1"/>
          </p:cNvSpPr>
          <p:nvPr/>
        </p:nvSpPr>
        <p:spPr bwMode="auto">
          <a:xfrm>
            <a:off x="1555750" y="1019175"/>
            <a:ext cx="806450" cy="45561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9449" name="Rectangle 201"/>
          <p:cNvSpPr>
            <a:spLocks noChangeArrowheads="1"/>
          </p:cNvSpPr>
          <p:nvPr/>
        </p:nvSpPr>
        <p:spPr bwMode="auto">
          <a:xfrm>
            <a:off x="144463" y="1009650"/>
            <a:ext cx="4997450" cy="463550"/>
          </a:xfrm>
          <a:prstGeom prst="rect">
            <a:avLst/>
          </a:prstGeom>
          <a:noFill/>
          <a:ln w="28575">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9462" name="Rectangle 214"/>
          <p:cNvSpPr>
            <a:spLocks noChangeArrowheads="1"/>
          </p:cNvSpPr>
          <p:nvPr/>
        </p:nvSpPr>
        <p:spPr bwMode="auto">
          <a:xfrm>
            <a:off x="0" y="2033588"/>
            <a:ext cx="1227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b="1" dirty="0">
                <a:solidFill>
                  <a:srgbClr val="3333CC"/>
                </a:solidFill>
              </a:rPr>
              <a:t>例</a:t>
            </a:r>
            <a:endParaRPr kumimoji="0" lang="en-US" altLang="ja-JP" b="1" dirty="0">
              <a:solidFill>
                <a:srgbClr val="000000"/>
              </a:solidFill>
              <a:latin typeface="Symbol" pitchFamily="18" charset="2"/>
            </a:endParaRPr>
          </a:p>
        </p:txBody>
      </p:sp>
      <p:sp>
        <p:nvSpPr>
          <p:cNvPr id="309463" name="Rectangle 215"/>
          <p:cNvSpPr>
            <a:spLocks noChangeArrowheads="1"/>
          </p:cNvSpPr>
          <p:nvPr/>
        </p:nvSpPr>
        <p:spPr bwMode="auto">
          <a:xfrm>
            <a:off x="1042988" y="2028825"/>
            <a:ext cx="329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ja-JP" altLang="en-US">
                <a:solidFill>
                  <a:srgbClr val="000000"/>
                </a:solidFill>
              </a:rPr>
              <a:t>あなたに働く重力は</a:t>
            </a:r>
            <a:r>
              <a:rPr kumimoji="0" lang="en-US" altLang="ja-JP">
                <a:solidFill>
                  <a:srgbClr val="000000"/>
                </a:solidFill>
              </a:rPr>
              <a:t>?</a:t>
            </a:r>
          </a:p>
        </p:txBody>
      </p:sp>
      <p:sp>
        <p:nvSpPr>
          <p:cNvPr id="309467" name="Rectangle 219"/>
          <p:cNvSpPr>
            <a:spLocks noChangeArrowheads="1"/>
          </p:cNvSpPr>
          <p:nvPr/>
        </p:nvSpPr>
        <p:spPr bwMode="auto">
          <a:xfrm>
            <a:off x="8169275" y="2071688"/>
            <a:ext cx="9747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a:solidFill>
                  <a:srgbClr val="000000"/>
                </a:solidFill>
              </a:rPr>
              <a:t>490N</a:t>
            </a:r>
            <a:endParaRPr kumimoji="0" lang="en-US" altLang="ja-JP">
              <a:solidFill>
                <a:srgbClr val="000000"/>
              </a:solidFill>
              <a:latin typeface="Symbol" pitchFamily="18" charset="2"/>
              <a:ea typeface="ＭＳ ゴシック" pitchFamily="49" charset="-128"/>
            </a:endParaRPr>
          </a:p>
        </p:txBody>
      </p:sp>
      <p:sp>
        <p:nvSpPr>
          <p:cNvPr id="309468" name="Line 220"/>
          <p:cNvSpPr>
            <a:spLocks noChangeShapeType="1"/>
          </p:cNvSpPr>
          <p:nvPr/>
        </p:nvSpPr>
        <p:spPr bwMode="auto">
          <a:xfrm>
            <a:off x="0" y="1965325"/>
            <a:ext cx="65262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9469" name="Rectangle 221"/>
          <p:cNvSpPr>
            <a:spLocks noChangeArrowheads="1"/>
          </p:cNvSpPr>
          <p:nvPr/>
        </p:nvSpPr>
        <p:spPr bwMode="auto">
          <a:xfrm>
            <a:off x="4733925" y="2032000"/>
            <a:ext cx="796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a:solidFill>
                  <a:srgbClr val="000000"/>
                </a:solidFill>
              </a:rPr>
              <a:t>kgw</a:t>
            </a:r>
          </a:p>
        </p:txBody>
      </p:sp>
      <p:sp>
        <p:nvSpPr>
          <p:cNvPr id="309470" name="AutoShape 222"/>
          <p:cNvSpPr>
            <a:spLocks noChangeArrowheads="1"/>
          </p:cNvSpPr>
          <p:nvPr/>
        </p:nvSpPr>
        <p:spPr bwMode="auto">
          <a:xfrm>
            <a:off x="9498013" y="3021013"/>
            <a:ext cx="1776412" cy="1587500"/>
          </a:xfrm>
          <a:prstGeom prst="wedgeRoundRectCallout">
            <a:avLst>
              <a:gd name="adj1" fmla="val -11125"/>
              <a:gd name="adj2" fmla="val -80199"/>
              <a:gd name="adj3" fmla="val 16667"/>
            </a:avLst>
          </a:prstGeom>
          <a:solidFill>
            <a:srgbClr val="FFF0DC"/>
          </a:solidFill>
          <a:ln w="28575" algn="ctr">
            <a:solidFill>
              <a:srgbClr val="FFF0DC"/>
            </a:solidFill>
            <a:miter lim="800000"/>
            <a:headEnd/>
            <a:tailEnd/>
          </a:ln>
          <a:effectLst>
            <a:outerShdw blurRad="50800" dist="38100" dir="2700000" algn="tl" rotWithShape="0">
              <a:prstClr val="black">
                <a:alpha val="40000"/>
              </a:prstClr>
            </a:outerShdw>
          </a:effectLst>
        </p:spPr>
        <p:txBody>
          <a:bodyPr wrap="none" anchor="ctr"/>
          <a:lstStyle/>
          <a:p>
            <a:r>
              <a:rPr lang="ja-JP" altLang="en-US">
                <a:solidFill>
                  <a:srgbClr val="C84600"/>
                </a:solidFill>
              </a:rPr>
              <a:t>例えば</a:t>
            </a:r>
          </a:p>
          <a:p>
            <a:r>
              <a:rPr lang="ja-JP" altLang="en-US">
                <a:solidFill>
                  <a:srgbClr val="C84600"/>
                </a:solidFill>
              </a:rPr>
              <a:t>質量</a:t>
            </a:r>
            <a:r>
              <a:rPr lang="en-US" altLang="ja-JP">
                <a:solidFill>
                  <a:srgbClr val="C84600"/>
                </a:solidFill>
              </a:rPr>
              <a:t>50kg</a:t>
            </a:r>
          </a:p>
          <a:p>
            <a:pPr>
              <a:spcBef>
                <a:spcPct val="0"/>
              </a:spcBef>
            </a:pPr>
            <a:r>
              <a:rPr lang="ja-JP" altLang="en-US">
                <a:solidFill>
                  <a:srgbClr val="C84600"/>
                </a:solidFill>
              </a:rPr>
              <a:t>とすると</a:t>
            </a:r>
          </a:p>
        </p:txBody>
      </p:sp>
      <p:sp>
        <p:nvSpPr>
          <p:cNvPr id="309471" name="Rectangle 223"/>
          <p:cNvSpPr>
            <a:spLocks noChangeArrowheads="1"/>
          </p:cNvSpPr>
          <p:nvPr/>
        </p:nvSpPr>
        <p:spPr bwMode="auto">
          <a:xfrm>
            <a:off x="5437188" y="2046288"/>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a:solidFill>
                  <a:srgbClr val="000000"/>
                </a:solidFill>
                <a:latin typeface="Symbol" pitchFamily="18" charset="2"/>
                <a:ea typeface="ＭＳ ゴシック" pitchFamily="49" charset="-128"/>
              </a:rPr>
              <a:t>=</a:t>
            </a:r>
          </a:p>
        </p:txBody>
      </p:sp>
      <p:sp>
        <p:nvSpPr>
          <p:cNvPr id="309472" name="Rectangle 224"/>
          <p:cNvSpPr>
            <a:spLocks noChangeArrowheads="1"/>
          </p:cNvSpPr>
          <p:nvPr/>
        </p:nvSpPr>
        <p:spPr bwMode="auto">
          <a:xfrm>
            <a:off x="7897813" y="149066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a:solidFill>
                  <a:srgbClr val="000000"/>
                </a:solidFill>
                <a:latin typeface="ＭＳ ゴシック" pitchFamily="49" charset="-128"/>
                <a:ea typeface="ＭＳ ゴシック" pitchFamily="49" charset="-128"/>
              </a:rPr>
              <a:t>力</a:t>
            </a:r>
          </a:p>
        </p:txBody>
      </p:sp>
      <p:sp>
        <p:nvSpPr>
          <p:cNvPr id="309474" name="AutoShape 226"/>
          <p:cNvSpPr>
            <a:spLocks noChangeArrowheads="1"/>
          </p:cNvSpPr>
          <p:nvPr/>
        </p:nvSpPr>
        <p:spPr bwMode="auto">
          <a:xfrm>
            <a:off x="9366250" y="0"/>
            <a:ext cx="1939925" cy="484188"/>
          </a:xfrm>
          <a:prstGeom prst="wedgeRoundRectCallout">
            <a:avLst>
              <a:gd name="adj1" fmla="val -20787"/>
              <a:gd name="adj2" fmla="val 11639"/>
              <a:gd name="adj3" fmla="val 16667"/>
            </a:avLst>
          </a:prstGeom>
          <a:solidFill>
            <a:srgbClr val="FFF0DC"/>
          </a:solidFill>
          <a:ln w="28575" algn="ctr">
            <a:solidFill>
              <a:srgbClr val="FFF0DC"/>
            </a:solidFill>
            <a:miter lim="800000"/>
            <a:headEnd/>
            <a:tailEnd/>
          </a:ln>
          <a:effectLst>
            <a:outerShdw blurRad="50800" dist="38100" dir="2700000" algn="tl" rotWithShape="0">
              <a:prstClr val="black">
                <a:alpha val="40000"/>
              </a:prstClr>
            </a:outerShdw>
          </a:effectLst>
        </p:spPr>
        <p:txBody>
          <a:bodyPr wrap="none" anchor="ctr"/>
          <a:lstStyle/>
          <a:p>
            <a:pPr algn="ctr"/>
            <a:r>
              <a:rPr lang="ja-JP" altLang="en-US">
                <a:solidFill>
                  <a:srgbClr val="C84600"/>
                </a:solidFill>
              </a:rPr>
              <a:t>落とすと</a:t>
            </a:r>
          </a:p>
        </p:txBody>
      </p:sp>
      <p:sp>
        <p:nvSpPr>
          <p:cNvPr id="309455" name="Rectangle 207"/>
          <p:cNvSpPr>
            <a:spLocks noChangeArrowheads="1"/>
          </p:cNvSpPr>
          <p:nvPr/>
        </p:nvSpPr>
        <p:spPr bwMode="auto">
          <a:xfrm>
            <a:off x="6961188" y="487363"/>
            <a:ext cx="12080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ja-JP" altLang="en-US">
                <a:solidFill>
                  <a:srgbClr val="000000"/>
                </a:solidFill>
              </a:rPr>
              <a:t>質量</a:t>
            </a:r>
            <a:r>
              <a:rPr kumimoji="0" lang="en-US" altLang="ja-JP" i="1">
                <a:solidFill>
                  <a:srgbClr val="000000"/>
                </a:solidFill>
                <a:latin typeface="Bookman Old Style" pitchFamily="18" charset="0"/>
              </a:rPr>
              <a:t>m</a:t>
            </a:r>
          </a:p>
        </p:txBody>
      </p:sp>
      <p:sp>
        <p:nvSpPr>
          <p:cNvPr id="309476" name="AutoShape 228"/>
          <p:cNvSpPr>
            <a:spLocks noChangeArrowheads="1"/>
          </p:cNvSpPr>
          <p:nvPr/>
        </p:nvSpPr>
        <p:spPr bwMode="auto">
          <a:xfrm>
            <a:off x="11476038" y="3051175"/>
            <a:ext cx="2362200" cy="1560513"/>
          </a:xfrm>
          <a:prstGeom prst="wedgeRoundRectCallout">
            <a:avLst>
              <a:gd name="adj1" fmla="val -37569"/>
              <a:gd name="adj2" fmla="val -78079"/>
              <a:gd name="adj3" fmla="val 16667"/>
            </a:avLst>
          </a:prstGeom>
          <a:solidFill>
            <a:srgbClr val="FFF0DC"/>
          </a:solidFill>
          <a:ln w="28575" algn="ctr">
            <a:solidFill>
              <a:srgbClr val="FFF0DC"/>
            </a:solidFill>
            <a:miter lim="800000"/>
            <a:headEnd/>
            <a:tailEnd/>
          </a:ln>
          <a:effectLst>
            <a:outerShdw blurRad="50800" dist="38100" dir="2700000" algn="tl" rotWithShape="0">
              <a:prstClr val="black">
                <a:alpha val="40000"/>
              </a:prstClr>
            </a:outerShdw>
          </a:effectLst>
        </p:spPr>
        <p:txBody>
          <a:bodyPr wrap="none" anchor="ctr"/>
          <a:lstStyle/>
          <a:p>
            <a:r>
              <a:rPr lang="en-US" altLang="ja-JP">
                <a:solidFill>
                  <a:srgbClr val="C84600"/>
                </a:solidFill>
              </a:rPr>
              <a:t>N(</a:t>
            </a:r>
            <a:r>
              <a:rPr lang="ja-JP" altLang="en-US">
                <a:solidFill>
                  <a:srgbClr val="C84600"/>
                </a:solidFill>
              </a:rPr>
              <a:t>ニュートン</a:t>
            </a:r>
            <a:r>
              <a:rPr lang="en-US" altLang="ja-JP">
                <a:solidFill>
                  <a:srgbClr val="C84600"/>
                </a:solidFill>
              </a:rPr>
              <a:t>)</a:t>
            </a:r>
          </a:p>
          <a:p>
            <a:r>
              <a:rPr lang="ja-JP" altLang="en-US">
                <a:solidFill>
                  <a:srgbClr val="C84600"/>
                </a:solidFill>
              </a:rPr>
              <a:t>で表すには</a:t>
            </a:r>
          </a:p>
        </p:txBody>
      </p:sp>
      <p:sp>
        <p:nvSpPr>
          <p:cNvPr id="309477" name="Rectangle 229"/>
          <p:cNvSpPr>
            <a:spLocks noChangeArrowheads="1"/>
          </p:cNvSpPr>
          <p:nvPr/>
        </p:nvSpPr>
        <p:spPr bwMode="auto">
          <a:xfrm>
            <a:off x="5689600" y="2047875"/>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a:solidFill>
                  <a:srgbClr val="000000"/>
                </a:solidFill>
              </a:rPr>
              <a:t>50kg</a:t>
            </a:r>
          </a:p>
        </p:txBody>
      </p:sp>
      <p:sp>
        <p:nvSpPr>
          <p:cNvPr id="309478" name="Rectangle 230"/>
          <p:cNvSpPr>
            <a:spLocks noChangeArrowheads="1"/>
          </p:cNvSpPr>
          <p:nvPr/>
        </p:nvSpPr>
        <p:spPr bwMode="auto">
          <a:xfrm>
            <a:off x="6413500" y="207327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a:solidFill>
                  <a:srgbClr val="000000"/>
                </a:solidFill>
                <a:ea typeface="ＭＳ 明朝" charset="-128"/>
              </a:rPr>
              <a:t>×</a:t>
            </a:r>
          </a:p>
        </p:txBody>
      </p:sp>
      <p:sp>
        <p:nvSpPr>
          <p:cNvPr id="309479" name="Rectangle 231"/>
          <p:cNvSpPr>
            <a:spLocks noChangeArrowheads="1"/>
          </p:cNvSpPr>
          <p:nvPr/>
        </p:nvSpPr>
        <p:spPr bwMode="auto">
          <a:xfrm>
            <a:off x="6796088" y="2060575"/>
            <a:ext cx="1262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a:solidFill>
                  <a:srgbClr val="000000"/>
                </a:solidFill>
              </a:rPr>
              <a:t>9.8m/s</a:t>
            </a:r>
            <a:r>
              <a:rPr kumimoji="0" lang="en-US" altLang="ja-JP" baseline="30000">
                <a:solidFill>
                  <a:srgbClr val="000000"/>
                </a:solidFill>
              </a:rPr>
              <a:t>2</a:t>
            </a:r>
          </a:p>
        </p:txBody>
      </p:sp>
      <p:sp>
        <p:nvSpPr>
          <p:cNvPr id="309466" name="Rectangle 218"/>
          <p:cNvSpPr>
            <a:spLocks noChangeArrowheads="1"/>
          </p:cNvSpPr>
          <p:nvPr/>
        </p:nvSpPr>
        <p:spPr bwMode="auto">
          <a:xfrm>
            <a:off x="7948613" y="2046288"/>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a:solidFill>
                  <a:srgbClr val="000000"/>
                </a:solidFill>
                <a:latin typeface="Symbol" pitchFamily="18" charset="2"/>
                <a:ea typeface="ＭＳ ゴシック" pitchFamily="49" charset="-128"/>
              </a:rPr>
              <a:t>=</a:t>
            </a:r>
          </a:p>
        </p:txBody>
      </p:sp>
      <p:sp>
        <p:nvSpPr>
          <p:cNvPr id="309480" name="AutoShape 232"/>
          <p:cNvSpPr>
            <a:spLocks noChangeArrowheads="1"/>
          </p:cNvSpPr>
          <p:nvPr/>
        </p:nvSpPr>
        <p:spPr bwMode="auto">
          <a:xfrm>
            <a:off x="10302875" y="3635375"/>
            <a:ext cx="847725" cy="454025"/>
          </a:xfrm>
          <a:prstGeom prst="roundRect">
            <a:avLst>
              <a:gd name="adj" fmla="val 29023"/>
            </a:avLst>
          </a:prstGeom>
          <a:solidFill>
            <a:srgbClr val="FFF0DC"/>
          </a:solidFill>
          <a:ln w="28575" algn="ctr">
            <a:solidFill>
              <a:srgbClr val="FFF0DC"/>
            </a:solidFill>
            <a:round/>
            <a:headEnd/>
            <a:tailEnd/>
          </a:ln>
          <a:effectLst/>
        </p:spPr>
        <p:txBody>
          <a:bodyPr wrap="none" anchor="ctr"/>
          <a:lstStyle/>
          <a:p>
            <a:endParaRPr lang="ja-JP" altLang="ja-JP">
              <a:solidFill>
                <a:srgbClr val="C84600"/>
              </a:solidFill>
            </a:endParaRPr>
          </a:p>
        </p:txBody>
      </p:sp>
      <p:sp>
        <p:nvSpPr>
          <p:cNvPr id="309481" name="AutoShape 233"/>
          <p:cNvSpPr>
            <a:spLocks noChangeArrowheads="1"/>
          </p:cNvSpPr>
          <p:nvPr/>
        </p:nvSpPr>
        <p:spPr bwMode="auto">
          <a:xfrm>
            <a:off x="4257675" y="1479550"/>
            <a:ext cx="1216025" cy="454025"/>
          </a:xfrm>
          <a:prstGeom prst="roundRect">
            <a:avLst>
              <a:gd name="adj" fmla="val 29023"/>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ja-JP">
              <a:solidFill>
                <a:srgbClr val="000000"/>
              </a:solidFill>
            </a:endParaRPr>
          </a:p>
        </p:txBody>
      </p:sp>
      <p:sp>
        <p:nvSpPr>
          <p:cNvPr id="309482" name="AutoShape 234"/>
          <p:cNvSpPr>
            <a:spLocks noChangeArrowheads="1"/>
          </p:cNvSpPr>
          <p:nvPr/>
        </p:nvSpPr>
        <p:spPr bwMode="auto">
          <a:xfrm>
            <a:off x="9513888" y="585788"/>
            <a:ext cx="2882900" cy="1465262"/>
          </a:xfrm>
          <a:prstGeom prst="wedgeRoundRectCallout">
            <a:avLst>
              <a:gd name="adj1" fmla="val -13324"/>
              <a:gd name="adj2" fmla="val 38407"/>
              <a:gd name="adj3" fmla="val 16667"/>
            </a:avLst>
          </a:prstGeom>
          <a:solidFill>
            <a:srgbClr val="FFF0DC"/>
          </a:solidFill>
          <a:ln w="28575" algn="ctr">
            <a:solidFill>
              <a:srgbClr val="FFF0DC"/>
            </a:solidFill>
            <a:miter lim="800000"/>
            <a:headEnd/>
            <a:tailEnd/>
          </a:ln>
          <a:effectLst>
            <a:outerShdw blurRad="50800" dist="38100" dir="2700000" algn="tl" rotWithShape="0">
              <a:prstClr val="black">
                <a:alpha val="40000"/>
              </a:prstClr>
            </a:outerShdw>
          </a:effectLst>
        </p:spPr>
        <p:txBody>
          <a:bodyPr wrap="none" anchor="ctr"/>
          <a:lstStyle/>
          <a:p>
            <a:pPr>
              <a:spcBef>
                <a:spcPct val="0"/>
              </a:spcBef>
            </a:pPr>
            <a:r>
              <a:rPr lang="ja-JP" altLang="en-US">
                <a:solidFill>
                  <a:srgbClr val="C84600"/>
                </a:solidFill>
              </a:rPr>
              <a:t>同じことなので</a:t>
            </a:r>
          </a:p>
          <a:p>
            <a:pPr>
              <a:spcBef>
                <a:spcPct val="0"/>
              </a:spcBef>
            </a:pPr>
            <a:r>
              <a:rPr lang="en-US" altLang="ja-JP">
                <a:solidFill>
                  <a:srgbClr val="C84600"/>
                </a:solidFill>
              </a:rPr>
              <a:t>50kgw, 490N</a:t>
            </a:r>
            <a:r>
              <a:rPr lang="ja-JP" altLang="en-US">
                <a:solidFill>
                  <a:srgbClr val="C84600"/>
                </a:solidFill>
              </a:rPr>
              <a:t>の</a:t>
            </a:r>
          </a:p>
          <a:p>
            <a:pPr>
              <a:spcBef>
                <a:spcPct val="0"/>
              </a:spcBef>
            </a:pPr>
            <a:r>
              <a:rPr lang="ja-JP" altLang="en-US">
                <a:solidFill>
                  <a:srgbClr val="C84600"/>
                </a:solidFill>
              </a:rPr>
              <a:t>どちらでもよい</a:t>
            </a:r>
          </a:p>
        </p:txBody>
      </p:sp>
      <p:sp>
        <p:nvSpPr>
          <p:cNvPr id="309483" name="AutoShape 235"/>
          <p:cNvSpPr>
            <a:spLocks noChangeArrowheads="1"/>
          </p:cNvSpPr>
          <p:nvPr/>
        </p:nvSpPr>
        <p:spPr bwMode="auto">
          <a:xfrm>
            <a:off x="7773988" y="595313"/>
            <a:ext cx="342900" cy="346075"/>
          </a:xfrm>
          <a:prstGeom prst="roundRect">
            <a:avLst>
              <a:gd name="adj" fmla="val 29023"/>
            </a:avLst>
          </a:prstGeom>
          <a:noFill/>
          <a:ln w="28575" algn="ctr">
            <a:solidFill>
              <a:srgbClr val="0066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ja-JP">
              <a:solidFill>
                <a:srgbClr val="000000"/>
              </a:solidFill>
            </a:endParaRPr>
          </a:p>
        </p:txBody>
      </p:sp>
      <p:sp>
        <p:nvSpPr>
          <p:cNvPr id="309484" name="AutoShape 236"/>
          <p:cNvSpPr>
            <a:spLocks noChangeArrowheads="1"/>
          </p:cNvSpPr>
          <p:nvPr/>
        </p:nvSpPr>
        <p:spPr bwMode="auto">
          <a:xfrm>
            <a:off x="8815388" y="157163"/>
            <a:ext cx="342900" cy="346075"/>
          </a:xfrm>
          <a:prstGeom prst="roundRect">
            <a:avLst>
              <a:gd name="adj" fmla="val 29023"/>
            </a:avLst>
          </a:prstGeom>
          <a:noFill/>
          <a:ln w="28575" algn="ctr">
            <a:solidFill>
              <a:srgbClr val="0066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ja-JP">
              <a:solidFill>
                <a:srgbClr val="000000"/>
              </a:solidFill>
            </a:endParaRPr>
          </a:p>
        </p:txBody>
      </p:sp>
      <p:sp>
        <p:nvSpPr>
          <p:cNvPr id="309486" name="Rectangle 238"/>
          <p:cNvSpPr>
            <a:spLocks noChangeArrowheads="1"/>
          </p:cNvSpPr>
          <p:nvPr/>
        </p:nvSpPr>
        <p:spPr bwMode="auto">
          <a:xfrm>
            <a:off x="4365625" y="2033588"/>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0" lang="en-US" altLang="ja-JP">
                <a:solidFill>
                  <a:srgbClr val="000000"/>
                </a:solidFill>
              </a:rPr>
              <a:t>50</a:t>
            </a:r>
          </a:p>
        </p:txBody>
      </p:sp>
      <p:sp>
        <p:nvSpPr>
          <p:cNvPr id="309487" name="AutoShape 239"/>
          <p:cNvSpPr>
            <a:spLocks noChangeArrowheads="1"/>
          </p:cNvSpPr>
          <p:nvPr/>
        </p:nvSpPr>
        <p:spPr bwMode="auto">
          <a:xfrm>
            <a:off x="85725" y="8124825"/>
            <a:ext cx="8926513" cy="493713"/>
          </a:xfrm>
          <a:prstGeom prst="roundRect">
            <a:avLst>
              <a:gd name="adj" fmla="val 3263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pPr algn="ctr"/>
            <a:r>
              <a:rPr lang="ja-JP" altLang="en-US">
                <a:solidFill>
                  <a:srgbClr val="C84600"/>
                </a:solidFill>
              </a:rPr>
              <a:t>即ち、地表付近では </a:t>
            </a:r>
            <a:r>
              <a:rPr kumimoji="0" lang="en-US" altLang="ja-JP" i="1">
                <a:solidFill>
                  <a:srgbClr val="C84600"/>
                </a:solidFill>
                <a:latin typeface="Bookman Old Style" pitchFamily="18" charset="0"/>
              </a:rPr>
              <a:t>g </a:t>
            </a:r>
            <a:r>
              <a:rPr lang="ja-JP" altLang="en-US">
                <a:solidFill>
                  <a:srgbClr val="C84600"/>
                </a:solidFill>
              </a:rPr>
              <a:t>が定数であることが「説明」された。</a:t>
            </a:r>
          </a:p>
        </p:txBody>
      </p:sp>
      <p:sp>
        <p:nvSpPr>
          <p:cNvPr id="309489" name="Rectangle 241"/>
          <p:cNvSpPr>
            <a:spLocks noChangeArrowheads="1"/>
          </p:cNvSpPr>
          <p:nvPr/>
        </p:nvSpPr>
        <p:spPr bwMode="auto">
          <a:xfrm>
            <a:off x="7407275" y="4421188"/>
            <a:ext cx="5254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a:solidFill>
                  <a:srgbClr val="000000"/>
                </a:solidFill>
                <a:latin typeface="Bookman Old Style" pitchFamily="18" charset="0"/>
              </a:rPr>
              <a:t>F</a:t>
            </a:r>
            <a:r>
              <a:rPr kumimoji="0" lang="en-US" altLang="ja-JP" i="1">
                <a:solidFill>
                  <a:srgbClr val="000000"/>
                </a:solidFill>
                <a:latin typeface="Bookman Old Style" pitchFamily="18" charset="0"/>
              </a:rPr>
              <a:t> </a:t>
            </a:r>
            <a:endParaRPr kumimoji="0" lang="en-US" altLang="ja-JP" baseline="-25000">
              <a:solidFill>
                <a:srgbClr val="000000"/>
              </a:solidFill>
              <a:latin typeface="Bookman Old Style" pitchFamily="18" charset="0"/>
            </a:endParaRPr>
          </a:p>
        </p:txBody>
      </p:sp>
      <p:sp>
        <p:nvSpPr>
          <p:cNvPr id="309488" name="AutoShape 240"/>
          <p:cNvSpPr>
            <a:spLocks noChangeArrowheads="1"/>
          </p:cNvSpPr>
          <p:nvPr/>
        </p:nvSpPr>
        <p:spPr bwMode="auto">
          <a:xfrm>
            <a:off x="0" y="8735786"/>
            <a:ext cx="8931729" cy="2234747"/>
          </a:xfrm>
          <a:prstGeom prst="roundRect">
            <a:avLst>
              <a:gd name="adj" fmla="val 1906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r>
              <a:rPr kumimoji="0" lang="ja-JP" altLang="en-US" dirty="0">
                <a:solidFill>
                  <a:srgbClr val="C84600"/>
                </a:solidFill>
              </a:rPr>
              <a:t>惑星の運動も運動の法則と万有引力の</a:t>
            </a:r>
            <a:endParaRPr kumimoji="0" lang="en-US" altLang="ja-JP" dirty="0">
              <a:solidFill>
                <a:srgbClr val="C84600"/>
              </a:solidFill>
            </a:endParaRPr>
          </a:p>
          <a:p>
            <a:r>
              <a:rPr kumimoji="0" lang="ja-JP" altLang="en-US" dirty="0">
                <a:solidFill>
                  <a:srgbClr val="C84600"/>
                </a:solidFill>
              </a:rPr>
              <a:t>法則によって「説明」される。運動の法則と</a:t>
            </a:r>
            <a:endParaRPr kumimoji="0" lang="en-US" altLang="ja-JP" dirty="0">
              <a:solidFill>
                <a:srgbClr val="C84600"/>
              </a:solidFill>
            </a:endParaRPr>
          </a:p>
          <a:p>
            <a:r>
              <a:rPr kumimoji="0" lang="ja-JP" altLang="en-US" dirty="0">
                <a:solidFill>
                  <a:srgbClr val="C84600"/>
                </a:solidFill>
              </a:rPr>
              <a:t>万有引力の法則は重要な基本法則である。</a:t>
            </a:r>
          </a:p>
        </p:txBody>
      </p:sp>
      <p:sp>
        <p:nvSpPr>
          <p:cNvPr id="127" name="Oval 105"/>
          <p:cNvSpPr>
            <a:spLocks noChangeArrowheads="1"/>
          </p:cNvSpPr>
          <p:nvPr/>
        </p:nvSpPr>
        <p:spPr bwMode="auto">
          <a:xfrm>
            <a:off x="7505247" y="5159826"/>
            <a:ext cx="365125" cy="357641"/>
          </a:xfrm>
          <a:prstGeom prst="ellipse">
            <a:avLst/>
          </a:prstGeom>
          <a:gradFill rotWithShape="1">
            <a:gsLst>
              <a:gs pos="0">
                <a:srgbClr val="FFFFFF"/>
              </a:gs>
              <a:gs pos="100000">
                <a:srgbClr val="FFC000"/>
              </a:gs>
            </a:gsLst>
            <a:path path="shape">
              <a:fillToRect l="50000" t="50000" r="50000" b="50000"/>
            </a:path>
          </a:gradFill>
          <a:ln w="9525">
            <a:solidFill>
              <a:srgbClr val="FF9966"/>
            </a:solidFill>
            <a:round/>
            <a:headEnd/>
            <a:tailEnd/>
          </a:ln>
        </p:spPr>
        <p:txBody>
          <a:bodyPr wrap="square" anchor="ctr">
            <a:spAutoFit/>
          </a:bodyPr>
          <a:lstStyle/>
          <a:p>
            <a:endParaRPr kumimoji="0" lang="ja-JP" altLang="en-US">
              <a:solidFill>
                <a:srgbClr val="000000"/>
              </a:solidFill>
            </a:endParaRPr>
          </a:p>
        </p:txBody>
      </p:sp>
      <p:sp>
        <p:nvSpPr>
          <p:cNvPr id="128" name="Oval 105"/>
          <p:cNvSpPr>
            <a:spLocks noChangeArrowheads="1"/>
          </p:cNvSpPr>
          <p:nvPr/>
        </p:nvSpPr>
        <p:spPr bwMode="auto">
          <a:xfrm>
            <a:off x="8262257" y="9209315"/>
            <a:ext cx="261257" cy="244928"/>
          </a:xfrm>
          <a:prstGeom prst="ellipse">
            <a:avLst/>
          </a:prstGeom>
          <a:gradFill rotWithShape="1">
            <a:gsLst>
              <a:gs pos="0">
                <a:srgbClr val="FFFFFF"/>
              </a:gs>
              <a:gs pos="100000">
                <a:srgbClr val="3399FF"/>
              </a:gs>
            </a:gsLst>
            <a:path path="shape">
              <a:fillToRect l="50000" t="50000" r="50000" b="50000"/>
            </a:path>
          </a:gradFill>
          <a:ln w="9525">
            <a:solidFill>
              <a:srgbClr val="3399FF"/>
            </a:solidFill>
            <a:round/>
            <a:headEnd/>
            <a:tailEnd/>
          </a:ln>
        </p:spPr>
        <p:txBody>
          <a:bodyPr wrap="square" anchor="ctr">
            <a:spAutoFit/>
          </a:bodyPr>
          <a:lstStyle/>
          <a:p>
            <a:endParaRPr kumimoji="0" lang="ja-JP" altLang="en-US">
              <a:solidFill>
                <a:srgbClr val="000000"/>
              </a:solidFill>
            </a:endParaRPr>
          </a:p>
        </p:txBody>
      </p:sp>
    </p:spTree>
    <p:extLst>
      <p:ext uri="{BB962C8B-B14F-4D97-AF65-F5344CB8AC3E}">
        <p14:creationId xmlns:p14="http://schemas.microsoft.com/office/powerpoint/2010/main" val="1376992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9342"/>
                                        </p:tgtEl>
                                        <p:attrNameLst>
                                          <p:attrName>style.visibility</p:attrName>
                                        </p:attrNameLst>
                                      </p:cBhvr>
                                      <p:to>
                                        <p:strVal val="visible"/>
                                      </p:to>
                                    </p:set>
                                  </p:childTnLst>
                                </p:cTn>
                              </p:par>
                              <p:par>
                                <p:cTn id="7" presetID="1" presetClass="exit" presetSubtype="0" fill="hold" grpId="1" nodeType="withEffect">
                                  <p:stCondLst>
                                    <p:cond delay="0"/>
                                  </p:stCondLst>
                                  <p:childTnLst>
                                    <p:set>
                                      <p:cBhvr>
                                        <p:cTn id="8" dur="1" fill="hold">
                                          <p:stCondLst>
                                            <p:cond delay="0"/>
                                          </p:stCondLst>
                                        </p:cTn>
                                        <p:tgtEl>
                                          <p:spTgt spid="309470"/>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309474"/>
                                        </p:tgtEl>
                                        <p:attrNameLst>
                                          <p:attrName>style.visibility</p:attrName>
                                        </p:attrNameLst>
                                      </p:cBhvr>
                                      <p:to>
                                        <p:strVal val="hidden"/>
                                      </p:to>
                                    </p:set>
                                  </p:childTnLst>
                                </p:cTn>
                              </p:par>
                              <p:par>
                                <p:cTn id="11" presetID="64" presetClass="path" presetSubtype="0" accel="50000" decel="50000" fill="hold" grpId="2" nodeType="withEffect">
                                  <p:stCondLst>
                                    <p:cond delay="0"/>
                                  </p:stCondLst>
                                  <p:childTnLst>
                                    <p:animMotion origin="layout" path="M -3.88889E-6 4.56984E-6 L -0.60607 -0.00116 " pathEditMode="relative" rAng="0" ptsTypes="AA">
                                      <p:cBhvr>
                                        <p:cTn id="12" dur="100" fill="hold"/>
                                        <p:tgtEl>
                                          <p:spTgt spid="309470"/>
                                        </p:tgtEl>
                                        <p:attrNameLst>
                                          <p:attrName>ppt_x</p:attrName>
                                          <p:attrName>ppt_y</p:attrName>
                                        </p:attrNameLst>
                                      </p:cBhvr>
                                      <p:rCtr x="-30312" y="-69"/>
                                    </p:animMotion>
                                  </p:childTnLst>
                                </p:cTn>
                              </p:par>
                              <p:par>
                                <p:cTn id="13" presetID="64" presetClass="path" presetSubtype="0" accel="50000" decel="50000" fill="hold" grpId="1" nodeType="withEffect">
                                  <p:stCondLst>
                                    <p:cond delay="0"/>
                                  </p:stCondLst>
                                  <p:childTnLst>
                                    <p:animMotion origin="layout" path="M -1.94444E-6 4.81481E-6 L -0.42864 0.00046 " pathEditMode="relative" rAng="0" ptsTypes="AA">
                                      <p:cBhvr>
                                        <p:cTn id="14" dur="100" fill="hold"/>
                                        <p:tgtEl>
                                          <p:spTgt spid="309474"/>
                                        </p:tgtEl>
                                        <p:attrNameLst>
                                          <p:attrName>ppt_x</p:attrName>
                                          <p:attrName>ppt_y</p:attrName>
                                        </p:attrNameLst>
                                      </p:cBhvr>
                                      <p:rCtr x="-21441" y="23"/>
                                    </p:animMotion>
                                  </p:childTnLst>
                                </p:cTn>
                              </p:par>
                              <p:par>
                                <p:cTn id="15" presetID="1" presetClass="exit" presetSubtype="0" fill="hold" grpId="1" nodeType="withEffect">
                                  <p:stCondLst>
                                    <p:cond delay="0"/>
                                  </p:stCondLst>
                                  <p:childTnLst>
                                    <p:set>
                                      <p:cBhvr>
                                        <p:cTn id="16" dur="1" fill="hold">
                                          <p:stCondLst>
                                            <p:cond delay="0"/>
                                          </p:stCondLst>
                                        </p:cTn>
                                        <p:tgtEl>
                                          <p:spTgt spid="309476"/>
                                        </p:tgtEl>
                                        <p:attrNameLst>
                                          <p:attrName>style.visibility</p:attrName>
                                        </p:attrNameLst>
                                      </p:cBhvr>
                                      <p:to>
                                        <p:strVal val="hidden"/>
                                      </p:to>
                                    </p:set>
                                  </p:childTnLst>
                                </p:cTn>
                              </p:par>
                              <p:par>
                                <p:cTn id="17" presetID="64" presetClass="path" presetSubtype="0" accel="50000" decel="50000" fill="hold" grpId="2" nodeType="withEffect">
                                  <p:stCondLst>
                                    <p:cond delay="0"/>
                                  </p:stCondLst>
                                  <p:childTnLst>
                                    <p:animMotion origin="layout" path="M -3.88889E-6 4.56984E-6 L -0.60607 -0.00116 " pathEditMode="relative" rAng="0" ptsTypes="AA">
                                      <p:cBhvr>
                                        <p:cTn id="18" dur="100" fill="hold"/>
                                        <p:tgtEl>
                                          <p:spTgt spid="309476"/>
                                        </p:tgtEl>
                                        <p:attrNameLst>
                                          <p:attrName>ppt_x</p:attrName>
                                          <p:attrName>ppt_y</p:attrName>
                                        </p:attrNameLst>
                                      </p:cBhvr>
                                      <p:rCtr x="-30312" y="-69"/>
                                    </p:animMotion>
                                  </p:childTnLst>
                                </p:cTn>
                              </p:par>
                              <p:par>
                                <p:cTn id="19" presetID="1" presetClass="exit" presetSubtype="0" fill="hold" grpId="1" nodeType="withEffect">
                                  <p:stCondLst>
                                    <p:cond delay="0"/>
                                  </p:stCondLst>
                                  <p:childTnLst>
                                    <p:set>
                                      <p:cBhvr>
                                        <p:cTn id="20" dur="1" fill="hold">
                                          <p:stCondLst>
                                            <p:cond delay="0"/>
                                          </p:stCondLst>
                                        </p:cTn>
                                        <p:tgtEl>
                                          <p:spTgt spid="309480"/>
                                        </p:tgtEl>
                                        <p:attrNameLst>
                                          <p:attrName>style.visibility</p:attrName>
                                        </p:attrNameLst>
                                      </p:cBhvr>
                                      <p:to>
                                        <p:strVal val="hidden"/>
                                      </p:to>
                                    </p:set>
                                  </p:childTnLst>
                                </p:cTn>
                              </p:par>
                              <p:par>
                                <p:cTn id="21" presetID="64" presetClass="path" presetSubtype="0" accel="50000" decel="50000" fill="hold" grpId="2" nodeType="withEffect">
                                  <p:stCondLst>
                                    <p:cond delay="0"/>
                                  </p:stCondLst>
                                  <p:childTnLst>
                                    <p:animMotion origin="layout" path="M -3.88889E-6 4.56984E-6 L -0.60607 -0.00116 " pathEditMode="relative" rAng="0" ptsTypes="AA">
                                      <p:cBhvr>
                                        <p:cTn id="22" dur="100" fill="hold"/>
                                        <p:tgtEl>
                                          <p:spTgt spid="309480"/>
                                        </p:tgtEl>
                                        <p:attrNameLst>
                                          <p:attrName>ppt_x</p:attrName>
                                          <p:attrName>ppt_y</p:attrName>
                                        </p:attrNameLst>
                                      </p:cBhvr>
                                      <p:rCtr x="-30312" y="-69"/>
                                    </p:animMotion>
                                  </p:childTnLst>
                                </p:cTn>
                              </p:par>
                              <p:par>
                                <p:cTn id="23" presetID="1" presetClass="exit" presetSubtype="0" fill="hold" grpId="1" nodeType="withEffect">
                                  <p:stCondLst>
                                    <p:cond delay="0"/>
                                  </p:stCondLst>
                                  <p:childTnLst>
                                    <p:set>
                                      <p:cBhvr>
                                        <p:cTn id="24" dur="1" fill="hold">
                                          <p:stCondLst>
                                            <p:cond delay="0"/>
                                          </p:stCondLst>
                                        </p:cTn>
                                        <p:tgtEl>
                                          <p:spTgt spid="309482"/>
                                        </p:tgtEl>
                                        <p:attrNameLst>
                                          <p:attrName>style.visibility</p:attrName>
                                        </p:attrNameLst>
                                      </p:cBhvr>
                                      <p:to>
                                        <p:strVal val="hidden"/>
                                      </p:to>
                                    </p:set>
                                  </p:childTnLst>
                                </p:cTn>
                              </p:par>
                              <p:par>
                                <p:cTn id="25" presetID="64" presetClass="path" presetSubtype="0" accel="50000" decel="50000" fill="hold" grpId="2" nodeType="withEffect">
                                  <p:stCondLst>
                                    <p:cond delay="0"/>
                                  </p:stCondLst>
                                  <p:childTnLst>
                                    <p:animMotion origin="layout" path="M -3.88889E-6 4.56984E-6 L -0.60607 -0.00116 " pathEditMode="relative" rAng="0" ptsTypes="AA">
                                      <p:cBhvr>
                                        <p:cTn id="26" dur="100" fill="hold"/>
                                        <p:tgtEl>
                                          <p:spTgt spid="309482"/>
                                        </p:tgtEl>
                                        <p:attrNameLst>
                                          <p:attrName>ppt_x</p:attrName>
                                          <p:attrName>ppt_y</p:attrName>
                                        </p:attrNameLst>
                                      </p:cBhvr>
                                      <p:rCtr x="-30312" y="-69"/>
                                    </p:animMotion>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939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925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9285"/>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939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0947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09459"/>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09412"/>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0928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0946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09461"/>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09341"/>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nodeType="clickEffect">
                                  <p:stCondLst>
                                    <p:cond delay="0"/>
                                  </p:stCondLst>
                                  <p:childTnLst>
                                    <p:set>
                                      <p:cBhvr>
                                        <p:cTn id="68" dur="1" fill="hold">
                                          <p:stCondLst>
                                            <p:cond delay="0"/>
                                          </p:stCondLst>
                                        </p:cTn>
                                        <p:tgtEl>
                                          <p:spTgt spid="5"/>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09455"/>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nodeType="clickEffect">
                                  <p:stCondLst>
                                    <p:cond delay="0"/>
                                  </p:stCondLst>
                                  <p:childTnLst>
                                    <p:set>
                                      <p:cBhvr>
                                        <p:cTn id="76" dur="1" fill="hold">
                                          <p:stCondLst>
                                            <p:cond delay="0"/>
                                          </p:stCondLst>
                                        </p:cTn>
                                        <p:tgtEl>
                                          <p:spTgt spid="309474"/>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42" presetClass="path" presetSubtype="0" accel="50000" fill="hold" nodeType="clickEffect">
                                  <p:stCondLst>
                                    <p:cond delay="0"/>
                                  </p:stCondLst>
                                  <p:childTnLst>
                                    <p:animMotion origin="layout" path="M 2.5E-6 4.07031E-6 L 2.5E-6 0.09227 " pathEditMode="relative" rAng="0" ptsTypes="AA">
                                      <p:cBhvr>
                                        <p:cTn id="80" dur="500" fill="hold"/>
                                        <p:tgtEl>
                                          <p:spTgt spid="5"/>
                                        </p:tgtEl>
                                        <p:attrNameLst>
                                          <p:attrName>ppt_x</p:attrName>
                                          <p:attrName>ppt_y</p:attrName>
                                        </p:attrNameLst>
                                      </p:cBhvr>
                                      <p:rCtr x="0" y="4602"/>
                                    </p:animMotion>
                                  </p:childTnLst>
                                </p:cTn>
                              </p:par>
                              <p:par>
                                <p:cTn id="81" presetID="1" presetClass="entr" presetSubtype="0" fill="hold" grpId="0" nodeType="withEffect">
                                  <p:stCondLst>
                                    <p:cond delay="0"/>
                                  </p:stCondLst>
                                  <p:childTnLst>
                                    <p:set>
                                      <p:cBhvr>
                                        <p:cTn id="82" dur="1" fill="hold">
                                          <p:stCondLst>
                                            <p:cond delay="0"/>
                                          </p:stCondLst>
                                        </p:cTn>
                                        <p:tgtEl>
                                          <p:spTgt spid="309453"/>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0947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09485"/>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09483"/>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09484"/>
                                        </p:tgtEl>
                                        <p:attrNameLst>
                                          <p:attrName>style.visibility</p:attrName>
                                        </p:attrNameLst>
                                      </p:cBhvr>
                                      <p:to>
                                        <p:strVal val="visible"/>
                                      </p:to>
                                    </p:set>
                                  </p:childTnLst>
                                </p:cTn>
                              </p:par>
                              <p:par>
                                <p:cTn id="95" presetID="35" presetClass="emph" presetSubtype="0" repeatCount="10000" fill="hold" grpId="1" nodeType="withEffect">
                                  <p:stCondLst>
                                    <p:cond delay="0"/>
                                  </p:stCondLst>
                                  <p:childTnLst>
                                    <p:anim calcmode="discrete" valueType="str">
                                      <p:cBhvr>
                                        <p:cTn id="96" dur="500" fill="hold"/>
                                        <p:tgtEl>
                                          <p:spTgt spid="309483"/>
                                        </p:tgtEl>
                                        <p:attrNameLst>
                                          <p:attrName>style.visibility</p:attrName>
                                        </p:attrNameLst>
                                      </p:cBhvr>
                                      <p:tavLst>
                                        <p:tav tm="0">
                                          <p:val>
                                            <p:strVal val="hidden"/>
                                          </p:val>
                                        </p:tav>
                                        <p:tav tm="50000">
                                          <p:val>
                                            <p:strVal val="visible"/>
                                          </p:val>
                                        </p:tav>
                                      </p:tavLst>
                                    </p:anim>
                                  </p:childTnLst>
                                </p:cTn>
                              </p:par>
                              <p:par>
                                <p:cTn id="97" presetID="35" presetClass="emph" presetSubtype="0" repeatCount="10000" fill="hold" grpId="1" nodeType="withEffect">
                                  <p:stCondLst>
                                    <p:cond delay="0"/>
                                  </p:stCondLst>
                                  <p:childTnLst>
                                    <p:anim calcmode="discrete" valueType="str">
                                      <p:cBhvr>
                                        <p:cTn id="98" dur="500" fill="hold"/>
                                        <p:tgtEl>
                                          <p:spTgt spid="309484"/>
                                        </p:tgtEl>
                                        <p:attrNameLst>
                                          <p:attrName>style.visibility</p:attrName>
                                        </p:attrNameLst>
                                      </p:cBhvr>
                                      <p:tavLst>
                                        <p:tav tm="0">
                                          <p:val>
                                            <p:strVal val="hidden"/>
                                          </p:val>
                                        </p:tav>
                                        <p:tav tm="50000">
                                          <p:val>
                                            <p:strVal val="visible"/>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grpId="1" nodeType="clickEffect">
                                  <p:stCondLst>
                                    <p:cond delay="0"/>
                                  </p:stCondLst>
                                  <p:childTnLst>
                                    <p:set>
                                      <p:cBhvr>
                                        <p:cTn id="102" dur="1" fill="hold">
                                          <p:stCondLst>
                                            <p:cond delay="0"/>
                                          </p:stCondLst>
                                        </p:cTn>
                                        <p:tgtEl>
                                          <p:spTgt spid="309456"/>
                                        </p:tgtEl>
                                        <p:attrNameLst>
                                          <p:attrName>style.visibility</p:attrName>
                                        </p:attrNameLst>
                                      </p:cBhvr>
                                      <p:to>
                                        <p:strVal val="visible"/>
                                      </p:to>
                                    </p:set>
                                  </p:childTnLst>
                                </p:cTn>
                              </p:par>
                              <p:par>
                                <p:cTn id="103" presetID="64" presetClass="path" presetSubtype="0" fill="remove" grpId="0" nodeType="withEffect">
                                  <p:stCondLst>
                                    <p:cond delay="0"/>
                                  </p:stCondLst>
                                  <p:childTnLst>
                                    <p:animMotion origin="layout" path="M 5E-6 1.96115E-6 L -0.07968 -0.15171 " pathEditMode="relative" rAng="0" ptsTypes="AA">
                                      <p:cBhvr>
                                        <p:cTn id="104" dur="500" spd="-100000" fill="hold"/>
                                        <p:tgtEl>
                                          <p:spTgt spid="309456"/>
                                        </p:tgtEl>
                                        <p:attrNameLst>
                                          <p:attrName>ppt_x</p:attrName>
                                          <p:attrName>ppt_y</p:attrName>
                                        </p:attrNameLst>
                                      </p:cBhvr>
                                      <p:rCtr x="-3993" y="-7586"/>
                                    </p:animMotion>
                                  </p:childTnLst>
                                </p:cTn>
                              </p:par>
                              <p:par>
                                <p:cTn id="105" presetID="1" presetClass="entr" presetSubtype="0" fill="hold" grpId="1" nodeType="withEffect">
                                  <p:stCondLst>
                                    <p:cond delay="0"/>
                                  </p:stCondLst>
                                  <p:childTnLst>
                                    <p:set>
                                      <p:cBhvr>
                                        <p:cTn id="106" dur="1" fill="hold">
                                          <p:stCondLst>
                                            <p:cond delay="0"/>
                                          </p:stCondLst>
                                        </p:cTn>
                                        <p:tgtEl>
                                          <p:spTgt spid="309457"/>
                                        </p:tgtEl>
                                        <p:attrNameLst>
                                          <p:attrName>style.visibility</p:attrName>
                                        </p:attrNameLst>
                                      </p:cBhvr>
                                      <p:to>
                                        <p:strVal val="visible"/>
                                      </p:to>
                                    </p:set>
                                  </p:childTnLst>
                                </p:cTn>
                              </p:par>
                              <p:par>
                                <p:cTn id="107" presetID="64" presetClass="path" presetSubtype="0" fill="remove" grpId="0" nodeType="withEffect">
                                  <p:stCondLst>
                                    <p:cond delay="0"/>
                                  </p:stCondLst>
                                  <p:childTnLst>
                                    <p:animMotion origin="layout" path="M 8.33333E-7 3.9593E-6 L 0.00226 -0.21092 " pathEditMode="relative" rAng="0" ptsTypes="AA">
                                      <p:cBhvr>
                                        <p:cTn id="108" dur="500" spd="-100000" fill="hold"/>
                                        <p:tgtEl>
                                          <p:spTgt spid="309457"/>
                                        </p:tgtEl>
                                        <p:attrNameLst>
                                          <p:attrName>ppt_x</p:attrName>
                                          <p:attrName>ppt_y</p:attrName>
                                        </p:attrNameLst>
                                      </p:cBhvr>
                                      <p:rCtr x="104" y="-10546"/>
                                    </p:animMotion>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 presetClass="entr" presetSubtype="0" fill="hold" grpId="1" nodeType="clickEffect">
                                  <p:stCondLst>
                                    <p:cond delay="0"/>
                                  </p:stCondLst>
                                  <p:childTnLst>
                                    <p:set>
                                      <p:cBhvr>
                                        <p:cTn id="112" dur="1" fill="hold">
                                          <p:stCondLst>
                                            <p:cond delay="0"/>
                                          </p:stCondLst>
                                        </p:cTn>
                                        <p:tgtEl>
                                          <p:spTgt spid="309458"/>
                                        </p:tgtEl>
                                        <p:attrNameLst>
                                          <p:attrName>style.visibility</p:attrName>
                                        </p:attrNameLst>
                                      </p:cBhvr>
                                      <p:to>
                                        <p:strVal val="visible"/>
                                      </p:to>
                                    </p:set>
                                  </p:childTnLst>
                                </p:cTn>
                              </p:par>
                              <p:par>
                                <p:cTn id="113" presetID="64" presetClass="path" presetSubtype="0" fill="remove" grpId="0" nodeType="withEffect">
                                  <p:stCondLst>
                                    <p:cond delay="0"/>
                                  </p:stCondLst>
                                  <p:childTnLst>
                                    <p:animMotion origin="layout" path="M -3.05556E-6 4.81036E-7 L 0.75608 0.08372 " pathEditMode="relative" rAng="0" ptsTypes="AA">
                                      <p:cBhvr>
                                        <p:cTn id="114" dur="500" spd="-100000" fill="hold"/>
                                        <p:tgtEl>
                                          <p:spTgt spid="309458"/>
                                        </p:tgtEl>
                                        <p:attrNameLst>
                                          <p:attrName>ppt_x</p:attrName>
                                          <p:attrName>ppt_y</p:attrName>
                                        </p:attrNameLst>
                                      </p:cBhvr>
                                      <p:rCtr x="37795" y="4186"/>
                                    </p:animMotion>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 presetClass="exit" presetSubtype="0" fill="hold" nodeType="clickEffect">
                                  <p:stCondLst>
                                    <p:cond delay="0"/>
                                  </p:stCondLst>
                                  <p:childTnLst>
                                    <p:set>
                                      <p:cBhvr>
                                        <p:cTn id="118" dur="1" fill="hold">
                                          <p:stCondLst>
                                            <p:cond delay="0"/>
                                          </p:stCondLst>
                                        </p:cTn>
                                        <p:tgtEl>
                                          <p:spTgt spid="309483"/>
                                        </p:tgtEl>
                                        <p:attrNameLst>
                                          <p:attrName>style.visibility</p:attrName>
                                        </p:attrNameLst>
                                      </p:cBhvr>
                                      <p:to>
                                        <p:strVal val="hidden"/>
                                      </p:to>
                                    </p:set>
                                  </p:childTnLst>
                                </p:cTn>
                              </p:par>
                              <p:par>
                                <p:cTn id="119" presetID="1" presetClass="exit" presetSubtype="0" fill="hold" nodeType="withEffect">
                                  <p:stCondLst>
                                    <p:cond delay="0"/>
                                  </p:stCondLst>
                                  <p:childTnLst>
                                    <p:set>
                                      <p:cBhvr>
                                        <p:cTn id="120" dur="1" fill="hold">
                                          <p:stCondLst>
                                            <p:cond delay="0"/>
                                          </p:stCondLst>
                                        </p:cTn>
                                        <p:tgtEl>
                                          <p:spTgt spid="309484"/>
                                        </p:tgtEl>
                                        <p:attrNameLst>
                                          <p:attrName>style.visibility</p:attrName>
                                        </p:attrNameLst>
                                      </p:cBhvr>
                                      <p:to>
                                        <p:strVal val="hidden"/>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35" presetClass="emph" presetSubtype="0" repeatCount="10000" fill="hold" grpId="1" nodeType="clickEffect">
                                  <p:stCondLst>
                                    <p:cond delay="0"/>
                                  </p:stCondLst>
                                  <p:childTnLst>
                                    <p:anim calcmode="discrete" valueType="str">
                                      <p:cBhvr>
                                        <p:cTn id="124" dur="500" fill="hold"/>
                                        <p:tgtEl>
                                          <p:spTgt spid="309460"/>
                                        </p:tgtEl>
                                        <p:attrNameLst>
                                          <p:attrName>style.visibility</p:attrName>
                                        </p:attrNameLst>
                                      </p:cBhvr>
                                      <p:tavLst>
                                        <p:tav tm="0">
                                          <p:val>
                                            <p:strVal val="hidden"/>
                                          </p:val>
                                        </p:tav>
                                        <p:tav tm="50000">
                                          <p:val>
                                            <p:strVal val="visible"/>
                                          </p:val>
                                        </p:tav>
                                      </p:tavLst>
                                    </p:anim>
                                  </p:childTnLst>
                                </p:cTn>
                              </p:par>
                            </p:childTnLst>
                          </p:cTn>
                        </p:par>
                      </p:childTnLst>
                    </p:cTn>
                  </p:par>
                  <p:par>
                    <p:cTn id="125" fill="hold" nodeType="clickPar">
                      <p:stCondLst>
                        <p:cond delay="indefinite"/>
                      </p:stCondLst>
                      <p:childTnLst>
                        <p:par>
                          <p:cTn id="126" fill="hold" nodeType="withGroup">
                            <p:stCondLst>
                              <p:cond delay="0"/>
                            </p:stCondLst>
                            <p:childTnLst>
                              <p:par>
                                <p:cTn id="127" presetID="35" presetClass="emph" presetSubtype="0" repeatCount="10000" fill="hold" grpId="1" nodeType="clickEffect">
                                  <p:stCondLst>
                                    <p:cond delay="0"/>
                                  </p:stCondLst>
                                  <p:childTnLst>
                                    <p:anim calcmode="discrete" valueType="str">
                                      <p:cBhvr>
                                        <p:cTn id="128" dur="500" fill="hold"/>
                                        <p:tgtEl>
                                          <p:spTgt spid="309412"/>
                                        </p:tgtEl>
                                        <p:attrNameLst>
                                          <p:attrName>style.visibility</p:attrName>
                                        </p:attrNameLst>
                                      </p:cBhvr>
                                      <p:tavLst>
                                        <p:tav tm="0">
                                          <p:val>
                                            <p:strVal val="hidden"/>
                                          </p:val>
                                        </p:tav>
                                        <p:tav tm="50000">
                                          <p:val>
                                            <p:strVal val="visible"/>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309286"/>
                                        </p:tgtEl>
                                        <p:attrNameLst>
                                          <p:attrName>style.visibility</p:attrName>
                                        </p:attrNameLst>
                                      </p:cBhvr>
                                      <p:to>
                                        <p:strVal val="visible"/>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309449"/>
                                        </p:tgtEl>
                                        <p:attrNameLst>
                                          <p:attrName>style.visibility</p:attrName>
                                        </p:attrNameLst>
                                      </p:cBhvr>
                                      <p:to>
                                        <p:strVal val="visible"/>
                                      </p:to>
                                    </p:se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309468"/>
                                        </p:tgtEl>
                                        <p:attrNameLst>
                                          <p:attrName>style.visibility</p:attrName>
                                        </p:attrNameLst>
                                      </p:cBhvr>
                                      <p:to>
                                        <p:strVal val="visible"/>
                                      </p:to>
                                    </p:set>
                                  </p:childTnLst>
                                </p:cTn>
                              </p:par>
                              <p:par>
                                <p:cTn id="141" presetID="1" presetClass="exit" presetSubtype="0" fill="hold" nodeType="withEffect">
                                  <p:stCondLst>
                                    <p:cond delay="0"/>
                                  </p:stCondLst>
                                  <p:childTnLst>
                                    <p:set>
                                      <p:cBhvr>
                                        <p:cTn id="142" dur="1" fill="hold">
                                          <p:stCondLst>
                                            <p:cond delay="0"/>
                                          </p:stCondLst>
                                        </p:cTn>
                                        <p:tgtEl>
                                          <p:spTgt spid="309474"/>
                                        </p:tgtEl>
                                        <p:attrNameLst>
                                          <p:attrName>style.visibility</p:attrName>
                                        </p:attrNameLst>
                                      </p:cBhvr>
                                      <p:to>
                                        <p:strVal val="hidden"/>
                                      </p:to>
                                    </p:se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309462"/>
                                        </p:tgtEl>
                                        <p:attrNameLst>
                                          <p:attrName>style.visibility</p:attrName>
                                        </p:attrNameLst>
                                      </p:cBhvr>
                                      <p:to>
                                        <p:strVal val="visible"/>
                                      </p:to>
                                    </p:se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309463"/>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309470"/>
                                        </p:tgtEl>
                                        <p:attrNameLst>
                                          <p:attrName>style.visibility</p:attrName>
                                        </p:attrNameLst>
                                      </p:cBhvr>
                                      <p:to>
                                        <p:strVal val="visible"/>
                                      </p:to>
                                    </p:se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309486"/>
                                        </p:tgtEl>
                                        <p:attrNameLst>
                                          <p:attrName>style.visibility</p:attrName>
                                        </p:attrNameLst>
                                      </p:cBhvr>
                                      <p:to>
                                        <p:strVal val="visible"/>
                                      </p:to>
                                    </p:set>
                                  </p:childTnLst>
                                </p:cTn>
                              </p:par>
                              <p:par>
                                <p:cTn id="159" presetID="42" presetClass="path" presetSubtype="0" fill="remove" grpId="1" nodeType="withEffect">
                                  <p:stCondLst>
                                    <p:cond delay="0"/>
                                  </p:stCondLst>
                                  <p:childTnLst>
                                    <p:animMotion origin="layout" path="M -4.44444E-6 -4.62535E-8 L 0.04306 0.22155 " pathEditMode="relative" rAng="0" ptsTypes="AA">
                                      <p:cBhvr>
                                        <p:cTn id="160" dur="500" spd="-100000" fill="hold"/>
                                        <p:tgtEl>
                                          <p:spTgt spid="309486"/>
                                        </p:tgtEl>
                                        <p:attrNameLst>
                                          <p:attrName>ppt_x</p:attrName>
                                          <p:attrName>ppt_y</p:attrName>
                                        </p:attrNameLst>
                                      </p:cBhvr>
                                      <p:rCtr x="2153" y="11078"/>
                                    </p:animMotion>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309469"/>
                                        </p:tgtEl>
                                        <p:attrNameLst>
                                          <p:attrName>style.visibility</p:attrName>
                                        </p:attrNameLst>
                                      </p:cBhvr>
                                      <p:to>
                                        <p:strVal val="visible"/>
                                      </p:to>
                                    </p:se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309476"/>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309471"/>
                                        </p:tgtEl>
                                        <p:attrNameLst>
                                          <p:attrName>style.visibility</p:attrName>
                                        </p:attrNameLst>
                                      </p:cBhvr>
                                      <p:to>
                                        <p:strVal val="visible"/>
                                      </p:to>
                                    </p:se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309480"/>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309481"/>
                                        </p:tgtEl>
                                        <p:attrNameLst>
                                          <p:attrName>style.visibility</p:attrName>
                                        </p:attrNameLst>
                                      </p:cBhvr>
                                      <p:to>
                                        <p:strVal val="visible"/>
                                      </p:to>
                                    </p:set>
                                  </p:childTnLst>
                                </p:cTn>
                              </p:par>
                              <p:par>
                                <p:cTn id="177" presetID="35" presetClass="emph" presetSubtype="0" repeatCount="10000" fill="hold" grpId="3" nodeType="withEffect">
                                  <p:stCondLst>
                                    <p:cond delay="0"/>
                                  </p:stCondLst>
                                  <p:childTnLst>
                                    <p:anim calcmode="discrete" valueType="str">
                                      <p:cBhvr>
                                        <p:cTn id="178" dur="500" fill="hold"/>
                                        <p:tgtEl>
                                          <p:spTgt spid="309480"/>
                                        </p:tgtEl>
                                        <p:attrNameLst>
                                          <p:attrName>style.visibility</p:attrName>
                                        </p:attrNameLst>
                                      </p:cBhvr>
                                      <p:tavLst>
                                        <p:tav tm="0">
                                          <p:val>
                                            <p:strVal val="hidden"/>
                                          </p:val>
                                        </p:tav>
                                        <p:tav tm="50000">
                                          <p:val>
                                            <p:strVal val="visible"/>
                                          </p:val>
                                        </p:tav>
                                      </p:tavLst>
                                    </p:anim>
                                  </p:childTnLst>
                                  <p:subTnLst>
                                    <p:set>
                                      <p:cBhvr override="childStyle">
                                        <p:cTn dur="1" fill="hold" display="0" masterRel="sameClick" afterEffect="1">
                                          <p:stCondLst>
                                            <p:cond evt="end" delay="0">
                                              <p:tn val="177"/>
                                            </p:cond>
                                          </p:stCondLst>
                                        </p:cTn>
                                        <p:tgtEl>
                                          <p:spTgt spid="309480"/>
                                        </p:tgtEl>
                                        <p:attrNameLst>
                                          <p:attrName>style.visibility</p:attrName>
                                        </p:attrNameLst>
                                      </p:cBhvr>
                                      <p:to>
                                        <p:strVal val="hidden"/>
                                      </p:to>
                                    </p:set>
                                  </p:subTnLst>
                                </p:cTn>
                              </p:par>
                              <p:par>
                                <p:cTn id="179" presetID="35" presetClass="emph" presetSubtype="0" repeatCount="10000" fill="hold" grpId="1" nodeType="withEffect">
                                  <p:stCondLst>
                                    <p:cond delay="0"/>
                                  </p:stCondLst>
                                  <p:childTnLst>
                                    <p:anim calcmode="discrete" valueType="str">
                                      <p:cBhvr>
                                        <p:cTn id="180" dur="500" fill="hold"/>
                                        <p:tgtEl>
                                          <p:spTgt spid="309481"/>
                                        </p:tgtEl>
                                        <p:attrNameLst>
                                          <p:attrName>style.visibility</p:attrName>
                                        </p:attrNameLst>
                                      </p:cBhvr>
                                      <p:tavLst>
                                        <p:tav tm="0">
                                          <p:val>
                                            <p:strVal val="hidden"/>
                                          </p:val>
                                        </p:tav>
                                        <p:tav tm="50000">
                                          <p:val>
                                            <p:strVal val="visible"/>
                                          </p:val>
                                        </p:tav>
                                      </p:tavLst>
                                    </p:anim>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 presetClass="entr" presetSubtype="0" fill="hold" grpId="0" nodeType="clickEffect">
                                  <p:stCondLst>
                                    <p:cond delay="0"/>
                                  </p:stCondLst>
                                  <p:childTnLst>
                                    <p:set>
                                      <p:cBhvr>
                                        <p:cTn id="184" dur="1" fill="hold">
                                          <p:stCondLst>
                                            <p:cond delay="0"/>
                                          </p:stCondLst>
                                        </p:cTn>
                                        <p:tgtEl>
                                          <p:spTgt spid="309477"/>
                                        </p:tgtEl>
                                        <p:attrNameLst>
                                          <p:attrName>style.visibility</p:attrName>
                                        </p:attrNameLst>
                                      </p:cBhvr>
                                      <p:to>
                                        <p:strVal val="visible"/>
                                      </p:to>
                                    </p:set>
                                  </p:childTnLst>
                                </p:cTn>
                              </p:par>
                              <p:par>
                                <p:cTn id="185" presetID="42" presetClass="path" presetSubtype="0" fill="remove" grpId="1" nodeType="withEffect">
                                  <p:stCondLst>
                                    <p:cond delay="0"/>
                                  </p:stCondLst>
                                  <p:childTnLst>
                                    <p:animMotion origin="layout" path="M -5.55556E-7 -1.45236E-6 L -0.12257 0.22156 " pathEditMode="relative" rAng="0" ptsTypes="AA">
                                      <p:cBhvr>
                                        <p:cTn id="186" dur="500" spd="-100000" fill="hold"/>
                                        <p:tgtEl>
                                          <p:spTgt spid="309477"/>
                                        </p:tgtEl>
                                        <p:attrNameLst>
                                          <p:attrName>ppt_x</p:attrName>
                                          <p:attrName>ppt_y</p:attrName>
                                        </p:attrNameLst>
                                      </p:cBhvr>
                                      <p:rCtr x="-6128" y="11078"/>
                                    </p:animMotion>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309479"/>
                                        </p:tgtEl>
                                        <p:attrNameLst>
                                          <p:attrName>style.visibility</p:attrName>
                                        </p:attrNameLst>
                                      </p:cBhvr>
                                      <p:to>
                                        <p:strVal val="visible"/>
                                      </p:to>
                                    </p:set>
                                  </p:childTnLst>
                                </p:cTn>
                              </p:par>
                              <p:par>
                                <p:cTn id="191" presetID="42" presetClass="path" presetSubtype="0" fill="remove" grpId="1" nodeType="withEffect">
                                  <p:stCondLst>
                                    <p:cond delay="0"/>
                                  </p:stCondLst>
                                  <p:childTnLst>
                                    <p:animMotion origin="layout" path="M -2.77778E-6 -1.59112E-6 L -0.27343 -0.08834 " pathEditMode="relative" rAng="0" ptsTypes="AA">
                                      <p:cBhvr>
                                        <p:cTn id="192" dur="500" spd="-100000" fill="hold"/>
                                        <p:tgtEl>
                                          <p:spTgt spid="309479"/>
                                        </p:tgtEl>
                                        <p:attrNameLst>
                                          <p:attrName>ppt_x</p:attrName>
                                          <p:attrName>ppt_y</p:attrName>
                                        </p:attrNameLst>
                                      </p:cBhvr>
                                      <p:rCtr x="-13681" y="-4417"/>
                                    </p:animMotion>
                                  </p:childTnLst>
                                </p:cTn>
                              </p:par>
                            </p:childTnLst>
                          </p:cTn>
                        </p:par>
                        <p:par>
                          <p:cTn id="193" fill="hold" nodeType="afterGroup">
                            <p:stCondLst>
                              <p:cond delay="500"/>
                            </p:stCondLst>
                            <p:childTnLst>
                              <p:par>
                                <p:cTn id="194" presetID="1" presetClass="entr" presetSubtype="0" fill="hold" grpId="0" nodeType="afterEffect">
                                  <p:stCondLst>
                                    <p:cond delay="0"/>
                                  </p:stCondLst>
                                  <p:childTnLst>
                                    <p:set>
                                      <p:cBhvr>
                                        <p:cTn id="195" dur="1" fill="hold">
                                          <p:stCondLst>
                                            <p:cond delay="0"/>
                                          </p:stCondLst>
                                        </p:cTn>
                                        <p:tgtEl>
                                          <p:spTgt spid="309478"/>
                                        </p:tgtEl>
                                        <p:attrNameLst>
                                          <p:attrName>style.visibility</p:attrName>
                                        </p:attrNameLst>
                                      </p:cBhvr>
                                      <p:to>
                                        <p:strVal val="visible"/>
                                      </p:to>
                                    </p:set>
                                  </p:childTnLst>
                                </p:cTn>
                              </p:par>
                            </p:childTnLst>
                          </p:cTn>
                        </p:par>
                      </p:childTnLst>
                    </p:cTn>
                  </p:par>
                  <p:par>
                    <p:cTn id="196" fill="hold" nodeType="clickPar">
                      <p:stCondLst>
                        <p:cond delay="indefinite"/>
                      </p:stCondLst>
                      <p:childTnLst>
                        <p:par>
                          <p:cTn id="197" fill="hold" nodeType="withGroup">
                            <p:stCondLst>
                              <p:cond delay="0"/>
                            </p:stCondLst>
                            <p:childTnLst>
                              <p:par>
                                <p:cTn id="198" presetID="1" presetClass="entr" presetSubtype="0" fill="hold" grpId="0" nodeType="clickEffect">
                                  <p:stCondLst>
                                    <p:cond delay="0"/>
                                  </p:stCondLst>
                                  <p:childTnLst>
                                    <p:set>
                                      <p:cBhvr>
                                        <p:cTn id="199" dur="1" fill="hold">
                                          <p:stCondLst>
                                            <p:cond delay="0"/>
                                          </p:stCondLst>
                                        </p:cTn>
                                        <p:tgtEl>
                                          <p:spTgt spid="309466"/>
                                        </p:tgtEl>
                                        <p:attrNameLst>
                                          <p:attrName>style.visibility</p:attrName>
                                        </p:attrNameLst>
                                      </p:cBhvr>
                                      <p:to>
                                        <p:strVal val="visible"/>
                                      </p:to>
                                    </p:set>
                                  </p:childTnLst>
                                </p:cTn>
                              </p:par>
                            </p:childTnLst>
                          </p:cTn>
                        </p:par>
                      </p:childTnLst>
                    </p:cTn>
                  </p:par>
                  <p:par>
                    <p:cTn id="200" fill="hold" nodeType="clickPar">
                      <p:stCondLst>
                        <p:cond delay="indefinite"/>
                      </p:stCondLst>
                      <p:childTnLst>
                        <p:par>
                          <p:cTn id="201" fill="hold" nodeType="withGroup">
                            <p:stCondLst>
                              <p:cond delay="0"/>
                            </p:stCondLst>
                            <p:childTnLst>
                              <p:par>
                                <p:cTn id="202" presetID="1" presetClass="entr" presetSubtype="0" fill="hold" grpId="0" nodeType="clickEffect">
                                  <p:stCondLst>
                                    <p:cond delay="0"/>
                                  </p:stCondLst>
                                  <p:childTnLst>
                                    <p:set>
                                      <p:cBhvr>
                                        <p:cTn id="203" dur="1" fill="hold">
                                          <p:stCondLst>
                                            <p:cond delay="0"/>
                                          </p:stCondLst>
                                        </p:cTn>
                                        <p:tgtEl>
                                          <p:spTgt spid="309467"/>
                                        </p:tgtEl>
                                        <p:attrNameLst>
                                          <p:attrName>style.visibility</p:attrName>
                                        </p:attrNameLst>
                                      </p:cBhvr>
                                      <p:to>
                                        <p:strVal val="visible"/>
                                      </p:to>
                                    </p:set>
                                  </p:childTnLst>
                                </p:cTn>
                              </p:par>
                            </p:childTnLst>
                          </p:cTn>
                        </p:par>
                      </p:childTnLst>
                    </p:cTn>
                  </p:par>
                  <p:par>
                    <p:cTn id="204" fill="hold" nodeType="clickPar">
                      <p:stCondLst>
                        <p:cond delay="indefinite"/>
                      </p:stCondLst>
                      <p:childTnLst>
                        <p:par>
                          <p:cTn id="205" fill="hold" nodeType="withGroup">
                            <p:stCondLst>
                              <p:cond delay="0"/>
                            </p:stCondLst>
                            <p:childTnLst>
                              <p:par>
                                <p:cTn id="206" presetID="1" presetClass="entr" presetSubtype="0" fill="hold" grpId="0" nodeType="clickEffect">
                                  <p:stCondLst>
                                    <p:cond delay="0"/>
                                  </p:stCondLst>
                                  <p:childTnLst>
                                    <p:set>
                                      <p:cBhvr>
                                        <p:cTn id="207" dur="1" fill="hold">
                                          <p:stCondLst>
                                            <p:cond delay="0"/>
                                          </p:stCondLst>
                                        </p:cTn>
                                        <p:tgtEl>
                                          <p:spTgt spid="309482"/>
                                        </p:tgtEl>
                                        <p:attrNameLst>
                                          <p:attrName>style.visibility</p:attrName>
                                        </p:attrNameLst>
                                      </p:cBhvr>
                                      <p:to>
                                        <p:strVal val="visible"/>
                                      </p:to>
                                    </p:set>
                                  </p:childTnLst>
                                </p:cTn>
                              </p:par>
                            </p:childTnLst>
                          </p:cTn>
                        </p:par>
                      </p:childTnLst>
                    </p:cTn>
                  </p:par>
                  <p:par>
                    <p:cTn id="208" fill="hold" nodeType="clickPar">
                      <p:stCondLst>
                        <p:cond delay="indefinite"/>
                      </p:stCondLst>
                      <p:childTnLst>
                        <p:par>
                          <p:cTn id="209" fill="hold" nodeType="withGroup">
                            <p:stCondLst>
                              <p:cond delay="0"/>
                            </p:stCondLst>
                            <p:childTnLst>
                              <p:par>
                                <p:cTn id="210" presetID="1" presetClass="exit" presetSubtype="0" fill="hold" nodeType="clickEffect">
                                  <p:stCondLst>
                                    <p:cond delay="0"/>
                                  </p:stCondLst>
                                  <p:childTnLst>
                                    <p:set>
                                      <p:cBhvr>
                                        <p:cTn id="211" dur="1" fill="hold">
                                          <p:stCondLst>
                                            <p:cond delay="0"/>
                                          </p:stCondLst>
                                        </p:cTn>
                                        <p:tgtEl>
                                          <p:spTgt spid="309470"/>
                                        </p:tgtEl>
                                        <p:attrNameLst>
                                          <p:attrName>style.visibility</p:attrName>
                                        </p:attrNameLst>
                                      </p:cBhvr>
                                      <p:to>
                                        <p:strVal val="hidden"/>
                                      </p:to>
                                    </p:set>
                                  </p:childTnLst>
                                </p:cTn>
                              </p:par>
                              <p:par>
                                <p:cTn id="212" presetID="1" presetClass="exit" presetSubtype="0" fill="hold" nodeType="withEffect">
                                  <p:stCondLst>
                                    <p:cond delay="0"/>
                                  </p:stCondLst>
                                  <p:childTnLst>
                                    <p:set>
                                      <p:cBhvr>
                                        <p:cTn id="213" dur="1" fill="hold">
                                          <p:stCondLst>
                                            <p:cond delay="0"/>
                                          </p:stCondLst>
                                        </p:cTn>
                                        <p:tgtEl>
                                          <p:spTgt spid="309476"/>
                                        </p:tgtEl>
                                        <p:attrNameLst>
                                          <p:attrName>style.visibility</p:attrName>
                                        </p:attrNameLst>
                                      </p:cBhvr>
                                      <p:to>
                                        <p:strVal val="hidden"/>
                                      </p:to>
                                    </p:set>
                                  </p:childTnLst>
                                </p:cTn>
                              </p:par>
                              <p:par>
                                <p:cTn id="214" presetID="1" presetClass="exit" presetSubtype="0" fill="hold" nodeType="withEffect">
                                  <p:stCondLst>
                                    <p:cond delay="0"/>
                                  </p:stCondLst>
                                  <p:childTnLst>
                                    <p:set>
                                      <p:cBhvr>
                                        <p:cTn id="215" dur="1" fill="hold">
                                          <p:stCondLst>
                                            <p:cond delay="0"/>
                                          </p:stCondLst>
                                        </p:cTn>
                                        <p:tgtEl>
                                          <p:spTgt spid="309480"/>
                                        </p:tgtEl>
                                        <p:attrNameLst>
                                          <p:attrName>style.visibility</p:attrName>
                                        </p:attrNameLst>
                                      </p:cBhvr>
                                      <p:to>
                                        <p:strVal val="hidden"/>
                                      </p:to>
                                    </p:set>
                                  </p:childTnLst>
                                </p:cTn>
                              </p:par>
                              <p:par>
                                <p:cTn id="216" presetID="1" presetClass="exit" presetSubtype="0" fill="hold" nodeType="withEffect">
                                  <p:stCondLst>
                                    <p:cond delay="0"/>
                                  </p:stCondLst>
                                  <p:childTnLst>
                                    <p:set>
                                      <p:cBhvr>
                                        <p:cTn id="217" dur="1" fill="hold">
                                          <p:stCondLst>
                                            <p:cond delay="0"/>
                                          </p:stCondLst>
                                        </p:cTn>
                                        <p:tgtEl>
                                          <p:spTgt spid="309481"/>
                                        </p:tgtEl>
                                        <p:attrNameLst>
                                          <p:attrName>style.visibility</p:attrName>
                                        </p:attrNameLst>
                                      </p:cBhvr>
                                      <p:to>
                                        <p:strVal val="hidden"/>
                                      </p:to>
                                    </p:set>
                                  </p:childTnLst>
                                </p:cTn>
                              </p:par>
                              <p:par>
                                <p:cTn id="218" presetID="1" presetClass="exit" presetSubtype="0" fill="hold" nodeType="withEffect">
                                  <p:stCondLst>
                                    <p:cond delay="0"/>
                                  </p:stCondLst>
                                  <p:childTnLst>
                                    <p:set>
                                      <p:cBhvr>
                                        <p:cTn id="219" dur="1" fill="hold">
                                          <p:stCondLst>
                                            <p:cond delay="0"/>
                                          </p:stCondLst>
                                        </p:cTn>
                                        <p:tgtEl>
                                          <p:spTgt spid="309482"/>
                                        </p:tgtEl>
                                        <p:attrNameLst>
                                          <p:attrName>style.visibility</p:attrName>
                                        </p:attrNameLst>
                                      </p:cBhvr>
                                      <p:to>
                                        <p:strVal val="hidden"/>
                                      </p:to>
                                    </p:set>
                                  </p:childTnLst>
                                </p:cTn>
                              </p:par>
                            </p:childTnLst>
                          </p:cTn>
                        </p:par>
                      </p:childTnLst>
                    </p:cTn>
                  </p:par>
                  <p:par>
                    <p:cTn id="220" fill="hold" nodeType="clickPar">
                      <p:stCondLst>
                        <p:cond delay="indefinite"/>
                      </p:stCondLst>
                      <p:childTnLst>
                        <p:par>
                          <p:cTn id="221" fill="hold" nodeType="withGroup">
                            <p:stCondLst>
                              <p:cond delay="0"/>
                            </p:stCondLst>
                            <p:childTnLst>
                              <p:par>
                                <p:cTn id="222" presetID="1" presetClass="entr" presetSubtype="0" fill="hold" grpId="0" nodeType="clickEffect">
                                  <p:stCondLst>
                                    <p:cond delay="0"/>
                                  </p:stCondLst>
                                  <p:childTnLst>
                                    <p:set>
                                      <p:cBhvr>
                                        <p:cTn id="223" dur="1" fill="hold">
                                          <p:stCondLst>
                                            <p:cond delay="0"/>
                                          </p:stCondLst>
                                        </p:cTn>
                                        <p:tgtEl>
                                          <p:spTgt spid="309346"/>
                                        </p:tgtEl>
                                        <p:attrNameLst>
                                          <p:attrName>style.visibility</p:attrName>
                                        </p:attrNameLst>
                                      </p:cBhvr>
                                      <p:to>
                                        <p:strVal val="visible"/>
                                      </p:to>
                                    </p:set>
                                  </p:childTnLst>
                                </p:cTn>
                              </p:par>
                              <p:par>
                                <p:cTn id="224" presetID="1" presetClass="entr" presetSubtype="0" fill="hold" grpId="0" nodeType="withEffect">
                                  <p:stCondLst>
                                    <p:cond delay="0"/>
                                  </p:stCondLst>
                                  <p:childTnLst>
                                    <p:set>
                                      <p:cBhvr>
                                        <p:cTn id="225" dur="1" fill="hold">
                                          <p:stCondLst>
                                            <p:cond delay="0"/>
                                          </p:stCondLst>
                                        </p:cTn>
                                        <p:tgtEl>
                                          <p:spTgt spid="309350"/>
                                        </p:tgtEl>
                                        <p:attrNameLst>
                                          <p:attrName>style.visibility</p:attrName>
                                        </p:attrNameLst>
                                      </p:cBhvr>
                                      <p:to>
                                        <p:strVal val="visible"/>
                                      </p:to>
                                    </p:se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1" presetClass="entr" presetSubtype="0" fill="hold" grpId="0" nodeType="clickEffect">
                                  <p:stCondLst>
                                    <p:cond delay="0"/>
                                  </p:stCondLst>
                                  <p:childTnLst>
                                    <p:set>
                                      <p:cBhvr>
                                        <p:cTn id="229" dur="1" fill="hold">
                                          <p:stCondLst>
                                            <p:cond delay="0"/>
                                          </p:stCondLst>
                                        </p:cTn>
                                        <p:tgtEl>
                                          <p:spTgt spid="309413"/>
                                        </p:tgtEl>
                                        <p:attrNameLst>
                                          <p:attrName>style.visibility</p:attrName>
                                        </p:attrNameLst>
                                      </p:cBhvr>
                                      <p:to>
                                        <p:strVal val="visible"/>
                                      </p:to>
                                    </p:set>
                                  </p:childTnLst>
                                </p:cTn>
                              </p:par>
                            </p:childTnLst>
                          </p:cTn>
                        </p:par>
                      </p:childTnLst>
                    </p:cTn>
                  </p:par>
                  <p:par>
                    <p:cTn id="230" fill="hold" nodeType="clickPar">
                      <p:stCondLst>
                        <p:cond delay="indefinite"/>
                      </p:stCondLst>
                      <p:childTnLst>
                        <p:par>
                          <p:cTn id="231" fill="hold" nodeType="withGroup">
                            <p:stCondLst>
                              <p:cond delay="0"/>
                            </p:stCondLst>
                            <p:childTnLst>
                              <p:par>
                                <p:cTn id="232" presetID="1" presetClass="entr" presetSubtype="0" fill="hold" grpId="0" nodeType="clickEffect">
                                  <p:stCondLst>
                                    <p:cond delay="0"/>
                                  </p:stCondLst>
                                  <p:childTnLst>
                                    <p:set>
                                      <p:cBhvr>
                                        <p:cTn id="233" dur="1" fill="hold">
                                          <p:stCondLst>
                                            <p:cond delay="0"/>
                                          </p:stCondLst>
                                        </p:cTn>
                                        <p:tgtEl>
                                          <p:spTgt spid="309416"/>
                                        </p:tgtEl>
                                        <p:attrNameLst>
                                          <p:attrName>style.visibility</p:attrName>
                                        </p:attrNameLst>
                                      </p:cBhvr>
                                      <p:to>
                                        <p:strVal val="visible"/>
                                      </p:to>
                                    </p:set>
                                  </p:childTnLst>
                                </p:cTn>
                              </p:par>
                              <p:par>
                                <p:cTn id="234" presetID="1" presetClass="entr" presetSubtype="0" fill="hold" grpId="0" nodeType="withEffect">
                                  <p:stCondLst>
                                    <p:cond delay="0"/>
                                  </p:stCondLst>
                                  <p:childTnLst>
                                    <p:set>
                                      <p:cBhvr>
                                        <p:cTn id="235" dur="1" fill="hold">
                                          <p:stCondLst>
                                            <p:cond delay="0"/>
                                          </p:stCondLst>
                                        </p:cTn>
                                        <p:tgtEl>
                                          <p:spTgt spid="309417"/>
                                        </p:tgtEl>
                                        <p:attrNameLst>
                                          <p:attrName>style.visibility</p:attrName>
                                        </p:attrNameLst>
                                      </p:cBhvr>
                                      <p:to>
                                        <p:strVal val="visible"/>
                                      </p:to>
                                    </p:set>
                                  </p:childTnLst>
                                </p:cTn>
                              </p:par>
                              <p:par>
                                <p:cTn id="236" presetID="1" presetClass="entr" presetSubtype="0" fill="hold" grpId="0" nodeType="withEffect">
                                  <p:stCondLst>
                                    <p:cond delay="0"/>
                                  </p:stCondLst>
                                  <p:childTnLst>
                                    <p:set>
                                      <p:cBhvr>
                                        <p:cTn id="237" dur="1" fill="hold">
                                          <p:stCondLst>
                                            <p:cond delay="0"/>
                                          </p:stCondLst>
                                        </p:cTn>
                                        <p:tgtEl>
                                          <p:spTgt spid="309418"/>
                                        </p:tgtEl>
                                        <p:attrNameLst>
                                          <p:attrName>style.visibility</p:attrName>
                                        </p:attrNameLst>
                                      </p:cBhvr>
                                      <p:to>
                                        <p:strVal val="visible"/>
                                      </p:to>
                                    </p:set>
                                  </p:childTnLst>
                                </p:cTn>
                              </p:par>
                              <p:par>
                                <p:cTn id="238" presetID="1" presetClass="entr" presetSubtype="0" fill="hold" grpId="0" nodeType="withEffect">
                                  <p:stCondLst>
                                    <p:cond delay="0"/>
                                  </p:stCondLst>
                                  <p:childTnLst>
                                    <p:set>
                                      <p:cBhvr>
                                        <p:cTn id="239" dur="1" fill="hold">
                                          <p:stCondLst>
                                            <p:cond delay="0"/>
                                          </p:stCondLst>
                                        </p:cTn>
                                        <p:tgtEl>
                                          <p:spTgt spid="309419"/>
                                        </p:tgtEl>
                                        <p:attrNameLst>
                                          <p:attrName>style.visibility</p:attrName>
                                        </p:attrNameLst>
                                      </p:cBhvr>
                                      <p:to>
                                        <p:strVal val="visible"/>
                                      </p:to>
                                    </p:set>
                                  </p:childTnLst>
                                </p:cTn>
                              </p:par>
                              <p:par>
                                <p:cTn id="240" presetID="1" presetClass="entr" presetSubtype="0" fill="hold" grpId="0" nodeType="withEffect">
                                  <p:stCondLst>
                                    <p:cond delay="0"/>
                                  </p:stCondLst>
                                  <p:childTnLst>
                                    <p:set>
                                      <p:cBhvr>
                                        <p:cTn id="241" dur="1" fill="hold">
                                          <p:stCondLst>
                                            <p:cond delay="0"/>
                                          </p:stCondLst>
                                        </p:cTn>
                                        <p:tgtEl>
                                          <p:spTgt spid="309420"/>
                                        </p:tgtEl>
                                        <p:attrNameLst>
                                          <p:attrName>style.visibility</p:attrName>
                                        </p:attrNameLst>
                                      </p:cBhvr>
                                      <p:to>
                                        <p:strVal val="visible"/>
                                      </p:to>
                                    </p:set>
                                  </p:childTnLst>
                                </p:cTn>
                              </p:par>
                              <p:par>
                                <p:cTn id="242" presetID="1" presetClass="entr" presetSubtype="0" fill="hold" grpId="0" nodeType="withEffect">
                                  <p:stCondLst>
                                    <p:cond delay="0"/>
                                  </p:stCondLst>
                                  <p:childTnLst>
                                    <p:set>
                                      <p:cBhvr>
                                        <p:cTn id="243" dur="1" fill="hold">
                                          <p:stCondLst>
                                            <p:cond delay="0"/>
                                          </p:stCondLst>
                                        </p:cTn>
                                        <p:tgtEl>
                                          <p:spTgt spid="309421"/>
                                        </p:tgtEl>
                                        <p:attrNameLst>
                                          <p:attrName>style.visibility</p:attrName>
                                        </p:attrNameLst>
                                      </p:cBhvr>
                                      <p:to>
                                        <p:strVal val="visible"/>
                                      </p:to>
                                    </p:set>
                                  </p:childTnLst>
                                </p:cTn>
                              </p:par>
                            </p:childTnLst>
                          </p:cTn>
                        </p:par>
                      </p:childTnLst>
                    </p:cTn>
                  </p:par>
                  <p:par>
                    <p:cTn id="244" fill="hold" nodeType="clickPar">
                      <p:stCondLst>
                        <p:cond delay="indefinite"/>
                      </p:stCondLst>
                      <p:childTnLst>
                        <p:par>
                          <p:cTn id="245" fill="hold" nodeType="withGroup">
                            <p:stCondLst>
                              <p:cond delay="0"/>
                            </p:stCondLst>
                            <p:childTnLst>
                              <p:par>
                                <p:cTn id="246" presetID="1" presetClass="entr" presetSubtype="0" fill="hold" grpId="0" nodeType="clickEffect">
                                  <p:stCondLst>
                                    <p:cond delay="0"/>
                                  </p:stCondLst>
                                  <p:childTnLst>
                                    <p:set>
                                      <p:cBhvr>
                                        <p:cTn id="247" dur="1" fill="hold">
                                          <p:stCondLst>
                                            <p:cond delay="0"/>
                                          </p:stCondLst>
                                        </p:cTn>
                                        <p:tgtEl>
                                          <p:spTgt spid="309414"/>
                                        </p:tgtEl>
                                        <p:attrNameLst>
                                          <p:attrName>style.visibility</p:attrName>
                                        </p:attrNameLst>
                                      </p:cBhvr>
                                      <p:to>
                                        <p:strVal val="visible"/>
                                      </p:to>
                                    </p:set>
                                  </p:childTnLst>
                                </p:cTn>
                              </p:par>
                            </p:childTnLst>
                          </p:cTn>
                        </p:par>
                      </p:childTnLst>
                    </p:cTn>
                  </p:par>
                  <p:par>
                    <p:cTn id="248" fill="hold" nodeType="clickPar">
                      <p:stCondLst>
                        <p:cond delay="indefinite"/>
                      </p:stCondLst>
                      <p:childTnLst>
                        <p:par>
                          <p:cTn id="249" fill="hold" nodeType="withGroup">
                            <p:stCondLst>
                              <p:cond delay="0"/>
                            </p:stCondLst>
                            <p:childTnLst>
                              <p:par>
                                <p:cTn id="250" presetID="1" presetClass="entr" presetSubtype="0" fill="hold" grpId="0" nodeType="clickEffect">
                                  <p:stCondLst>
                                    <p:cond delay="0"/>
                                  </p:stCondLst>
                                  <p:childTnLst>
                                    <p:set>
                                      <p:cBhvr>
                                        <p:cTn id="251" dur="1" fill="hold">
                                          <p:stCondLst>
                                            <p:cond delay="0"/>
                                          </p:stCondLst>
                                        </p:cTn>
                                        <p:tgtEl>
                                          <p:spTgt spid="309422"/>
                                        </p:tgtEl>
                                        <p:attrNameLst>
                                          <p:attrName>style.visibility</p:attrName>
                                        </p:attrNameLst>
                                      </p:cBhvr>
                                      <p:to>
                                        <p:strVal val="visible"/>
                                      </p:to>
                                    </p:set>
                                  </p:childTnLst>
                                </p:cTn>
                              </p:par>
                              <p:par>
                                <p:cTn id="252" presetID="1" presetClass="entr" presetSubtype="0" fill="hold" grpId="0" nodeType="withEffect">
                                  <p:stCondLst>
                                    <p:cond delay="0"/>
                                  </p:stCondLst>
                                  <p:childTnLst>
                                    <p:set>
                                      <p:cBhvr>
                                        <p:cTn id="253" dur="1" fill="hold">
                                          <p:stCondLst>
                                            <p:cond delay="0"/>
                                          </p:stCondLst>
                                        </p:cTn>
                                        <p:tgtEl>
                                          <p:spTgt spid="309423"/>
                                        </p:tgtEl>
                                        <p:attrNameLst>
                                          <p:attrName>style.visibility</p:attrName>
                                        </p:attrNameLst>
                                      </p:cBhvr>
                                      <p:to>
                                        <p:strVal val="visible"/>
                                      </p:to>
                                    </p:set>
                                  </p:childTnLst>
                                </p:cTn>
                              </p:par>
                            </p:childTnLst>
                          </p:cTn>
                        </p:par>
                      </p:childTnLst>
                    </p:cTn>
                  </p:par>
                  <p:par>
                    <p:cTn id="254" fill="hold" nodeType="clickPar">
                      <p:stCondLst>
                        <p:cond delay="indefinite"/>
                      </p:stCondLst>
                      <p:childTnLst>
                        <p:par>
                          <p:cTn id="255" fill="hold" nodeType="withGroup">
                            <p:stCondLst>
                              <p:cond delay="0"/>
                            </p:stCondLst>
                            <p:childTnLst>
                              <p:par>
                                <p:cTn id="256" presetID="1" presetClass="entr" presetSubtype="0" fill="hold" grpId="0" nodeType="clickEffect">
                                  <p:stCondLst>
                                    <p:cond delay="0"/>
                                  </p:stCondLst>
                                  <p:childTnLst>
                                    <p:set>
                                      <p:cBhvr>
                                        <p:cTn id="257" dur="1" fill="hold">
                                          <p:stCondLst>
                                            <p:cond delay="0"/>
                                          </p:stCondLst>
                                        </p:cTn>
                                        <p:tgtEl>
                                          <p:spTgt spid="309415"/>
                                        </p:tgtEl>
                                        <p:attrNameLst>
                                          <p:attrName>style.visibility</p:attrName>
                                        </p:attrNameLst>
                                      </p:cBhvr>
                                      <p:to>
                                        <p:strVal val="visible"/>
                                      </p:to>
                                    </p:set>
                                  </p:childTnLst>
                                </p:cTn>
                              </p:par>
                            </p:childTnLst>
                          </p:cTn>
                        </p:par>
                      </p:childTnLst>
                    </p:cTn>
                  </p:par>
                  <p:par>
                    <p:cTn id="258" fill="hold" nodeType="clickPar">
                      <p:stCondLst>
                        <p:cond delay="indefinite"/>
                      </p:stCondLst>
                      <p:childTnLst>
                        <p:par>
                          <p:cTn id="259" fill="hold" nodeType="withGroup">
                            <p:stCondLst>
                              <p:cond delay="0"/>
                            </p:stCondLst>
                            <p:childTnLst>
                              <p:par>
                                <p:cTn id="260" presetID="1" presetClass="entr" presetSubtype="0" fill="hold" grpId="0" nodeType="clickEffect">
                                  <p:stCondLst>
                                    <p:cond delay="0"/>
                                  </p:stCondLst>
                                  <p:childTnLst>
                                    <p:set>
                                      <p:cBhvr>
                                        <p:cTn id="261" dur="1" fill="hold">
                                          <p:stCondLst>
                                            <p:cond delay="0"/>
                                          </p:stCondLst>
                                        </p:cTn>
                                        <p:tgtEl>
                                          <p:spTgt spid="309348"/>
                                        </p:tgtEl>
                                        <p:attrNameLst>
                                          <p:attrName>style.visibility</p:attrName>
                                        </p:attrNameLst>
                                      </p:cBhvr>
                                      <p:to>
                                        <p:strVal val="visible"/>
                                      </p:to>
                                    </p:set>
                                  </p:childTnLst>
                                </p:cTn>
                              </p:par>
                            </p:childTnLst>
                          </p:cTn>
                        </p:par>
                      </p:childTnLst>
                    </p:cTn>
                  </p:par>
                  <p:par>
                    <p:cTn id="262" fill="hold" nodeType="clickPar">
                      <p:stCondLst>
                        <p:cond delay="indefinite"/>
                      </p:stCondLst>
                      <p:childTnLst>
                        <p:par>
                          <p:cTn id="263" fill="hold" nodeType="withGroup">
                            <p:stCondLst>
                              <p:cond delay="0"/>
                            </p:stCondLst>
                            <p:childTnLst>
                              <p:par>
                                <p:cTn id="264" presetID="1" presetClass="entr" presetSubtype="0" fill="hold" grpId="0" nodeType="clickEffect">
                                  <p:stCondLst>
                                    <p:cond delay="0"/>
                                  </p:stCondLst>
                                  <p:childTnLst>
                                    <p:set>
                                      <p:cBhvr>
                                        <p:cTn id="265" dur="1" fill="hold">
                                          <p:stCondLst>
                                            <p:cond delay="0"/>
                                          </p:stCondLst>
                                        </p:cTn>
                                        <p:tgtEl>
                                          <p:spTgt spid="309352"/>
                                        </p:tgtEl>
                                        <p:attrNameLst>
                                          <p:attrName>style.visibility</p:attrName>
                                        </p:attrNameLst>
                                      </p:cBhvr>
                                      <p:to>
                                        <p:strVal val="visible"/>
                                      </p:to>
                                    </p:set>
                                  </p:childTnLst>
                                </p:cTn>
                              </p:par>
                            </p:childTnLst>
                          </p:cTn>
                        </p:par>
                      </p:childTnLst>
                    </p:cTn>
                  </p:par>
                  <p:par>
                    <p:cTn id="266" fill="hold" nodeType="clickPar">
                      <p:stCondLst>
                        <p:cond delay="indefinite"/>
                      </p:stCondLst>
                      <p:childTnLst>
                        <p:par>
                          <p:cTn id="267" fill="hold" nodeType="withGroup">
                            <p:stCondLst>
                              <p:cond delay="0"/>
                            </p:stCondLst>
                            <p:childTnLst>
                              <p:par>
                                <p:cTn id="268" presetID="1" presetClass="entr" presetSubtype="0" fill="hold" grpId="0" nodeType="clickEffect">
                                  <p:stCondLst>
                                    <p:cond delay="0"/>
                                  </p:stCondLst>
                                  <p:childTnLst>
                                    <p:set>
                                      <p:cBhvr>
                                        <p:cTn id="269" dur="1" fill="hold">
                                          <p:stCondLst>
                                            <p:cond delay="0"/>
                                          </p:stCondLst>
                                        </p:cTn>
                                        <p:tgtEl>
                                          <p:spTgt spid="309379"/>
                                        </p:tgtEl>
                                        <p:attrNameLst>
                                          <p:attrName>style.visibility</p:attrName>
                                        </p:attrNameLst>
                                      </p:cBhvr>
                                      <p:to>
                                        <p:strVal val="visible"/>
                                      </p:to>
                                    </p:set>
                                  </p:childTnLst>
                                </p:cTn>
                              </p:par>
                            </p:childTnLst>
                          </p:cTn>
                        </p:par>
                      </p:childTnLst>
                    </p:cTn>
                  </p:par>
                  <p:par>
                    <p:cTn id="270" fill="hold" nodeType="clickPar">
                      <p:stCondLst>
                        <p:cond delay="indefinite"/>
                      </p:stCondLst>
                      <p:childTnLst>
                        <p:par>
                          <p:cTn id="271" fill="hold" nodeType="withGroup">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309363"/>
                                        </p:tgtEl>
                                        <p:attrNameLst>
                                          <p:attrName>style.visibility</p:attrName>
                                        </p:attrNameLst>
                                      </p:cBhvr>
                                      <p:to>
                                        <p:strVal val="visible"/>
                                      </p:to>
                                    </p:set>
                                  </p:childTnLst>
                                </p:cTn>
                              </p:par>
                              <p:par>
                                <p:cTn id="274" presetID="63" presetClass="path" presetSubtype="0" fill="remove" grpId="1" nodeType="withEffect">
                                  <p:stCondLst>
                                    <p:cond delay="0"/>
                                  </p:stCondLst>
                                  <p:childTnLst>
                                    <p:animMotion origin="layout" path="M -0.43263 -0.16211 L -4.44444E-6 -4.44033E-6 " pathEditMode="relative" rAng="0" ptsTypes="AA">
                                      <p:cBhvr>
                                        <p:cTn id="275" dur="500" fill="hold"/>
                                        <p:tgtEl>
                                          <p:spTgt spid="309363"/>
                                        </p:tgtEl>
                                        <p:attrNameLst>
                                          <p:attrName>ppt_x</p:attrName>
                                          <p:attrName>ppt_y</p:attrName>
                                        </p:attrNameLst>
                                      </p:cBhvr>
                                      <p:rCtr x="21632" y="8094"/>
                                    </p:animMotion>
                                  </p:childTnLst>
                                </p:cTn>
                              </p:par>
                            </p:childTnLst>
                          </p:cTn>
                        </p:par>
                        <p:par>
                          <p:cTn id="276" fill="hold" nodeType="afterGroup">
                            <p:stCondLst>
                              <p:cond delay="500"/>
                            </p:stCondLst>
                            <p:childTnLst>
                              <p:par>
                                <p:cTn id="277" presetID="1" presetClass="entr" presetSubtype="0" fill="hold" grpId="0" nodeType="afterEffect">
                                  <p:stCondLst>
                                    <p:cond delay="0"/>
                                  </p:stCondLst>
                                  <p:childTnLst>
                                    <p:set>
                                      <p:cBhvr>
                                        <p:cTn id="278" dur="1" fill="hold">
                                          <p:stCondLst>
                                            <p:cond delay="0"/>
                                          </p:stCondLst>
                                        </p:cTn>
                                        <p:tgtEl>
                                          <p:spTgt spid="309353"/>
                                        </p:tgtEl>
                                        <p:attrNameLst>
                                          <p:attrName>style.visibility</p:attrName>
                                        </p:attrNameLst>
                                      </p:cBhvr>
                                      <p:to>
                                        <p:strVal val="visible"/>
                                      </p:to>
                                    </p:set>
                                  </p:childTnLst>
                                </p:cTn>
                              </p:par>
                            </p:childTnLst>
                          </p:cTn>
                        </p:par>
                      </p:childTnLst>
                    </p:cTn>
                  </p:par>
                  <p:par>
                    <p:cTn id="279" fill="hold" nodeType="clickPar">
                      <p:stCondLst>
                        <p:cond delay="indefinite"/>
                      </p:stCondLst>
                      <p:childTnLst>
                        <p:par>
                          <p:cTn id="280" fill="hold" nodeType="withGroup">
                            <p:stCondLst>
                              <p:cond delay="0"/>
                            </p:stCondLst>
                            <p:childTnLst>
                              <p:par>
                                <p:cTn id="281" presetID="1" presetClass="entr" presetSubtype="0" fill="hold" grpId="0" nodeType="clickEffect">
                                  <p:stCondLst>
                                    <p:cond delay="0"/>
                                  </p:stCondLst>
                                  <p:childTnLst>
                                    <p:set>
                                      <p:cBhvr>
                                        <p:cTn id="282" dur="1" fill="hold">
                                          <p:stCondLst>
                                            <p:cond delay="0"/>
                                          </p:stCondLst>
                                        </p:cTn>
                                        <p:tgtEl>
                                          <p:spTgt spid="309357"/>
                                        </p:tgtEl>
                                        <p:attrNameLst>
                                          <p:attrName>style.visibility</p:attrName>
                                        </p:attrNameLst>
                                      </p:cBhvr>
                                      <p:to>
                                        <p:strVal val="visible"/>
                                      </p:to>
                                    </p:set>
                                  </p:childTnLst>
                                </p:cTn>
                              </p:par>
                              <p:par>
                                <p:cTn id="283" presetID="63" presetClass="path" presetSubtype="0" fill="remove" grpId="2" nodeType="withEffect">
                                  <p:stCondLst>
                                    <p:cond delay="0"/>
                                  </p:stCondLst>
                                  <p:childTnLst>
                                    <p:animMotion origin="layout" path="M -0.38489 -0.14107 L -4.72222E-6 -1.23034E-6 " pathEditMode="relative" rAng="0" ptsTypes="AA">
                                      <p:cBhvr>
                                        <p:cTn id="284" dur="500" fill="hold"/>
                                        <p:tgtEl>
                                          <p:spTgt spid="309357"/>
                                        </p:tgtEl>
                                        <p:attrNameLst>
                                          <p:attrName>ppt_x</p:attrName>
                                          <p:attrName>ppt_y</p:attrName>
                                        </p:attrNameLst>
                                      </p:cBhvr>
                                      <p:rCtr x="19236" y="7054"/>
                                    </p:animMotion>
                                  </p:childTnLst>
                                </p:cTn>
                              </p:par>
                            </p:childTnLst>
                          </p:cTn>
                        </p:par>
                        <p:par>
                          <p:cTn id="285" fill="hold" nodeType="afterGroup">
                            <p:stCondLst>
                              <p:cond delay="500"/>
                            </p:stCondLst>
                            <p:childTnLst>
                              <p:par>
                                <p:cTn id="286" presetID="1" presetClass="entr" presetSubtype="0" fill="hold" grpId="0" nodeType="afterEffect">
                                  <p:stCondLst>
                                    <p:cond delay="0"/>
                                  </p:stCondLst>
                                  <p:childTnLst>
                                    <p:set>
                                      <p:cBhvr>
                                        <p:cTn id="287" dur="1" fill="hold">
                                          <p:stCondLst>
                                            <p:cond delay="0"/>
                                          </p:stCondLst>
                                        </p:cTn>
                                        <p:tgtEl>
                                          <p:spTgt spid="309356"/>
                                        </p:tgtEl>
                                        <p:attrNameLst>
                                          <p:attrName>style.visibility</p:attrName>
                                        </p:attrNameLst>
                                      </p:cBhvr>
                                      <p:to>
                                        <p:strVal val="visible"/>
                                      </p:to>
                                    </p:set>
                                  </p:childTnLst>
                                </p:cTn>
                              </p:par>
                              <p:par>
                                <p:cTn id="288" presetID="1" presetClass="entr" presetSubtype="0" fill="hold" grpId="0" nodeType="withEffect">
                                  <p:stCondLst>
                                    <p:cond delay="0"/>
                                  </p:stCondLst>
                                  <p:childTnLst>
                                    <p:set>
                                      <p:cBhvr>
                                        <p:cTn id="289" dur="1" fill="hold">
                                          <p:stCondLst>
                                            <p:cond delay="0"/>
                                          </p:stCondLst>
                                        </p:cTn>
                                        <p:tgtEl>
                                          <p:spTgt spid="309361"/>
                                        </p:tgtEl>
                                        <p:attrNameLst>
                                          <p:attrName>style.visibility</p:attrName>
                                        </p:attrNameLst>
                                      </p:cBhvr>
                                      <p:to>
                                        <p:strVal val="visible"/>
                                      </p:to>
                                    </p:set>
                                  </p:childTnLst>
                                </p:cTn>
                              </p:par>
                            </p:childTnLst>
                          </p:cTn>
                        </p:par>
                      </p:childTnLst>
                    </p:cTn>
                  </p:par>
                  <p:par>
                    <p:cTn id="290" fill="hold" nodeType="clickPar">
                      <p:stCondLst>
                        <p:cond delay="indefinite"/>
                      </p:stCondLst>
                      <p:childTnLst>
                        <p:par>
                          <p:cTn id="291" fill="hold" nodeType="withGroup">
                            <p:stCondLst>
                              <p:cond delay="0"/>
                            </p:stCondLst>
                            <p:childTnLst>
                              <p:par>
                                <p:cTn id="292" presetID="1" presetClass="entr" presetSubtype="0" fill="hold" grpId="0" nodeType="clickEffect">
                                  <p:stCondLst>
                                    <p:cond delay="0"/>
                                  </p:stCondLst>
                                  <p:childTnLst>
                                    <p:set>
                                      <p:cBhvr>
                                        <p:cTn id="293" dur="1" fill="hold">
                                          <p:stCondLst>
                                            <p:cond delay="0"/>
                                          </p:stCondLst>
                                        </p:cTn>
                                        <p:tgtEl>
                                          <p:spTgt spid="309358"/>
                                        </p:tgtEl>
                                        <p:attrNameLst>
                                          <p:attrName>style.visibility</p:attrName>
                                        </p:attrNameLst>
                                      </p:cBhvr>
                                      <p:to>
                                        <p:strVal val="visible"/>
                                      </p:to>
                                    </p:set>
                                  </p:childTnLst>
                                </p:cTn>
                              </p:par>
                              <p:par>
                                <p:cTn id="294" presetID="63" presetClass="path" presetSubtype="0" fill="remove" grpId="2" nodeType="withEffect">
                                  <p:stCondLst>
                                    <p:cond delay="0"/>
                                  </p:stCondLst>
                                  <p:childTnLst>
                                    <p:animMotion origin="layout" path="M -0.10364 -0.23173 L -8.33333E-7 9.25069E-9 " pathEditMode="relative" rAng="0" ptsTypes="AA">
                                      <p:cBhvr>
                                        <p:cTn id="295" dur="500" fill="hold"/>
                                        <p:tgtEl>
                                          <p:spTgt spid="309358"/>
                                        </p:tgtEl>
                                        <p:attrNameLst>
                                          <p:attrName>ppt_x</p:attrName>
                                          <p:attrName>ppt_y</p:attrName>
                                        </p:attrNameLst>
                                      </p:cBhvr>
                                      <p:rCtr x="5174" y="11586"/>
                                    </p:animMotion>
                                  </p:childTnLst>
                                </p:cTn>
                              </p:par>
                            </p:childTnLst>
                          </p:cTn>
                        </p:par>
                      </p:childTnLst>
                    </p:cTn>
                  </p:par>
                  <p:par>
                    <p:cTn id="296" fill="hold" nodeType="clickPar">
                      <p:stCondLst>
                        <p:cond delay="indefinite"/>
                      </p:stCondLst>
                      <p:childTnLst>
                        <p:par>
                          <p:cTn id="297" fill="hold" nodeType="withGroup">
                            <p:stCondLst>
                              <p:cond delay="0"/>
                            </p:stCondLst>
                            <p:childTnLst>
                              <p:par>
                                <p:cTn id="298" presetID="1" presetClass="entr" presetSubtype="0" fill="hold" grpId="0" nodeType="clickEffect">
                                  <p:stCondLst>
                                    <p:cond delay="0"/>
                                  </p:stCondLst>
                                  <p:childTnLst>
                                    <p:set>
                                      <p:cBhvr>
                                        <p:cTn id="299" dur="1" fill="hold">
                                          <p:stCondLst>
                                            <p:cond delay="0"/>
                                          </p:stCondLst>
                                        </p:cTn>
                                        <p:tgtEl>
                                          <p:spTgt spid="309378"/>
                                        </p:tgtEl>
                                        <p:attrNameLst>
                                          <p:attrName>style.visibility</p:attrName>
                                        </p:attrNameLst>
                                      </p:cBhvr>
                                      <p:to>
                                        <p:strVal val="visible"/>
                                      </p:to>
                                    </p:set>
                                  </p:childTnLst>
                                </p:cTn>
                              </p:par>
                            </p:childTnLst>
                          </p:cTn>
                        </p:par>
                      </p:childTnLst>
                    </p:cTn>
                  </p:par>
                  <p:par>
                    <p:cTn id="300" fill="hold" nodeType="clickPar">
                      <p:stCondLst>
                        <p:cond delay="indefinite"/>
                      </p:stCondLst>
                      <p:childTnLst>
                        <p:par>
                          <p:cTn id="301" fill="hold" nodeType="withGroup">
                            <p:stCondLst>
                              <p:cond delay="0"/>
                            </p:stCondLst>
                            <p:childTnLst>
                              <p:par>
                                <p:cTn id="302" presetID="1" presetClass="entr" presetSubtype="0" fill="hold" grpId="0" nodeType="clickEffect">
                                  <p:stCondLst>
                                    <p:cond delay="0"/>
                                  </p:stCondLst>
                                  <p:childTnLst>
                                    <p:set>
                                      <p:cBhvr>
                                        <p:cTn id="303" dur="1" fill="hold">
                                          <p:stCondLst>
                                            <p:cond delay="0"/>
                                          </p:stCondLst>
                                        </p:cTn>
                                        <p:tgtEl>
                                          <p:spTgt spid="309359"/>
                                        </p:tgtEl>
                                        <p:attrNameLst>
                                          <p:attrName>style.visibility</p:attrName>
                                        </p:attrNameLst>
                                      </p:cBhvr>
                                      <p:to>
                                        <p:strVal val="visible"/>
                                      </p:to>
                                    </p:set>
                                  </p:childTnLst>
                                </p:cTn>
                              </p:par>
                              <p:par>
                                <p:cTn id="304" presetID="63" presetClass="path" presetSubtype="0" fill="remove" grpId="2" nodeType="withEffect">
                                  <p:stCondLst>
                                    <p:cond delay="0"/>
                                  </p:stCondLst>
                                  <p:childTnLst>
                                    <p:animMotion origin="layout" path="M -0.62916 0.04815 L -2.5E-6 1.11111E-6 " pathEditMode="relative" rAng="0" ptsTypes="AA">
                                      <p:cBhvr>
                                        <p:cTn id="305" dur="500" fill="hold"/>
                                        <p:tgtEl>
                                          <p:spTgt spid="309359"/>
                                        </p:tgtEl>
                                        <p:attrNameLst>
                                          <p:attrName>ppt_x</p:attrName>
                                          <p:attrName>ppt_y</p:attrName>
                                        </p:attrNameLst>
                                      </p:cBhvr>
                                      <p:rCtr x="31458" y="-2407"/>
                                    </p:animMotion>
                                  </p:childTnLst>
                                </p:cTn>
                              </p:par>
                            </p:childTnLst>
                          </p:cTn>
                        </p:par>
                        <p:par>
                          <p:cTn id="306" fill="hold" nodeType="afterGroup">
                            <p:stCondLst>
                              <p:cond delay="500"/>
                            </p:stCondLst>
                            <p:childTnLst>
                              <p:par>
                                <p:cTn id="307" presetID="1" presetClass="entr" presetSubtype="0" fill="hold" grpId="0" nodeType="afterEffect">
                                  <p:stCondLst>
                                    <p:cond delay="0"/>
                                  </p:stCondLst>
                                  <p:childTnLst>
                                    <p:set>
                                      <p:cBhvr>
                                        <p:cTn id="308" dur="1" fill="hold">
                                          <p:stCondLst>
                                            <p:cond delay="0"/>
                                          </p:stCondLst>
                                        </p:cTn>
                                        <p:tgtEl>
                                          <p:spTgt spid="309355"/>
                                        </p:tgtEl>
                                        <p:attrNameLst>
                                          <p:attrName>style.visibility</p:attrName>
                                        </p:attrNameLst>
                                      </p:cBhvr>
                                      <p:to>
                                        <p:strVal val="visible"/>
                                      </p:to>
                                    </p:set>
                                  </p:childTnLst>
                                </p:cTn>
                              </p:par>
                            </p:childTnLst>
                          </p:cTn>
                        </p:par>
                      </p:childTnLst>
                    </p:cTn>
                  </p:par>
                  <p:par>
                    <p:cTn id="309" fill="hold" nodeType="clickPar">
                      <p:stCondLst>
                        <p:cond delay="indefinite"/>
                      </p:stCondLst>
                      <p:childTnLst>
                        <p:par>
                          <p:cTn id="310" fill="hold" nodeType="withGroup">
                            <p:stCondLst>
                              <p:cond delay="0"/>
                            </p:stCondLst>
                            <p:childTnLst>
                              <p:par>
                                <p:cTn id="311" presetID="1" presetClass="entr" presetSubtype="0" fill="hold" grpId="0" nodeType="clickEffect">
                                  <p:stCondLst>
                                    <p:cond delay="0"/>
                                  </p:stCondLst>
                                  <p:childTnLst>
                                    <p:set>
                                      <p:cBhvr>
                                        <p:cTn id="312" dur="1" fill="hold">
                                          <p:stCondLst>
                                            <p:cond delay="0"/>
                                          </p:stCondLst>
                                        </p:cTn>
                                        <p:tgtEl>
                                          <p:spTgt spid="309448"/>
                                        </p:tgtEl>
                                        <p:attrNameLst>
                                          <p:attrName>style.visibility</p:attrName>
                                        </p:attrNameLst>
                                      </p:cBhvr>
                                      <p:to>
                                        <p:strVal val="visible"/>
                                      </p:to>
                                    </p:set>
                                  </p:childTnLst>
                                </p:cTn>
                              </p:par>
                            </p:childTnLst>
                          </p:cTn>
                        </p:par>
                      </p:childTnLst>
                    </p:cTn>
                  </p:par>
                  <p:par>
                    <p:cTn id="313" fill="hold" nodeType="clickPar">
                      <p:stCondLst>
                        <p:cond delay="indefinite"/>
                      </p:stCondLst>
                      <p:childTnLst>
                        <p:par>
                          <p:cTn id="314" fill="hold" nodeType="withGroup">
                            <p:stCondLst>
                              <p:cond delay="0"/>
                            </p:stCondLst>
                            <p:childTnLst>
                              <p:par>
                                <p:cTn id="315" presetID="1" presetClass="entr" presetSubtype="0" fill="hold" grpId="0" nodeType="clickEffect">
                                  <p:stCondLst>
                                    <p:cond delay="0"/>
                                  </p:stCondLst>
                                  <p:childTnLst>
                                    <p:set>
                                      <p:cBhvr>
                                        <p:cTn id="316" dur="1" fill="hold">
                                          <p:stCondLst>
                                            <p:cond delay="0"/>
                                          </p:stCondLst>
                                        </p:cTn>
                                        <p:tgtEl>
                                          <p:spTgt spid="309360"/>
                                        </p:tgtEl>
                                        <p:attrNameLst>
                                          <p:attrName>style.visibility</p:attrName>
                                        </p:attrNameLst>
                                      </p:cBhvr>
                                      <p:to>
                                        <p:strVal val="visible"/>
                                      </p:to>
                                    </p:set>
                                  </p:childTnLst>
                                </p:cTn>
                              </p:par>
                              <p:par>
                                <p:cTn id="317" presetID="63" presetClass="path" presetSubtype="0" fill="remove" grpId="2" nodeType="withEffect">
                                  <p:stCondLst>
                                    <p:cond delay="0"/>
                                  </p:stCondLst>
                                  <p:childTnLst>
                                    <p:animMotion origin="layout" path="M -0.71389 0.1287 L -2.77778E-6 3.33333E-6 " pathEditMode="relative" rAng="0" ptsTypes="AA">
                                      <p:cBhvr>
                                        <p:cTn id="318" dur="500" fill="hold"/>
                                        <p:tgtEl>
                                          <p:spTgt spid="309360"/>
                                        </p:tgtEl>
                                        <p:attrNameLst>
                                          <p:attrName>ppt_x</p:attrName>
                                          <p:attrName>ppt_y</p:attrName>
                                        </p:attrNameLst>
                                      </p:cBhvr>
                                      <p:rCtr x="35694" y="-6435"/>
                                    </p:animMotion>
                                  </p:childTnLst>
                                </p:cTn>
                              </p:par>
                            </p:childTnLst>
                          </p:cTn>
                        </p:par>
                        <p:par>
                          <p:cTn id="319" fill="hold" nodeType="afterGroup">
                            <p:stCondLst>
                              <p:cond delay="500"/>
                            </p:stCondLst>
                            <p:childTnLst>
                              <p:par>
                                <p:cTn id="320" presetID="1" presetClass="entr" presetSubtype="0" fill="hold" nodeType="afterEffect">
                                  <p:stCondLst>
                                    <p:cond delay="0"/>
                                  </p:stCondLst>
                                  <p:childTnLst>
                                    <p:set>
                                      <p:cBhvr>
                                        <p:cTn id="321" dur="1" fill="hold">
                                          <p:stCondLst>
                                            <p:cond delay="0"/>
                                          </p:stCondLst>
                                        </p:cTn>
                                        <p:tgtEl>
                                          <p:spTgt spid="4"/>
                                        </p:tgtEl>
                                        <p:attrNameLst>
                                          <p:attrName>style.visibility</p:attrName>
                                        </p:attrNameLst>
                                      </p:cBhvr>
                                      <p:to>
                                        <p:strVal val="visible"/>
                                      </p:to>
                                    </p:set>
                                  </p:childTnLst>
                                </p:cTn>
                              </p:par>
                            </p:childTnLst>
                          </p:cTn>
                        </p:par>
                      </p:childTnLst>
                    </p:cTn>
                  </p:par>
                  <p:par>
                    <p:cTn id="322" fill="hold" nodeType="clickPar">
                      <p:stCondLst>
                        <p:cond delay="indefinite"/>
                      </p:stCondLst>
                      <p:childTnLst>
                        <p:par>
                          <p:cTn id="323" fill="hold" nodeType="withGroup">
                            <p:stCondLst>
                              <p:cond delay="0"/>
                            </p:stCondLst>
                            <p:childTnLst>
                              <p:par>
                                <p:cTn id="324" presetID="1" presetClass="entr" presetSubtype="0" fill="hold" grpId="0" nodeType="clickEffect">
                                  <p:stCondLst>
                                    <p:cond delay="0"/>
                                  </p:stCondLst>
                                  <p:childTnLst>
                                    <p:set>
                                      <p:cBhvr>
                                        <p:cTn id="325" dur="1" fill="hold">
                                          <p:stCondLst>
                                            <p:cond delay="0"/>
                                          </p:stCondLst>
                                        </p:cTn>
                                        <p:tgtEl>
                                          <p:spTgt spid="309424"/>
                                        </p:tgtEl>
                                        <p:attrNameLst>
                                          <p:attrName>style.visibility</p:attrName>
                                        </p:attrNameLst>
                                      </p:cBhvr>
                                      <p:to>
                                        <p:strVal val="visible"/>
                                      </p:to>
                                    </p:set>
                                  </p:childTnLst>
                                </p:cTn>
                              </p:par>
                            </p:childTnLst>
                          </p:cTn>
                        </p:par>
                      </p:childTnLst>
                    </p:cTn>
                  </p:par>
                  <p:par>
                    <p:cTn id="326" fill="hold" nodeType="clickPar">
                      <p:stCondLst>
                        <p:cond delay="indefinite"/>
                      </p:stCondLst>
                      <p:childTnLst>
                        <p:par>
                          <p:cTn id="327" fill="hold" nodeType="withGroup">
                            <p:stCondLst>
                              <p:cond delay="0"/>
                            </p:stCondLst>
                            <p:childTnLst>
                              <p:par>
                                <p:cTn id="328" presetID="1" presetClass="entr" presetSubtype="0" fill="hold" grpId="0" nodeType="clickEffect">
                                  <p:stCondLst>
                                    <p:cond delay="0"/>
                                  </p:stCondLst>
                                  <p:childTnLst>
                                    <p:set>
                                      <p:cBhvr>
                                        <p:cTn id="329" dur="1" fill="hold">
                                          <p:stCondLst>
                                            <p:cond delay="0"/>
                                          </p:stCondLst>
                                        </p:cTn>
                                        <p:tgtEl>
                                          <p:spTgt spid="309489"/>
                                        </p:tgtEl>
                                        <p:attrNameLst>
                                          <p:attrName>style.visibility</p:attrName>
                                        </p:attrNameLst>
                                      </p:cBhvr>
                                      <p:to>
                                        <p:strVal val="visible"/>
                                      </p:to>
                                    </p:set>
                                  </p:childTnLst>
                                </p:cTn>
                              </p:par>
                              <p:par>
                                <p:cTn id="330" presetID="63" presetClass="path" presetSubtype="0" fill="remove" grpId="1" nodeType="withEffect">
                                  <p:stCondLst>
                                    <p:cond delay="0"/>
                                  </p:stCondLst>
                                  <p:childTnLst>
                                    <p:animMotion origin="layout" path="M -0.39809 0.0868 L 4.72222E-6 2.59259E-6 " pathEditMode="relative" rAng="0" ptsTypes="AA">
                                      <p:cBhvr>
                                        <p:cTn id="331" dur="500" fill="hold"/>
                                        <p:tgtEl>
                                          <p:spTgt spid="309489"/>
                                        </p:tgtEl>
                                        <p:attrNameLst>
                                          <p:attrName>ppt_x</p:attrName>
                                          <p:attrName>ppt_y</p:attrName>
                                        </p:attrNameLst>
                                      </p:cBhvr>
                                      <p:rCtr x="19896" y="-4352"/>
                                    </p:animMotion>
                                  </p:childTnLst>
                                </p:cTn>
                              </p:par>
                            </p:childTnLst>
                          </p:cTn>
                        </p:par>
                        <p:par>
                          <p:cTn id="332" fill="hold" nodeType="afterGroup">
                            <p:stCondLst>
                              <p:cond delay="500"/>
                            </p:stCondLst>
                            <p:childTnLst>
                              <p:par>
                                <p:cTn id="333" presetID="1" presetClass="entr" presetSubtype="0" fill="hold" grpId="0" nodeType="afterEffect">
                                  <p:stCondLst>
                                    <p:cond delay="0"/>
                                  </p:stCondLst>
                                  <p:childTnLst>
                                    <p:set>
                                      <p:cBhvr>
                                        <p:cTn id="334" dur="1" fill="hold">
                                          <p:stCondLst>
                                            <p:cond delay="0"/>
                                          </p:stCondLst>
                                        </p:cTn>
                                        <p:tgtEl>
                                          <p:spTgt spid="309362"/>
                                        </p:tgtEl>
                                        <p:attrNameLst>
                                          <p:attrName>style.visibility</p:attrName>
                                        </p:attrNameLst>
                                      </p:cBhvr>
                                      <p:to>
                                        <p:strVal val="visible"/>
                                      </p:to>
                                    </p:set>
                                  </p:childTnLst>
                                </p:cTn>
                              </p:par>
                            </p:childTnLst>
                          </p:cTn>
                        </p:par>
                      </p:childTnLst>
                    </p:cTn>
                  </p:par>
                  <p:par>
                    <p:cTn id="335" fill="hold" nodeType="clickPar">
                      <p:stCondLst>
                        <p:cond delay="indefinite"/>
                      </p:stCondLst>
                      <p:childTnLst>
                        <p:par>
                          <p:cTn id="336" fill="hold" nodeType="withGroup">
                            <p:stCondLst>
                              <p:cond delay="0"/>
                            </p:stCondLst>
                            <p:childTnLst>
                              <p:par>
                                <p:cTn id="337" presetID="1" presetClass="entr" presetSubtype="0" fill="hold" grpId="0" nodeType="clickEffect">
                                  <p:stCondLst>
                                    <p:cond delay="0"/>
                                  </p:stCondLst>
                                  <p:childTnLst>
                                    <p:set>
                                      <p:cBhvr>
                                        <p:cTn id="338" dur="1" fill="hold">
                                          <p:stCondLst>
                                            <p:cond delay="0"/>
                                          </p:stCondLst>
                                        </p:cTn>
                                        <p:tgtEl>
                                          <p:spTgt spid="309425"/>
                                        </p:tgtEl>
                                        <p:attrNameLst>
                                          <p:attrName>style.visibility</p:attrName>
                                        </p:attrNameLst>
                                      </p:cBhvr>
                                      <p:to>
                                        <p:strVal val="visible"/>
                                      </p:to>
                                    </p:set>
                                  </p:childTnLst>
                                </p:cTn>
                              </p:par>
                            </p:childTnLst>
                          </p:cTn>
                        </p:par>
                      </p:childTnLst>
                    </p:cTn>
                  </p:par>
                  <p:par>
                    <p:cTn id="339" fill="hold" nodeType="clickPar">
                      <p:stCondLst>
                        <p:cond delay="indefinite"/>
                      </p:stCondLst>
                      <p:childTnLst>
                        <p:par>
                          <p:cTn id="340" fill="hold" nodeType="withGroup">
                            <p:stCondLst>
                              <p:cond delay="0"/>
                            </p:stCondLst>
                            <p:childTnLst>
                              <p:par>
                                <p:cTn id="341" presetID="1" presetClass="entr" presetSubtype="0" fill="hold" grpId="0" nodeType="clickEffect">
                                  <p:stCondLst>
                                    <p:cond delay="0"/>
                                  </p:stCondLst>
                                  <p:childTnLst>
                                    <p:set>
                                      <p:cBhvr>
                                        <p:cTn id="342" dur="1" fill="hold">
                                          <p:stCondLst>
                                            <p:cond delay="0"/>
                                          </p:stCondLst>
                                        </p:cTn>
                                        <p:tgtEl>
                                          <p:spTgt spid="309377"/>
                                        </p:tgtEl>
                                        <p:attrNameLst>
                                          <p:attrName>style.visibility</p:attrName>
                                        </p:attrNameLst>
                                      </p:cBhvr>
                                      <p:to>
                                        <p:strVal val="visible"/>
                                      </p:to>
                                    </p:set>
                                  </p:childTnLst>
                                </p:cTn>
                              </p:par>
                            </p:childTnLst>
                          </p:cTn>
                        </p:par>
                      </p:childTnLst>
                    </p:cTn>
                  </p:par>
                  <p:par>
                    <p:cTn id="343" fill="hold" nodeType="clickPar">
                      <p:stCondLst>
                        <p:cond delay="indefinite"/>
                      </p:stCondLst>
                      <p:childTnLst>
                        <p:par>
                          <p:cTn id="344" fill="hold" nodeType="withGroup">
                            <p:stCondLst>
                              <p:cond delay="0"/>
                            </p:stCondLst>
                            <p:childTnLst>
                              <p:par>
                                <p:cTn id="345" presetID="22" presetClass="entr" presetSubtype="4" fill="hold" grpId="0" nodeType="clickEffect">
                                  <p:stCondLst>
                                    <p:cond delay="0"/>
                                  </p:stCondLst>
                                  <p:childTnLst>
                                    <p:set>
                                      <p:cBhvr>
                                        <p:cTn id="346" dur="1" fill="hold">
                                          <p:stCondLst>
                                            <p:cond delay="0"/>
                                          </p:stCondLst>
                                        </p:cTn>
                                        <p:tgtEl>
                                          <p:spTgt spid="309428"/>
                                        </p:tgtEl>
                                        <p:attrNameLst>
                                          <p:attrName>style.visibility</p:attrName>
                                        </p:attrNameLst>
                                      </p:cBhvr>
                                      <p:to>
                                        <p:strVal val="visible"/>
                                      </p:to>
                                    </p:set>
                                    <p:animEffect transition="in" filter="wipe(down)">
                                      <p:cBhvr>
                                        <p:cTn id="347" dur="500"/>
                                        <p:tgtEl>
                                          <p:spTgt spid="309428"/>
                                        </p:tgtEl>
                                      </p:cBhvr>
                                    </p:animEffect>
                                  </p:childTnLst>
                                </p:cTn>
                              </p:par>
                            </p:childTnLst>
                          </p:cTn>
                        </p:par>
                      </p:childTnLst>
                    </p:cTn>
                  </p:par>
                  <p:par>
                    <p:cTn id="348" fill="hold" nodeType="clickPar">
                      <p:stCondLst>
                        <p:cond delay="indefinite"/>
                      </p:stCondLst>
                      <p:childTnLst>
                        <p:par>
                          <p:cTn id="349" fill="hold" nodeType="withGroup">
                            <p:stCondLst>
                              <p:cond delay="0"/>
                            </p:stCondLst>
                            <p:childTnLst>
                              <p:par>
                                <p:cTn id="350" presetID="35" presetClass="emph" presetSubtype="0" repeatCount="10000" fill="hold" grpId="1" nodeType="clickEffect">
                                  <p:stCondLst>
                                    <p:cond delay="0"/>
                                  </p:stCondLst>
                                  <p:childTnLst>
                                    <p:anim calcmode="discrete" valueType="str">
                                      <p:cBhvr>
                                        <p:cTn id="351" dur="500" fill="hold"/>
                                        <p:tgtEl>
                                          <p:spTgt spid="309348"/>
                                        </p:tgtEl>
                                        <p:attrNameLst>
                                          <p:attrName>style.visibility</p:attrName>
                                        </p:attrNameLst>
                                      </p:cBhvr>
                                      <p:tavLst>
                                        <p:tav tm="0">
                                          <p:val>
                                            <p:strVal val="hidden"/>
                                          </p:val>
                                        </p:tav>
                                        <p:tav tm="50000">
                                          <p:val>
                                            <p:strVal val="visible"/>
                                          </p:val>
                                        </p:tav>
                                      </p:tavLst>
                                    </p:anim>
                                  </p:childTnLst>
                                </p:cTn>
                              </p:par>
                            </p:childTnLst>
                          </p:cTn>
                        </p:par>
                      </p:childTnLst>
                    </p:cTn>
                  </p:par>
                  <p:par>
                    <p:cTn id="352" fill="hold" nodeType="clickPar">
                      <p:stCondLst>
                        <p:cond delay="indefinite"/>
                      </p:stCondLst>
                      <p:childTnLst>
                        <p:par>
                          <p:cTn id="353" fill="hold" nodeType="withGroup">
                            <p:stCondLst>
                              <p:cond delay="0"/>
                            </p:stCondLst>
                            <p:childTnLst>
                              <p:par>
                                <p:cTn id="354" presetID="1" presetClass="entr" presetSubtype="0" fill="hold" grpId="0" nodeType="clickEffect">
                                  <p:stCondLst>
                                    <p:cond delay="0"/>
                                  </p:stCondLst>
                                  <p:childTnLst>
                                    <p:set>
                                      <p:cBhvr>
                                        <p:cTn id="355" dur="1" fill="hold">
                                          <p:stCondLst>
                                            <p:cond delay="0"/>
                                          </p:stCondLst>
                                        </p:cTn>
                                        <p:tgtEl>
                                          <p:spTgt spid="309374"/>
                                        </p:tgtEl>
                                        <p:attrNameLst>
                                          <p:attrName>style.visibility</p:attrName>
                                        </p:attrNameLst>
                                      </p:cBhvr>
                                      <p:to>
                                        <p:strVal val="visible"/>
                                      </p:to>
                                    </p:set>
                                  </p:childTnLst>
                                </p:cTn>
                              </p:par>
                              <p:par>
                                <p:cTn id="356" presetID="64" presetClass="path" presetSubtype="0" fill="remove" grpId="1" nodeType="withEffect">
                                  <p:stCondLst>
                                    <p:cond delay="0"/>
                                  </p:stCondLst>
                                  <p:childTnLst>
                                    <p:animMotion origin="layout" path="M 1.38778E-17 -1.44311E-6 L 0.11493 -0.32308 " pathEditMode="relative" rAng="0" ptsTypes="AA">
                                      <p:cBhvr>
                                        <p:cTn id="357" dur="500" spd="-100000" fill="hold"/>
                                        <p:tgtEl>
                                          <p:spTgt spid="309374"/>
                                        </p:tgtEl>
                                        <p:attrNameLst>
                                          <p:attrName>ppt_x</p:attrName>
                                          <p:attrName>ppt_y</p:attrName>
                                        </p:attrNameLst>
                                      </p:cBhvr>
                                      <p:rCtr x="5747" y="-16166"/>
                                    </p:animMotion>
                                  </p:childTnLst>
                                </p:cTn>
                              </p:par>
                            </p:childTnLst>
                          </p:cTn>
                        </p:par>
                        <p:par>
                          <p:cTn id="358" fill="hold" nodeType="afterGroup">
                            <p:stCondLst>
                              <p:cond delay="500"/>
                            </p:stCondLst>
                            <p:childTnLst>
                              <p:par>
                                <p:cTn id="359" presetID="1" presetClass="entr" presetSubtype="0" fill="hold" grpId="0" nodeType="afterEffect">
                                  <p:stCondLst>
                                    <p:cond delay="0"/>
                                  </p:stCondLst>
                                  <p:childTnLst>
                                    <p:set>
                                      <p:cBhvr>
                                        <p:cTn id="360" dur="1" fill="hold">
                                          <p:stCondLst>
                                            <p:cond delay="0"/>
                                          </p:stCondLst>
                                        </p:cTn>
                                        <p:tgtEl>
                                          <p:spTgt spid="309380"/>
                                        </p:tgtEl>
                                        <p:attrNameLst>
                                          <p:attrName>style.visibility</p:attrName>
                                        </p:attrNameLst>
                                      </p:cBhvr>
                                      <p:to>
                                        <p:strVal val="visible"/>
                                      </p:to>
                                    </p:set>
                                  </p:childTnLst>
                                </p:cTn>
                              </p:par>
                            </p:childTnLst>
                          </p:cTn>
                        </p:par>
                      </p:childTnLst>
                    </p:cTn>
                  </p:par>
                  <p:par>
                    <p:cTn id="361" fill="hold" nodeType="clickPar">
                      <p:stCondLst>
                        <p:cond delay="indefinite"/>
                      </p:stCondLst>
                      <p:childTnLst>
                        <p:par>
                          <p:cTn id="362" fill="hold" nodeType="withGroup">
                            <p:stCondLst>
                              <p:cond delay="0"/>
                            </p:stCondLst>
                            <p:childTnLst>
                              <p:par>
                                <p:cTn id="363" presetID="22" presetClass="entr" presetSubtype="8" fill="hold" grpId="0" nodeType="clickEffect">
                                  <p:stCondLst>
                                    <p:cond delay="0"/>
                                  </p:stCondLst>
                                  <p:childTnLst>
                                    <p:set>
                                      <p:cBhvr>
                                        <p:cTn id="364" dur="1" fill="hold">
                                          <p:stCondLst>
                                            <p:cond delay="0"/>
                                          </p:stCondLst>
                                        </p:cTn>
                                        <p:tgtEl>
                                          <p:spTgt spid="309429"/>
                                        </p:tgtEl>
                                        <p:attrNameLst>
                                          <p:attrName>style.visibility</p:attrName>
                                        </p:attrNameLst>
                                      </p:cBhvr>
                                      <p:to>
                                        <p:strVal val="visible"/>
                                      </p:to>
                                    </p:set>
                                    <p:animEffect transition="in" filter="wipe(left)">
                                      <p:cBhvr>
                                        <p:cTn id="365" dur="500"/>
                                        <p:tgtEl>
                                          <p:spTgt spid="309429"/>
                                        </p:tgtEl>
                                      </p:cBhvr>
                                    </p:animEffect>
                                  </p:childTnLst>
                                </p:cTn>
                              </p:par>
                              <p:par>
                                <p:cTn id="366" presetID="22" presetClass="entr" presetSubtype="8" fill="hold" grpId="0" nodeType="withEffect">
                                  <p:stCondLst>
                                    <p:cond delay="0"/>
                                  </p:stCondLst>
                                  <p:childTnLst>
                                    <p:set>
                                      <p:cBhvr>
                                        <p:cTn id="367" dur="1" fill="hold">
                                          <p:stCondLst>
                                            <p:cond delay="0"/>
                                          </p:stCondLst>
                                        </p:cTn>
                                        <p:tgtEl>
                                          <p:spTgt spid="309430"/>
                                        </p:tgtEl>
                                        <p:attrNameLst>
                                          <p:attrName>style.visibility</p:attrName>
                                        </p:attrNameLst>
                                      </p:cBhvr>
                                      <p:to>
                                        <p:strVal val="visible"/>
                                      </p:to>
                                    </p:set>
                                    <p:animEffect transition="in" filter="wipe(left)">
                                      <p:cBhvr>
                                        <p:cTn id="368" dur="500"/>
                                        <p:tgtEl>
                                          <p:spTgt spid="309430"/>
                                        </p:tgtEl>
                                      </p:cBhvr>
                                    </p:animEffect>
                                  </p:childTnLst>
                                </p:cTn>
                              </p:par>
                            </p:childTnLst>
                          </p:cTn>
                        </p:par>
                      </p:childTnLst>
                    </p:cTn>
                  </p:par>
                  <p:par>
                    <p:cTn id="369" fill="hold" nodeType="clickPar">
                      <p:stCondLst>
                        <p:cond delay="indefinite"/>
                      </p:stCondLst>
                      <p:childTnLst>
                        <p:par>
                          <p:cTn id="370" fill="hold" nodeType="withGroup">
                            <p:stCondLst>
                              <p:cond delay="0"/>
                            </p:stCondLst>
                            <p:childTnLst>
                              <p:par>
                                <p:cTn id="371" presetID="35" presetClass="emph" presetSubtype="0" repeatCount="10000" fill="hold" grpId="1" nodeType="clickEffect">
                                  <p:stCondLst>
                                    <p:cond delay="0"/>
                                  </p:stCondLst>
                                  <p:childTnLst>
                                    <p:anim calcmode="discrete" valueType="str">
                                      <p:cBhvr>
                                        <p:cTn id="372" dur="500" fill="hold"/>
                                        <p:tgtEl>
                                          <p:spTgt spid="309358"/>
                                        </p:tgtEl>
                                        <p:attrNameLst>
                                          <p:attrName>style.visibility</p:attrName>
                                        </p:attrNameLst>
                                      </p:cBhvr>
                                      <p:tavLst>
                                        <p:tav tm="0">
                                          <p:val>
                                            <p:strVal val="hidden"/>
                                          </p:val>
                                        </p:tav>
                                        <p:tav tm="50000">
                                          <p:val>
                                            <p:strVal val="visible"/>
                                          </p:val>
                                        </p:tav>
                                      </p:tavLst>
                                    </p:anim>
                                  </p:childTnLst>
                                </p:cTn>
                              </p:par>
                              <p:par>
                                <p:cTn id="373" presetID="35" presetClass="emph" presetSubtype="0" repeatCount="10000" fill="hold" grpId="1" nodeType="withEffect">
                                  <p:stCondLst>
                                    <p:cond delay="0"/>
                                  </p:stCondLst>
                                  <p:childTnLst>
                                    <p:anim calcmode="discrete" valueType="str">
                                      <p:cBhvr>
                                        <p:cTn id="374" dur="500" fill="hold"/>
                                        <p:tgtEl>
                                          <p:spTgt spid="309360"/>
                                        </p:tgtEl>
                                        <p:attrNameLst>
                                          <p:attrName>style.visibility</p:attrName>
                                        </p:attrNameLst>
                                      </p:cBhvr>
                                      <p:tavLst>
                                        <p:tav tm="0">
                                          <p:val>
                                            <p:strVal val="hidden"/>
                                          </p:val>
                                        </p:tav>
                                        <p:tav tm="50000">
                                          <p:val>
                                            <p:strVal val="visible"/>
                                          </p:val>
                                        </p:tav>
                                      </p:tavLst>
                                    </p:anim>
                                  </p:childTnLst>
                                </p:cTn>
                              </p:par>
                            </p:childTnLst>
                          </p:cTn>
                        </p:par>
                      </p:childTnLst>
                    </p:cTn>
                  </p:par>
                  <p:par>
                    <p:cTn id="375" fill="hold" nodeType="clickPar">
                      <p:stCondLst>
                        <p:cond delay="indefinite"/>
                      </p:stCondLst>
                      <p:childTnLst>
                        <p:par>
                          <p:cTn id="376" fill="hold" nodeType="withGroup">
                            <p:stCondLst>
                              <p:cond delay="0"/>
                            </p:stCondLst>
                            <p:childTnLst>
                              <p:par>
                                <p:cTn id="377" presetID="1" presetClass="entr" presetSubtype="0" fill="hold" grpId="1" nodeType="clickEffect">
                                  <p:stCondLst>
                                    <p:cond delay="0"/>
                                  </p:stCondLst>
                                  <p:childTnLst>
                                    <p:set>
                                      <p:cBhvr>
                                        <p:cTn id="378" dur="1" fill="hold">
                                          <p:stCondLst>
                                            <p:cond delay="0"/>
                                          </p:stCondLst>
                                        </p:cTn>
                                        <p:tgtEl>
                                          <p:spTgt spid="309427"/>
                                        </p:tgtEl>
                                        <p:attrNameLst>
                                          <p:attrName>style.visibility</p:attrName>
                                        </p:attrNameLst>
                                      </p:cBhvr>
                                      <p:to>
                                        <p:strVal val="visible"/>
                                      </p:to>
                                    </p:set>
                                  </p:childTnLst>
                                </p:cTn>
                              </p:par>
                              <p:par>
                                <p:cTn id="379" presetID="1" presetClass="entr" presetSubtype="0" fill="hold" grpId="1" nodeType="withEffect">
                                  <p:stCondLst>
                                    <p:cond delay="0"/>
                                  </p:stCondLst>
                                  <p:childTnLst>
                                    <p:set>
                                      <p:cBhvr>
                                        <p:cTn id="380" dur="1" fill="hold">
                                          <p:stCondLst>
                                            <p:cond delay="0"/>
                                          </p:stCondLst>
                                        </p:cTn>
                                        <p:tgtEl>
                                          <p:spTgt spid="309426"/>
                                        </p:tgtEl>
                                        <p:attrNameLst>
                                          <p:attrName>style.visibility</p:attrName>
                                        </p:attrNameLst>
                                      </p:cBhvr>
                                      <p:to>
                                        <p:strVal val="visible"/>
                                      </p:to>
                                    </p:set>
                                  </p:childTnLst>
                                </p:cTn>
                              </p:par>
                              <p:par>
                                <p:cTn id="381" presetID="64" presetClass="path" presetSubtype="0" fill="remove" grpId="0" nodeType="withEffect">
                                  <p:stCondLst>
                                    <p:cond delay="0"/>
                                  </p:stCondLst>
                                  <p:childTnLst>
                                    <p:animMotion origin="layout" path="M 1.38889E-6 9.25069E-8 L 0.70955 -0.19149 " pathEditMode="relative" rAng="0" ptsTypes="AA">
                                      <p:cBhvr>
                                        <p:cTn id="382" dur="500" spd="-100000" fill="hold"/>
                                        <p:tgtEl>
                                          <p:spTgt spid="309426"/>
                                        </p:tgtEl>
                                        <p:attrNameLst>
                                          <p:attrName>ppt_x</p:attrName>
                                          <p:attrName>ppt_y</p:attrName>
                                        </p:attrNameLst>
                                      </p:cBhvr>
                                      <p:rCtr x="35469" y="-9574"/>
                                    </p:animMotion>
                                  </p:childTnLst>
                                </p:cTn>
                              </p:par>
                              <p:par>
                                <p:cTn id="383" presetID="64" presetClass="path" presetSubtype="0" fill="remove" grpId="0" nodeType="withEffect">
                                  <p:stCondLst>
                                    <p:cond delay="0"/>
                                  </p:stCondLst>
                                  <p:childTnLst>
                                    <p:animMotion origin="layout" path="M 4.44444E-6 9.25069E-7 L 0.59079 0.06059 " pathEditMode="relative" rAng="0" ptsTypes="AA">
                                      <p:cBhvr>
                                        <p:cTn id="384" dur="500" spd="-100000" fill="hold"/>
                                        <p:tgtEl>
                                          <p:spTgt spid="309427"/>
                                        </p:tgtEl>
                                        <p:attrNameLst>
                                          <p:attrName>ppt_x</p:attrName>
                                          <p:attrName>ppt_y</p:attrName>
                                        </p:attrNameLst>
                                      </p:cBhvr>
                                      <p:rCtr x="29531" y="3030"/>
                                    </p:animMotion>
                                  </p:childTnLst>
                                </p:cTn>
                              </p:par>
                            </p:childTnLst>
                          </p:cTn>
                        </p:par>
                      </p:childTnLst>
                    </p:cTn>
                  </p:par>
                  <p:par>
                    <p:cTn id="385" fill="hold" nodeType="clickPar">
                      <p:stCondLst>
                        <p:cond delay="indefinite"/>
                      </p:stCondLst>
                      <p:childTnLst>
                        <p:par>
                          <p:cTn id="386" fill="hold" nodeType="withGroup">
                            <p:stCondLst>
                              <p:cond delay="0"/>
                            </p:stCondLst>
                            <p:childTnLst>
                              <p:par>
                                <p:cTn id="387" presetID="1" presetClass="exit" presetSubtype="0" fill="hold" grpId="1" nodeType="clickEffect">
                                  <p:stCondLst>
                                    <p:cond delay="0"/>
                                  </p:stCondLst>
                                  <p:childTnLst>
                                    <p:set>
                                      <p:cBhvr>
                                        <p:cTn id="388" dur="1" fill="hold">
                                          <p:stCondLst>
                                            <p:cond delay="0"/>
                                          </p:stCondLst>
                                        </p:cTn>
                                        <p:tgtEl>
                                          <p:spTgt spid="309428"/>
                                        </p:tgtEl>
                                        <p:attrNameLst>
                                          <p:attrName>style.visibility</p:attrName>
                                        </p:attrNameLst>
                                      </p:cBhvr>
                                      <p:to>
                                        <p:strVal val="hidden"/>
                                      </p:to>
                                    </p:set>
                                  </p:childTnLst>
                                </p:cTn>
                              </p:par>
                              <p:par>
                                <p:cTn id="389" presetID="1" presetClass="exit" presetSubtype="0" fill="hold" grpId="1" nodeType="withEffect">
                                  <p:stCondLst>
                                    <p:cond delay="0"/>
                                  </p:stCondLst>
                                  <p:childTnLst>
                                    <p:set>
                                      <p:cBhvr>
                                        <p:cTn id="390" dur="1" fill="hold">
                                          <p:stCondLst>
                                            <p:cond delay="0"/>
                                          </p:stCondLst>
                                        </p:cTn>
                                        <p:tgtEl>
                                          <p:spTgt spid="309429"/>
                                        </p:tgtEl>
                                        <p:attrNameLst>
                                          <p:attrName>style.visibility</p:attrName>
                                        </p:attrNameLst>
                                      </p:cBhvr>
                                      <p:to>
                                        <p:strVal val="hidden"/>
                                      </p:to>
                                    </p:set>
                                  </p:childTnLst>
                                </p:cTn>
                              </p:par>
                              <p:par>
                                <p:cTn id="391" presetID="1" presetClass="exit" presetSubtype="0" fill="hold" grpId="1" nodeType="withEffect">
                                  <p:stCondLst>
                                    <p:cond delay="0"/>
                                  </p:stCondLst>
                                  <p:childTnLst>
                                    <p:set>
                                      <p:cBhvr>
                                        <p:cTn id="392" dur="1" fill="hold">
                                          <p:stCondLst>
                                            <p:cond delay="0"/>
                                          </p:stCondLst>
                                        </p:cTn>
                                        <p:tgtEl>
                                          <p:spTgt spid="309430"/>
                                        </p:tgtEl>
                                        <p:attrNameLst>
                                          <p:attrName>style.visibility</p:attrName>
                                        </p:attrNameLst>
                                      </p:cBhvr>
                                      <p:to>
                                        <p:strVal val="hidden"/>
                                      </p:to>
                                    </p:set>
                                  </p:childTnLst>
                                </p:cTn>
                              </p:par>
                            </p:childTnLst>
                          </p:cTn>
                        </p:par>
                      </p:childTnLst>
                    </p:cTn>
                  </p:par>
                  <p:par>
                    <p:cTn id="393" fill="hold" nodeType="clickPar">
                      <p:stCondLst>
                        <p:cond delay="indefinite"/>
                      </p:stCondLst>
                      <p:childTnLst>
                        <p:par>
                          <p:cTn id="394" fill="hold" nodeType="withGroup">
                            <p:stCondLst>
                              <p:cond delay="0"/>
                            </p:stCondLst>
                            <p:childTnLst>
                              <p:par>
                                <p:cTn id="395" presetID="22" presetClass="entr" presetSubtype="8" fill="hold" grpId="0" nodeType="clickEffect">
                                  <p:stCondLst>
                                    <p:cond delay="0"/>
                                  </p:stCondLst>
                                  <p:childTnLst>
                                    <p:set>
                                      <p:cBhvr>
                                        <p:cTn id="396" dur="1" fill="hold">
                                          <p:stCondLst>
                                            <p:cond delay="0"/>
                                          </p:stCondLst>
                                        </p:cTn>
                                        <p:tgtEl>
                                          <p:spTgt spid="309434"/>
                                        </p:tgtEl>
                                        <p:attrNameLst>
                                          <p:attrName>style.visibility</p:attrName>
                                        </p:attrNameLst>
                                      </p:cBhvr>
                                      <p:to>
                                        <p:strVal val="visible"/>
                                      </p:to>
                                    </p:set>
                                    <p:animEffect transition="in" filter="wipe(left)">
                                      <p:cBhvr>
                                        <p:cTn id="397" dur="500"/>
                                        <p:tgtEl>
                                          <p:spTgt spid="309434"/>
                                        </p:tgtEl>
                                      </p:cBhvr>
                                    </p:animEffect>
                                  </p:childTnLst>
                                </p:cTn>
                              </p:par>
                            </p:childTnLst>
                          </p:cTn>
                        </p:par>
                      </p:childTnLst>
                    </p:cTn>
                  </p:par>
                  <p:par>
                    <p:cTn id="398" fill="hold" nodeType="clickPar">
                      <p:stCondLst>
                        <p:cond delay="indefinite"/>
                      </p:stCondLst>
                      <p:childTnLst>
                        <p:par>
                          <p:cTn id="399" fill="hold" nodeType="withGroup">
                            <p:stCondLst>
                              <p:cond delay="0"/>
                            </p:stCondLst>
                            <p:childTnLst>
                              <p:par>
                                <p:cTn id="400" presetID="35" presetClass="emph" presetSubtype="0" repeatCount="10000" fill="hold" grpId="1" nodeType="clickEffect">
                                  <p:stCondLst>
                                    <p:cond delay="0"/>
                                  </p:stCondLst>
                                  <p:childTnLst>
                                    <p:anim calcmode="discrete" valueType="str">
                                      <p:cBhvr>
                                        <p:cTn id="401" dur="500" fill="hold"/>
                                        <p:tgtEl>
                                          <p:spTgt spid="309355"/>
                                        </p:tgtEl>
                                        <p:attrNameLst>
                                          <p:attrName>style.visibility</p:attrName>
                                        </p:attrNameLst>
                                      </p:cBhvr>
                                      <p:tavLst>
                                        <p:tav tm="0">
                                          <p:val>
                                            <p:strVal val="hidden"/>
                                          </p:val>
                                        </p:tav>
                                        <p:tav tm="50000">
                                          <p:val>
                                            <p:strVal val="visible"/>
                                          </p:val>
                                        </p:tav>
                                      </p:tavLst>
                                    </p:anim>
                                  </p:childTnLst>
                                </p:cTn>
                              </p:par>
                              <p:par>
                                <p:cTn id="402" presetID="35" presetClass="emph" presetSubtype="0" repeatCount="10000" fill="hold" grpId="1" nodeType="withEffect">
                                  <p:stCondLst>
                                    <p:cond delay="0"/>
                                  </p:stCondLst>
                                  <p:childTnLst>
                                    <p:anim calcmode="discrete" valueType="str">
                                      <p:cBhvr>
                                        <p:cTn id="403" dur="500" fill="hold"/>
                                        <p:tgtEl>
                                          <p:spTgt spid="309356"/>
                                        </p:tgtEl>
                                        <p:attrNameLst>
                                          <p:attrName>style.visibility</p:attrName>
                                        </p:attrNameLst>
                                      </p:cBhvr>
                                      <p:tavLst>
                                        <p:tav tm="0">
                                          <p:val>
                                            <p:strVal val="hidden"/>
                                          </p:val>
                                        </p:tav>
                                        <p:tav tm="50000">
                                          <p:val>
                                            <p:strVal val="visible"/>
                                          </p:val>
                                        </p:tav>
                                      </p:tavLst>
                                    </p:anim>
                                  </p:childTnLst>
                                </p:cTn>
                              </p:par>
                              <p:par>
                                <p:cTn id="404" presetID="35" presetClass="emph" presetSubtype="0" repeatCount="10000" fill="hold" grpId="1" nodeType="withEffect">
                                  <p:stCondLst>
                                    <p:cond delay="0"/>
                                  </p:stCondLst>
                                  <p:childTnLst>
                                    <p:anim calcmode="discrete" valueType="str">
                                      <p:cBhvr>
                                        <p:cTn id="405" dur="500" fill="hold"/>
                                        <p:tgtEl>
                                          <p:spTgt spid="309357"/>
                                        </p:tgtEl>
                                        <p:attrNameLst>
                                          <p:attrName>style.visibility</p:attrName>
                                        </p:attrNameLst>
                                      </p:cBhvr>
                                      <p:tavLst>
                                        <p:tav tm="0">
                                          <p:val>
                                            <p:strVal val="hidden"/>
                                          </p:val>
                                        </p:tav>
                                        <p:tav tm="50000">
                                          <p:val>
                                            <p:strVal val="visible"/>
                                          </p:val>
                                        </p:tav>
                                      </p:tavLst>
                                    </p:anim>
                                  </p:childTnLst>
                                </p:cTn>
                              </p:par>
                              <p:par>
                                <p:cTn id="406" presetID="35" presetClass="emph" presetSubtype="0" repeatCount="10000" fill="hold" grpId="1" nodeType="withEffect">
                                  <p:stCondLst>
                                    <p:cond delay="0"/>
                                  </p:stCondLst>
                                  <p:childTnLst>
                                    <p:anim calcmode="discrete" valueType="str">
                                      <p:cBhvr>
                                        <p:cTn id="407" dur="500" fill="hold"/>
                                        <p:tgtEl>
                                          <p:spTgt spid="309359"/>
                                        </p:tgtEl>
                                        <p:attrNameLst>
                                          <p:attrName>style.visibility</p:attrName>
                                        </p:attrNameLst>
                                      </p:cBhvr>
                                      <p:tavLst>
                                        <p:tav tm="0">
                                          <p:val>
                                            <p:strVal val="hidden"/>
                                          </p:val>
                                        </p:tav>
                                        <p:tav tm="50000">
                                          <p:val>
                                            <p:strVal val="visible"/>
                                          </p:val>
                                        </p:tav>
                                      </p:tavLst>
                                    </p:anim>
                                  </p:childTnLst>
                                </p:cTn>
                              </p:par>
                            </p:childTnLst>
                          </p:cTn>
                        </p:par>
                      </p:childTnLst>
                    </p:cTn>
                  </p:par>
                  <p:par>
                    <p:cTn id="408" fill="hold" nodeType="clickPar">
                      <p:stCondLst>
                        <p:cond delay="indefinite"/>
                      </p:stCondLst>
                      <p:childTnLst>
                        <p:par>
                          <p:cTn id="409" fill="hold" nodeType="withGroup">
                            <p:stCondLst>
                              <p:cond delay="0"/>
                            </p:stCondLst>
                            <p:childTnLst>
                              <p:par>
                                <p:cTn id="410" presetID="1" presetClass="entr" presetSubtype="0" fill="hold" grpId="1" nodeType="clickEffect">
                                  <p:stCondLst>
                                    <p:cond delay="0"/>
                                  </p:stCondLst>
                                  <p:childTnLst>
                                    <p:set>
                                      <p:cBhvr>
                                        <p:cTn id="411" dur="1" fill="hold">
                                          <p:stCondLst>
                                            <p:cond delay="0"/>
                                          </p:stCondLst>
                                        </p:cTn>
                                        <p:tgtEl>
                                          <p:spTgt spid="309433"/>
                                        </p:tgtEl>
                                        <p:attrNameLst>
                                          <p:attrName>style.visibility</p:attrName>
                                        </p:attrNameLst>
                                      </p:cBhvr>
                                      <p:to>
                                        <p:strVal val="visible"/>
                                      </p:to>
                                    </p:set>
                                  </p:childTnLst>
                                </p:cTn>
                              </p:par>
                              <p:par>
                                <p:cTn id="412" presetID="1" presetClass="entr" presetSubtype="0" fill="hold" grpId="1" nodeType="withEffect">
                                  <p:stCondLst>
                                    <p:cond delay="0"/>
                                  </p:stCondLst>
                                  <p:childTnLst>
                                    <p:set>
                                      <p:cBhvr>
                                        <p:cTn id="413" dur="1" fill="hold">
                                          <p:stCondLst>
                                            <p:cond delay="0"/>
                                          </p:stCondLst>
                                        </p:cTn>
                                        <p:tgtEl>
                                          <p:spTgt spid="309432"/>
                                        </p:tgtEl>
                                        <p:attrNameLst>
                                          <p:attrName>style.visibility</p:attrName>
                                        </p:attrNameLst>
                                      </p:cBhvr>
                                      <p:to>
                                        <p:strVal val="visible"/>
                                      </p:to>
                                    </p:set>
                                  </p:childTnLst>
                                </p:cTn>
                              </p:par>
                              <p:par>
                                <p:cTn id="414" presetID="64" presetClass="path" presetSubtype="0" fill="remove" grpId="0" nodeType="withEffect">
                                  <p:stCondLst>
                                    <p:cond delay="0"/>
                                  </p:stCondLst>
                                  <p:childTnLst>
                                    <p:animMotion origin="layout" path="M -2.77778E-6 -3.08048E-6 L 0.72101 -0.23196 " pathEditMode="relative" rAng="0" ptsTypes="AA">
                                      <p:cBhvr>
                                        <p:cTn id="415" dur="500" spd="-100000" fill="hold"/>
                                        <p:tgtEl>
                                          <p:spTgt spid="309432"/>
                                        </p:tgtEl>
                                        <p:attrNameLst>
                                          <p:attrName>ppt_x</p:attrName>
                                          <p:attrName>ppt_y</p:attrName>
                                        </p:attrNameLst>
                                      </p:cBhvr>
                                      <p:rCtr x="36042" y="-11610"/>
                                    </p:animMotion>
                                  </p:childTnLst>
                                  <p:subTnLst>
                                    <p:set>
                                      <p:cBhvr override="childStyle">
                                        <p:cTn dur="1" fill="hold" display="0" masterRel="sameClick" afterEffect="1">
                                          <p:stCondLst>
                                            <p:cond evt="end" delay="0">
                                              <p:tn val="414"/>
                                            </p:cond>
                                          </p:stCondLst>
                                        </p:cTn>
                                        <p:tgtEl>
                                          <p:spTgt spid="309432"/>
                                        </p:tgtEl>
                                        <p:attrNameLst>
                                          <p:attrName>style.visibility</p:attrName>
                                        </p:attrNameLst>
                                      </p:cBhvr>
                                      <p:to>
                                        <p:strVal val="hidden"/>
                                      </p:to>
                                    </p:set>
                                  </p:subTnLst>
                                </p:cTn>
                              </p:par>
                              <p:par>
                                <p:cTn id="416" presetID="64" presetClass="path" presetSubtype="0" fill="remove" grpId="0" nodeType="withEffect">
                                  <p:stCondLst>
                                    <p:cond delay="0"/>
                                  </p:stCondLst>
                                  <p:childTnLst>
                                    <p:animMotion origin="layout" path="M 0.00035 0.00208 L 0.79115 -0.10245 " pathEditMode="relative" rAng="0" ptsTypes="AA">
                                      <p:cBhvr>
                                        <p:cTn id="417" dur="500" spd="-100000" fill="hold"/>
                                        <p:tgtEl>
                                          <p:spTgt spid="309433"/>
                                        </p:tgtEl>
                                        <p:attrNameLst>
                                          <p:attrName>ppt_x</p:attrName>
                                          <p:attrName>ppt_y</p:attrName>
                                        </p:attrNameLst>
                                      </p:cBhvr>
                                      <p:rCtr x="39531" y="-5227"/>
                                    </p:animMotion>
                                  </p:childTnLst>
                                  <p:subTnLst>
                                    <p:set>
                                      <p:cBhvr override="childStyle">
                                        <p:cTn dur="1" fill="hold" display="0" masterRel="sameClick" afterEffect="1">
                                          <p:stCondLst>
                                            <p:cond evt="end" delay="0">
                                              <p:tn val="416"/>
                                            </p:cond>
                                          </p:stCondLst>
                                        </p:cTn>
                                        <p:tgtEl>
                                          <p:spTgt spid="309433"/>
                                        </p:tgtEl>
                                        <p:attrNameLst>
                                          <p:attrName>style.visibility</p:attrName>
                                        </p:attrNameLst>
                                      </p:cBhvr>
                                      <p:to>
                                        <p:strVal val="hidden"/>
                                      </p:to>
                                    </p:set>
                                  </p:subTnLst>
                                </p:cTn>
                              </p:par>
                              <p:par>
                                <p:cTn id="418" presetID="1" presetClass="exit" presetSubtype="0" fill="hold" grpId="2" nodeType="withEffect">
                                  <p:stCondLst>
                                    <p:cond delay="0"/>
                                  </p:stCondLst>
                                  <p:childTnLst>
                                    <p:set>
                                      <p:cBhvr>
                                        <p:cTn id="419" dur="1" fill="hold">
                                          <p:stCondLst>
                                            <p:cond delay="0"/>
                                          </p:stCondLst>
                                        </p:cTn>
                                        <p:tgtEl>
                                          <p:spTgt spid="309451"/>
                                        </p:tgtEl>
                                        <p:attrNameLst>
                                          <p:attrName>style.visibility</p:attrName>
                                        </p:attrNameLst>
                                      </p:cBhvr>
                                      <p:to>
                                        <p:strVal val="hidden"/>
                                      </p:to>
                                    </p:set>
                                  </p:childTnLst>
                                </p:cTn>
                              </p:par>
                              <p:par>
                                <p:cTn id="420" presetID="64" presetClass="path" presetSubtype="0" accel="50000" decel="50000" fill="hold" grpId="3" nodeType="withEffect">
                                  <p:stCondLst>
                                    <p:cond delay="0"/>
                                  </p:stCondLst>
                                  <p:childTnLst>
                                    <p:animMotion origin="layout" path="M 1.66667E-6 1.83164E-6 L -0.00452 -0.1753 " pathEditMode="relative" rAng="0" ptsTypes="AA">
                                      <p:cBhvr>
                                        <p:cTn id="421" dur="500" fill="hold"/>
                                        <p:tgtEl>
                                          <p:spTgt spid="309451"/>
                                        </p:tgtEl>
                                        <p:attrNameLst>
                                          <p:attrName>ppt_x</p:attrName>
                                          <p:attrName>ppt_y</p:attrName>
                                        </p:attrNameLst>
                                      </p:cBhvr>
                                      <p:rCtr x="-226" y="-8765"/>
                                    </p:animMotion>
                                  </p:childTnLst>
                                </p:cTn>
                              </p:par>
                            </p:childTnLst>
                          </p:cTn>
                        </p:par>
                        <p:par>
                          <p:cTn id="422" fill="hold" nodeType="afterGroup">
                            <p:stCondLst>
                              <p:cond delay="500"/>
                            </p:stCondLst>
                            <p:childTnLst>
                              <p:par>
                                <p:cTn id="423" presetID="1" presetClass="entr" presetSubtype="0" fill="hold" grpId="0" nodeType="afterEffect">
                                  <p:stCondLst>
                                    <p:cond delay="0"/>
                                  </p:stCondLst>
                                  <p:childTnLst>
                                    <p:set>
                                      <p:cBhvr>
                                        <p:cTn id="424" dur="1" fill="hold">
                                          <p:stCondLst>
                                            <p:cond delay="0"/>
                                          </p:stCondLst>
                                        </p:cTn>
                                        <p:tgtEl>
                                          <p:spTgt spid="309375"/>
                                        </p:tgtEl>
                                        <p:attrNameLst>
                                          <p:attrName>style.visibility</p:attrName>
                                        </p:attrNameLst>
                                      </p:cBhvr>
                                      <p:to>
                                        <p:strVal val="visible"/>
                                      </p:to>
                                    </p:set>
                                  </p:childTnLst>
                                </p:cTn>
                              </p:par>
                            </p:childTnLst>
                          </p:cTn>
                        </p:par>
                      </p:childTnLst>
                    </p:cTn>
                  </p:par>
                  <p:par>
                    <p:cTn id="425" fill="hold" nodeType="clickPar">
                      <p:stCondLst>
                        <p:cond delay="indefinite"/>
                      </p:stCondLst>
                      <p:childTnLst>
                        <p:par>
                          <p:cTn id="426" fill="hold" nodeType="withGroup">
                            <p:stCondLst>
                              <p:cond delay="0"/>
                            </p:stCondLst>
                            <p:childTnLst>
                              <p:par>
                                <p:cTn id="427" presetID="1" presetClass="exit" presetSubtype="0" fill="hold" grpId="1" nodeType="clickEffect">
                                  <p:stCondLst>
                                    <p:cond delay="0"/>
                                  </p:stCondLst>
                                  <p:childTnLst>
                                    <p:set>
                                      <p:cBhvr>
                                        <p:cTn id="428" dur="1" fill="hold">
                                          <p:stCondLst>
                                            <p:cond delay="0"/>
                                          </p:stCondLst>
                                        </p:cTn>
                                        <p:tgtEl>
                                          <p:spTgt spid="309434"/>
                                        </p:tgtEl>
                                        <p:attrNameLst>
                                          <p:attrName>style.visibility</p:attrName>
                                        </p:attrNameLst>
                                      </p:cBhvr>
                                      <p:to>
                                        <p:strVal val="hidden"/>
                                      </p:to>
                                    </p:set>
                                  </p:childTnLst>
                                </p:cTn>
                              </p:par>
                            </p:childTnLst>
                          </p:cTn>
                        </p:par>
                      </p:childTnLst>
                    </p:cTn>
                  </p:par>
                  <p:par>
                    <p:cTn id="429" fill="hold" nodeType="clickPar">
                      <p:stCondLst>
                        <p:cond delay="indefinite"/>
                      </p:stCondLst>
                      <p:childTnLst>
                        <p:par>
                          <p:cTn id="430" fill="hold" nodeType="withGroup">
                            <p:stCondLst>
                              <p:cond delay="0"/>
                            </p:stCondLst>
                            <p:childTnLst>
                              <p:par>
                                <p:cTn id="431" presetID="1" presetClass="entr" presetSubtype="0" fill="hold" grpId="0" nodeType="clickEffect">
                                  <p:stCondLst>
                                    <p:cond delay="0"/>
                                  </p:stCondLst>
                                  <p:childTnLst>
                                    <p:set>
                                      <p:cBhvr>
                                        <p:cTn id="432" dur="1" fill="hold">
                                          <p:stCondLst>
                                            <p:cond delay="0"/>
                                          </p:stCondLst>
                                        </p:cTn>
                                        <p:tgtEl>
                                          <p:spTgt spid="309435"/>
                                        </p:tgtEl>
                                        <p:attrNameLst>
                                          <p:attrName>style.visibility</p:attrName>
                                        </p:attrNameLst>
                                      </p:cBhvr>
                                      <p:to>
                                        <p:strVal val="visible"/>
                                      </p:to>
                                    </p:set>
                                  </p:childTnLst>
                                </p:cTn>
                              </p:par>
                              <p:par>
                                <p:cTn id="433" presetID="35" presetClass="emph" presetSubtype="0" repeatCount="10000" fill="hold" grpId="1" nodeType="withEffect">
                                  <p:stCondLst>
                                    <p:cond delay="0"/>
                                  </p:stCondLst>
                                  <p:childTnLst>
                                    <p:anim calcmode="discrete" valueType="str">
                                      <p:cBhvr>
                                        <p:cTn id="434" dur="500" fill="hold"/>
                                        <p:tgtEl>
                                          <p:spTgt spid="309435"/>
                                        </p:tgtEl>
                                        <p:attrNameLst>
                                          <p:attrName>style.visibility</p:attrName>
                                        </p:attrNameLst>
                                      </p:cBhvr>
                                      <p:tavLst>
                                        <p:tav tm="0">
                                          <p:val>
                                            <p:strVal val="hidden"/>
                                          </p:val>
                                        </p:tav>
                                        <p:tav tm="50000">
                                          <p:val>
                                            <p:strVal val="visible"/>
                                          </p:val>
                                        </p:tav>
                                      </p:tavLst>
                                    </p:anim>
                                  </p:childTnLst>
                                </p:cTn>
                              </p:par>
                            </p:childTnLst>
                          </p:cTn>
                        </p:par>
                      </p:childTnLst>
                    </p:cTn>
                  </p:par>
                  <p:par>
                    <p:cTn id="435" fill="hold" nodeType="clickPar">
                      <p:stCondLst>
                        <p:cond delay="indefinite"/>
                      </p:stCondLst>
                      <p:childTnLst>
                        <p:par>
                          <p:cTn id="436" fill="hold" nodeType="withGroup">
                            <p:stCondLst>
                              <p:cond delay="0"/>
                            </p:stCondLst>
                            <p:childTnLst>
                              <p:par>
                                <p:cTn id="437" presetID="22" presetClass="entr" presetSubtype="1" fill="hold" grpId="0" nodeType="clickEffect">
                                  <p:stCondLst>
                                    <p:cond delay="0"/>
                                  </p:stCondLst>
                                  <p:childTnLst>
                                    <p:set>
                                      <p:cBhvr>
                                        <p:cTn id="438" dur="1" fill="hold">
                                          <p:stCondLst>
                                            <p:cond delay="0"/>
                                          </p:stCondLst>
                                        </p:cTn>
                                        <p:tgtEl>
                                          <p:spTgt spid="309436"/>
                                        </p:tgtEl>
                                        <p:attrNameLst>
                                          <p:attrName>style.visibility</p:attrName>
                                        </p:attrNameLst>
                                      </p:cBhvr>
                                      <p:to>
                                        <p:strVal val="visible"/>
                                      </p:to>
                                    </p:set>
                                    <p:animEffect transition="in" filter="wipe(up)">
                                      <p:cBhvr>
                                        <p:cTn id="439" dur="500"/>
                                        <p:tgtEl>
                                          <p:spTgt spid="309436"/>
                                        </p:tgtEl>
                                      </p:cBhvr>
                                    </p:animEffect>
                                  </p:childTnLst>
                                </p:cTn>
                              </p:par>
                            </p:childTnLst>
                          </p:cTn>
                        </p:par>
                      </p:childTnLst>
                    </p:cTn>
                  </p:par>
                  <p:par>
                    <p:cTn id="440" fill="hold" nodeType="clickPar">
                      <p:stCondLst>
                        <p:cond delay="indefinite"/>
                      </p:stCondLst>
                      <p:childTnLst>
                        <p:par>
                          <p:cTn id="441" fill="hold" nodeType="withGroup">
                            <p:stCondLst>
                              <p:cond delay="0"/>
                            </p:stCondLst>
                            <p:childTnLst>
                              <p:par>
                                <p:cTn id="442" presetID="1" presetClass="entr" presetSubtype="0" fill="hold" grpId="0" nodeType="clickEffect">
                                  <p:stCondLst>
                                    <p:cond delay="0"/>
                                  </p:stCondLst>
                                  <p:childTnLst>
                                    <p:set>
                                      <p:cBhvr>
                                        <p:cTn id="443" dur="1" fill="hold">
                                          <p:stCondLst>
                                            <p:cond delay="0"/>
                                          </p:stCondLst>
                                        </p:cTn>
                                        <p:tgtEl>
                                          <p:spTgt spid="309385"/>
                                        </p:tgtEl>
                                        <p:attrNameLst>
                                          <p:attrName>style.visibility</p:attrName>
                                        </p:attrNameLst>
                                      </p:cBhvr>
                                      <p:to>
                                        <p:strVal val="visible"/>
                                      </p:to>
                                    </p:set>
                                  </p:childTnLst>
                                </p:cTn>
                              </p:par>
                            </p:childTnLst>
                          </p:cTn>
                        </p:par>
                      </p:childTnLst>
                    </p:cTn>
                  </p:par>
                  <p:par>
                    <p:cTn id="444" fill="hold" nodeType="clickPar">
                      <p:stCondLst>
                        <p:cond delay="indefinite"/>
                      </p:stCondLst>
                      <p:childTnLst>
                        <p:par>
                          <p:cTn id="445" fill="hold" nodeType="withGroup">
                            <p:stCondLst>
                              <p:cond delay="0"/>
                            </p:stCondLst>
                            <p:childTnLst>
                              <p:par>
                                <p:cTn id="446" presetID="1" presetClass="exit" presetSubtype="0" fill="hold" grpId="2" nodeType="clickEffect">
                                  <p:stCondLst>
                                    <p:cond delay="0"/>
                                  </p:stCondLst>
                                  <p:childTnLst>
                                    <p:set>
                                      <p:cBhvr>
                                        <p:cTn id="447" dur="1" fill="hold">
                                          <p:stCondLst>
                                            <p:cond delay="0"/>
                                          </p:stCondLst>
                                        </p:cTn>
                                        <p:tgtEl>
                                          <p:spTgt spid="309435"/>
                                        </p:tgtEl>
                                        <p:attrNameLst>
                                          <p:attrName>style.visibility</p:attrName>
                                        </p:attrNameLst>
                                      </p:cBhvr>
                                      <p:to>
                                        <p:strVal val="hidden"/>
                                      </p:to>
                                    </p:set>
                                  </p:childTnLst>
                                </p:cTn>
                              </p:par>
                              <p:par>
                                <p:cTn id="448" presetID="1" presetClass="exit" presetSubtype="0" fill="hold" grpId="1" nodeType="withEffect">
                                  <p:stCondLst>
                                    <p:cond delay="0"/>
                                  </p:stCondLst>
                                  <p:childTnLst>
                                    <p:set>
                                      <p:cBhvr>
                                        <p:cTn id="449" dur="1" fill="hold">
                                          <p:stCondLst>
                                            <p:cond delay="0"/>
                                          </p:stCondLst>
                                        </p:cTn>
                                        <p:tgtEl>
                                          <p:spTgt spid="309436"/>
                                        </p:tgtEl>
                                        <p:attrNameLst>
                                          <p:attrName>style.visibility</p:attrName>
                                        </p:attrNameLst>
                                      </p:cBhvr>
                                      <p:to>
                                        <p:strVal val="hidden"/>
                                      </p:to>
                                    </p:set>
                                  </p:childTnLst>
                                </p:cTn>
                              </p:par>
                            </p:childTnLst>
                          </p:cTn>
                        </p:par>
                      </p:childTnLst>
                    </p:cTn>
                  </p:par>
                  <p:par>
                    <p:cTn id="450" fill="hold" nodeType="clickPar">
                      <p:stCondLst>
                        <p:cond delay="indefinite"/>
                      </p:stCondLst>
                      <p:childTnLst>
                        <p:par>
                          <p:cTn id="451" fill="hold" nodeType="withGroup">
                            <p:stCondLst>
                              <p:cond delay="0"/>
                            </p:stCondLst>
                            <p:childTnLst>
                              <p:par>
                                <p:cTn id="452" presetID="1" presetClass="entr" presetSubtype="0" fill="hold" grpId="0" nodeType="clickEffect">
                                  <p:stCondLst>
                                    <p:cond delay="0"/>
                                  </p:stCondLst>
                                  <p:childTnLst>
                                    <p:set>
                                      <p:cBhvr>
                                        <p:cTn id="453" dur="1" fill="hold">
                                          <p:stCondLst>
                                            <p:cond delay="0"/>
                                          </p:stCondLst>
                                        </p:cTn>
                                        <p:tgtEl>
                                          <p:spTgt spid="309370"/>
                                        </p:tgtEl>
                                        <p:attrNameLst>
                                          <p:attrName>style.visibility</p:attrName>
                                        </p:attrNameLst>
                                      </p:cBhvr>
                                      <p:to>
                                        <p:strVal val="visible"/>
                                      </p:to>
                                    </p:set>
                                  </p:childTnLst>
                                </p:cTn>
                              </p:par>
                              <p:par>
                                <p:cTn id="454" presetID="1" presetClass="entr" presetSubtype="0" fill="hold" grpId="0" nodeType="withEffect">
                                  <p:stCondLst>
                                    <p:cond delay="0"/>
                                  </p:stCondLst>
                                  <p:childTnLst>
                                    <p:set>
                                      <p:cBhvr>
                                        <p:cTn id="455" dur="1" fill="hold">
                                          <p:stCondLst>
                                            <p:cond delay="0"/>
                                          </p:stCondLst>
                                        </p:cTn>
                                        <p:tgtEl>
                                          <p:spTgt spid="309381"/>
                                        </p:tgtEl>
                                        <p:attrNameLst>
                                          <p:attrName>style.visibility</p:attrName>
                                        </p:attrNameLst>
                                      </p:cBhvr>
                                      <p:to>
                                        <p:strVal val="visible"/>
                                      </p:to>
                                    </p:set>
                                  </p:childTnLst>
                                </p:cTn>
                              </p:par>
                              <p:par>
                                <p:cTn id="456" presetID="1" presetClass="entr" presetSubtype="0" fill="hold" grpId="0" nodeType="withEffect">
                                  <p:stCondLst>
                                    <p:cond delay="0"/>
                                  </p:stCondLst>
                                  <p:childTnLst>
                                    <p:set>
                                      <p:cBhvr>
                                        <p:cTn id="457" dur="1" fill="hold">
                                          <p:stCondLst>
                                            <p:cond delay="0"/>
                                          </p:stCondLst>
                                        </p:cTn>
                                        <p:tgtEl>
                                          <p:spTgt spid="309451"/>
                                        </p:tgtEl>
                                        <p:attrNameLst>
                                          <p:attrName>style.visibility</p:attrName>
                                        </p:attrNameLst>
                                      </p:cBhvr>
                                      <p:to>
                                        <p:strVal val="visible"/>
                                      </p:to>
                                    </p:set>
                                  </p:childTnLst>
                                </p:cTn>
                              </p:par>
                            </p:childTnLst>
                          </p:cTn>
                        </p:par>
                      </p:childTnLst>
                    </p:cTn>
                  </p:par>
                  <p:par>
                    <p:cTn id="458" fill="hold" nodeType="clickPar">
                      <p:stCondLst>
                        <p:cond delay="indefinite"/>
                      </p:stCondLst>
                      <p:childTnLst>
                        <p:par>
                          <p:cTn id="459" fill="hold" nodeType="withGroup">
                            <p:stCondLst>
                              <p:cond delay="0"/>
                            </p:stCondLst>
                            <p:childTnLst>
                              <p:par>
                                <p:cTn id="460" presetID="1" presetClass="entr" presetSubtype="0" fill="hold" grpId="0" nodeType="clickEffect">
                                  <p:stCondLst>
                                    <p:cond delay="0"/>
                                  </p:stCondLst>
                                  <p:childTnLst>
                                    <p:set>
                                      <p:cBhvr>
                                        <p:cTn id="461" dur="1" fill="hold">
                                          <p:stCondLst>
                                            <p:cond delay="0"/>
                                          </p:stCondLst>
                                        </p:cTn>
                                        <p:tgtEl>
                                          <p:spTgt spid="309437"/>
                                        </p:tgtEl>
                                        <p:attrNameLst>
                                          <p:attrName>style.visibility</p:attrName>
                                        </p:attrNameLst>
                                      </p:cBhvr>
                                      <p:to>
                                        <p:strVal val="visible"/>
                                      </p:to>
                                    </p:set>
                                  </p:childTnLst>
                                </p:cTn>
                              </p:par>
                              <p:par>
                                <p:cTn id="462" presetID="64" presetClass="path" presetSubtype="0" fill="remove" grpId="1" nodeType="withEffect">
                                  <p:stCondLst>
                                    <p:cond delay="0"/>
                                  </p:stCondLst>
                                  <p:childTnLst>
                                    <p:animMotion origin="layout" path="M 3.33333E-6 2.35893E-6 L -0.20295 -0.00093 " pathEditMode="relative" rAng="0" ptsTypes="AA">
                                      <p:cBhvr>
                                        <p:cTn id="463" dur="500" spd="-100000" fill="hold"/>
                                        <p:tgtEl>
                                          <p:spTgt spid="309437"/>
                                        </p:tgtEl>
                                        <p:attrNameLst>
                                          <p:attrName>ppt_x</p:attrName>
                                          <p:attrName>ppt_y</p:attrName>
                                        </p:attrNameLst>
                                      </p:cBhvr>
                                      <p:rCtr x="-10156" y="-46"/>
                                    </p:animMotion>
                                  </p:childTnLst>
                                </p:cTn>
                              </p:par>
                              <p:par>
                                <p:cTn id="464" presetID="1" presetClass="entr" presetSubtype="0" fill="hold" grpId="1" nodeType="withEffect">
                                  <p:stCondLst>
                                    <p:cond delay="0"/>
                                  </p:stCondLst>
                                  <p:childTnLst>
                                    <p:set>
                                      <p:cBhvr>
                                        <p:cTn id="465" dur="1" fill="hold">
                                          <p:stCondLst>
                                            <p:cond delay="0"/>
                                          </p:stCondLst>
                                        </p:cTn>
                                        <p:tgtEl>
                                          <p:spTgt spid="309439"/>
                                        </p:tgtEl>
                                        <p:attrNameLst>
                                          <p:attrName>style.visibility</p:attrName>
                                        </p:attrNameLst>
                                      </p:cBhvr>
                                      <p:to>
                                        <p:strVal val="visible"/>
                                      </p:to>
                                    </p:set>
                                  </p:childTnLst>
                                </p:cTn>
                              </p:par>
                              <p:par>
                                <p:cTn id="466" presetID="64" presetClass="path" presetSubtype="0" fill="remove" grpId="0" nodeType="withEffect">
                                  <p:stCondLst>
                                    <p:cond delay="0"/>
                                  </p:stCondLst>
                                  <p:childTnLst>
                                    <p:animMotion origin="layout" path="M 0.00191 -0.00116 L -0.16232 -0.00208 " pathEditMode="relative" rAng="0" ptsTypes="AA">
                                      <p:cBhvr>
                                        <p:cTn id="467" dur="500" spd="-100000" fill="hold"/>
                                        <p:tgtEl>
                                          <p:spTgt spid="309439"/>
                                        </p:tgtEl>
                                        <p:attrNameLst>
                                          <p:attrName>ppt_x</p:attrName>
                                          <p:attrName>ppt_y</p:attrName>
                                        </p:attrNameLst>
                                      </p:cBhvr>
                                      <p:rCtr x="-8212" y="-46"/>
                                    </p:animMotion>
                                  </p:childTnLst>
                                </p:cTn>
                              </p:par>
                              <p:par>
                                <p:cTn id="468" presetID="1" presetClass="entr" presetSubtype="0" fill="hold" grpId="1" nodeType="withEffect">
                                  <p:stCondLst>
                                    <p:cond delay="0"/>
                                  </p:stCondLst>
                                  <p:childTnLst>
                                    <p:set>
                                      <p:cBhvr>
                                        <p:cTn id="469" dur="1" fill="hold">
                                          <p:stCondLst>
                                            <p:cond delay="0"/>
                                          </p:stCondLst>
                                        </p:cTn>
                                        <p:tgtEl>
                                          <p:spTgt spid="309441"/>
                                        </p:tgtEl>
                                        <p:attrNameLst>
                                          <p:attrName>style.visibility</p:attrName>
                                        </p:attrNameLst>
                                      </p:cBhvr>
                                      <p:to>
                                        <p:strVal val="visible"/>
                                      </p:to>
                                    </p:set>
                                  </p:childTnLst>
                                </p:cTn>
                              </p:par>
                              <p:par>
                                <p:cTn id="470" presetID="1" presetClass="entr" presetSubtype="0" fill="hold" grpId="1" nodeType="withEffect">
                                  <p:stCondLst>
                                    <p:cond delay="0"/>
                                  </p:stCondLst>
                                  <p:childTnLst>
                                    <p:set>
                                      <p:cBhvr>
                                        <p:cTn id="471" dur="1" fill="hold">
                                          <p:stCondLst>
                                            <p:cond delay="0"/>
                                          </p:stCondLst>
                                        </p:cTn>
                                        <p:tgtEl>
                                          <p:spTgt spid="309443"/>
                                        </p:tgtEl>
                                        <p:attrNameLst>
                                          <p:attrName>style.visibility</p:attrName>
                                        </p:attrNameLst>
                                      </p:cBhvr>
                                      <p:to>
                                        <p:strVal val="visible"/>
                                      </p:to>
                                    </p:set>
                                  </p:childTnLst>
                                </p:cTn>
                              </p:par>
                              <p:par>
                                <p:cTn id="472" presetID="64" presetClass="path" presetSubtype="0" fill="remove" grpId="0" nodeType="withEffect">
                                  <p:stCondLst>
                                    <p:cond delay="0"/>
                                  </p:stCondLst>
                                  <p:childTnLst>
                                    <p:animMotion origin="layout" path="M 0.0033 0.00324 L -0.21041 -0.00185 " pathEditMode="relative" rAng="0" ptsTypes="AA">
                                      <p:cBhvr>
                                        <p:cTn id="473" dur="500" spd="-100000" fill="hold"/>
                                        <p:tgtEl>
                                          <p:spTgt spid="309441"/>
                                        </p:tgtEl>
                                        <p:attrNameLst>
                                          <p:attrName>ppt_x</p:attrName>
                                          <p:attrName>ppt_y</p:attrName>
                                        </p:attrNameLst>
                                      </p:cBhvr>
                                      <p:rCtr x="-10694" y="-254"/>
                                    </p:animMotion>
                                  </p:childTnLst>
                                </p:cTn>
                              </p:par>
                              <p:par>
                                <p:cTn id="474" presetID="64" presetClass="path" presetSubtype="0" fill="remove" grpId="0" nodeType="withEffect">
                                  <p:stCondLst>
                                    <p:cond delay="0"/>
                                  </p:stCondLst>
                                  <p:childTnLst>
                                    <p:animMotion origin="layout" path="M -2.77778E-6 -2.59259E-6 L -0.14288 -0.00301 " pathEditMode="relative" rAng="0" ptsTypes="AA">
                                      <p:cBhvr>
                                        <p:cTn id="475" dur="500" spd="-100000" fill="hold"/>
                                        <p:tgtEl>
                                          <p:spTgt spid="309443"/>
                                        </p:tgtEl>
                                        <p:attrNameLst>
                                          <p:attrName>ppt_x</p:attrName>
                                          <p:attrName>ppt_y</p:attrName>
                                        </p:attrNameLst>
                                      </p:cBhvr>
                                      <p:rCtr x="-7153" y="-162"/>
                                    </p:animMotion>
                                  </p:childTnLst>
                                </p:cTn>
                              </p:par>
                            </p:childTnLst>
                          </p:cTn>
                        </p:par>
                        <p:par>
                          <p:cTn id="476" fill="hold" nodeType="afterGroup">
                            <p:stCondLst>
                              <p:cond delay="500"/>
                            </p:stCondLst>
                            <p:childTnLst>
                              <p:par>
                                <p:cTn id="477" presetID="1" presetClass="entr" presetSubtype="0" fill="hold" grpId="0" nodeType="afterEffect">
                                  <p:stCondLst>
                                    <p:cond delay="0"/>
                                  </p:stCondLst>
                                  <p:childTnLst>
                                    <p:set>
                                      <p:cBhvr>
                                        <p:cTn id="478" dur="1" fill="hold">
                                          <p:stCondLst>
                                            <p:cond delay="0"/>
                                          </p:stCondLst>
                                        </p:cTn>
                                        <p:tgtEl>
                                          <p:spTgt spid="309384"/>
                                        </p:tgtEl>
                                        <p:attrNameLst>
                                          <p:attrName>style.visibility</p:attrName>
                                        </p:attrNameLst>
                                      </p:cBhvr>
                                      <p:to>
                                        <p:strVal val="visible"/>
                                      </p:to>
                                    </p:set>
                                  </p:childTnLst>
                                </p:cTn>
                              </p:par>
                            </p:childTnLst>
                          </p:cTn>
                        </p:par>
                      </p:childTnLst>
                    </p:cTn>
                  </p:par>
                  <p:par>
                    <p:cTn id="479" fill="hold" nodeType="clickPar">
                      <p:stCondLst>
                        <p:cond delay="indefinite"/>
                      </p:stCondLst>
                      <p:childTnLst>
                        <p:par>
                          <p:cTn id="480" fill="hold" nodeType="withGroup">
                            <p:stCondLst>
                              <p:cond delay="0"/>
                            </p:stCondLst>
                            <p:childTnLst>
                              <p:par>
                                <p:cTn id="481" presetID="1" presetClass="entr" presetSubtype="0" fill="hold" grpId="1" nodeType="clickEffect">
                                  <p:stCondLst>
                                    <p:cond delay="0"/>
                                  </p:stCondLst>
                                  <p:childTnLst>
                                    <p:set>
                                      <p:cBhvr>
                                        <p:cTn id="482" dur="1" fill="hold">
                                          <p:stCondLst>
                                            <p:cond delay="0"/>
                                          </p:stCondLst>
                                        </p:cTn>
                                        <p:tgtEl>
                                          <p:spTgt spid="309438"/>
                                        </p:tgtEl>
                                        <p:attrNameLst>
                                          <p:attrName>style.visibility</p:attrName>
                                        </p:attrNameLst>
                                      </p:cBhvr>
                                      <p:to>
                                        <p:strVal val="visible"/>
                                      </p:to>
                                    </p:set>
                                  </p:childTnLst>
                                </p:cTn>
                              </p:par>
                              <p:par>
                                <p:cTn id="483" presetID="64" presetClass="path" presetSubtype="0" fill="remove" grpId="0" nodeType="withEffect">
                                  <p:stCondLst>
                                    <p:cond delay="0"/>
                                  </p:stCondLst>
                                  <p:childTnLst>
                                    <p:animMotion origin="layout" path="M 0.00052 0.00069 L -0.13594 -0.03056 " pathEditMode="relative" rAng="0" ptsTypes="AA">
                                      <p:cBhvr>
                                        <p:cTn id="484" dur="500" spd="-100000" fill="hold"/>
                                        <p:tgtEl>
                                          <p:spTgt spid="309438"/>
                                        </p:tgtEl>
                                        <p:attrNameLst>
                                          <p:attrName>ppt_x</p:attrName>
                                          <p:attrName>ppt_y</p:attrName>
                                        </p:attrNameLst>
                                      </p:cBhvr>
                                      <p:rCtr x="-6823" y="-1574"/>
                                    </p:animMotion>
                                  </p:childTnLst>
                                </p:cTn>
                              </p:par>
                            </p:childTnLst>
                          </p:cTn>
                        </p:par>
                      </p:childTnLst>
                    </p:cTn>
                  </p:par>
                  <p:par>
                    <p:cTn id="485" fill="hold" nodeType="clickPar">
                      <p:stCondLst>
                        <p:cond delay="indefinite"/>
                      </p:stCondLst>
                      <p:childTnLst>
                        <p:par>
                          <p:cTn id="486" fill="hold" nodeType="withGroup">
                            <p:stCondLst>
                              <p:cond delay="0"/>
                            </p:stCondLst>
                            <p:childTnLst>
                              <p:par>
                                <p:cTn id="487" presetID="1" presetClass="entr" presetSubtype="0" fill="hold" nodeType="clickEffect">
                                  <p:stCondLst>
                                    <p:cond delay="0"/>
                                  </p:stCondLst>
                                  <p:childTnLst>
                                    <p:set>
                                      <p:cBhvr>
                                        <p:cTn id="488" dur="1" fill="hold">
                                          <p:stCondLst>
                                            <p:cond delay="0"/>
                                          </p:stCondLst>
                                        </p:cTn>
                                        <p:tgtEl>
                                          <p:spTgt spid="2"/>
                                        </p:tgtEl>
                                        <p:attrNameLst>
                                          <p:attrName>style.visibility</p:attrName>
                                        </p:attrNameLst>
                                      </p:cBhvr>
                                      <p:to>
                                        <p:strVal val="visible"/>
                                      </p:to>
                                    </p:set>
                                  </p:childTnLst>
                                </p:cTn>
                              </p:par>
                              <p:par>
                                <p:cTn id="489" presetID="35" presetClass="path" presetSubtype="0" decel="50000" fill="remove" nodeType="withEffect">
                                  <p:stCondLst>
                                    <p:cond delay="0"/>
                                  </p:stCondLst>
                                  <p:childTnLst>
                                    <p:animMotion origin="layout" path="M -3.88889E-6 -4.16281E-7 L -0.27083 -0.00393 " pathEditMode="relative" rAng="0" ptsTypes="AA">
                                      <p:cBhvr>
                                        <p:cTn id="490" dur="500" spd="-100000" fill="hold"/>
                                        <p:tgtEl>
                                          <p:spTgt spid="2"/>
                                        </p:tgtEl>
                                        <p:attrNameLst>
                                          <p:attrName>ppt_x</p:attrName>
                                          <p:attrName>ppt_y</p:attrName>
                                        </p:attrNameLst>
                                      </p:cBhvr>
                                      <p:rCtr x="-13542" y="-208"/>
                                    </p:animMotion>
                                  </p:childTnLst>
                                </p:cTn>
                              </p:par>
                            </p:childTnLst>
                          </p:cTn>
                        </p:par>
                      </p:childTnLst>
                    </p:cTn>
                  </p:par>
                  <p:par>
                    <p:cTn id="491" fill="hold" nodeType="clickPar">
                      <p:stCondLst>
                        <p:cond delay="indefinite"/>
                      </p:stCondLst>
                      <p:childTnLst>
                        <p:par>
                          <p:cTn id="492" fill="hold" nodeType="withGroup">
                            <p:stCondLst>
                              <p:cond delay="0"/>
                            </p:stCondLst>
                            <p:childTnLst>
                              <p:par>
                                <p:cTn id="493" presetID="1" presetClass="entr" presetSubtype="0" fill="hold" grpId="0" nodeType="clickEffect">
                                  <p:stCondLst>
                                    <p:cond delay="0"/>
                                  </p:stCondLst>
                                  <p:childTnLst>
                                    <p:set>
                                      <p:cBhvr>
                                        <p:cTn id="494" dur="1" fill="hold">
                                          <p:stCondLst>
                                            <p:cond delay="0"/>
                                          </p:stCondLst>
                                        </p:cTn>
                                        <p:tgtEl>
                                          <p:spTgt spid="309389"/>
                                        </p:tgtEl>
                                        <p:attrNameLst>
                                          <p:attrName>style.visibility</p:attrName>
                                        </p:attrNameLst>
                                      </p:cBhvr>
                                      <p:to>
                                        <p:strVal val="visible"/>
                                      </p:to>
                                    </p:set>
                                  </p:childTnLst>
                                </p:cTn>
                              </p:par>
                              <p:par>
                                <p:cTn id="495" presetID="1" presetClass="entr" presetSubtype="0" fill="hold" grpId="0" nodeType="withEffect">
                                  <p:stCondLst>
                                    <p:cond delay="0"/>
                                  </p:stCondLst>
                                  <p:childTnLst>
                                    <p:set>
                                      <p:cBhvr>
                                        <p:cTn id="496" dur="1" fill="hold">
                                          <p:stCondLst>
                                            <p:cond delay="0"/>
                                          </p:stCondLst>
                                        </p:cTn>
                                        <p:tgtEl>
                                          <p:spTgt spid="309390"/>
                                        </p:tgtEl>
                                        <p:attrNameLst>
                                          <p:attrName>style.visibility</p:attrName>
                                        </p:attrNameLst>
                                      </p:cBhvr>
                                      <p:to>
                                        <p:strVal val="visible"/>
                                      </p:to>
                                    </p:set>
                                  </p:childTnLst>
                                </p:cTn>
                              </p:par>
                              <p:par>
                                <p:cTn id="497" presetID="1" presetClass="entr" presetSubtype="0" fill="hold" grpId="0" nodeType="withEffect">
                                  <p:stCondLst>
                                    <p:cond delay="0"/>
                                  </p:stCondLst>
                                  <p:childTnLst>
                                    <p:set>
                                      <p:cBhvr>
                                        <p:cTn id="498" dur="1" fill="hold">
                                          <p:stCondLst>
                                            <p:cond delay="0"/>
                                          </p:stCondLst>
                                        </p:cTn>
                                        <p:tgtEl>
                                          <p:spTgt spid="309450"/>
                                        </p:tgtEl>
                                        <p:attrNameLst>
                                          <p:attrName>style.visibility</p:attrName>
                                        </p:attrNameLst>
                                      </p:cBhvr>
                                      <p:to>
                                        <p:strVal val="visible"/>
                                      </p:to>
                                    </p:set>
                                  </p:childTnLst>
                                </p:cTn>
                              </p:par>
                            </p:childTnLst>
                          </p:cTn>
                        </p:par>
                      </p:childTnLst>
                    </p:cTn>
                  </p:par>
                  <p:par>
                    <p:cTn id="499" fill="hold" nodeType="clickPar">
                      <p:stCondLst>
                        <p:cond delay="indefinite"/>
                      </p:stCondLst>
                      <p:childTnLst>
                        <p:par>
                          <p:cTn id="500" fill="hold" nodeType="withGroup">
                            <p:stCondLst>
                              <p:cond delay="0"/>
                            </p:stCondLst>
                            <p:childTnLst>
                              <p:par>
                                <p:cTn id="501" presetID="1" presetClass="entr" presetSubtype="0" fill="hold" grpId="0" nodeType="clickEffect">
                                  <p:stCondLst>
                                    <p:cond delay="0"/>
                                  </p:stCondLst>
                                  <p:childTnLst>
                                    <p:set>
                                      <p:cBhvr>
                                        <p:cTn id="502" dur="1" fill="hold">
                                          <p:stCondLst>
                                            <p:cond delay="0"/>
                                          </p:stCondLst>
                                        </p:cTn>
                                        <p:tgtEl>
                                          <p:spTgt spid="309445"/>
                                        </p:tgtEl>
                                        <p:attrNameLst>
                                          <p:attrName>style.visibility</p:attrName>
                                        </p:attrNameLst>
                                      </p:cBhvr>
                                      <p:to>
                                        <p:strVal val="visible"/>
                                      </p:to>
                                    </p:set>
                                  </p:childTnLst>
                                </p:cTn>
                              </p:par>
                              <p:par>
                                <p:cTn id="503" presetID="1" presetClass="exit" presetSubtype="0" fill="hold" grpId="1" nodeType="withEffect">
                                  <p:stCondLst>
                                    <p:cond delay="0"/>
                                  </p:stCondLst>
                                  <p:childTnLst>
                                    <p:set>
                                      <p:cBhvr>
                                        <p:cTn id="504" dur="1" fill="hold">
                                          <p:stCondLst>
                                            <p:cond delay="0"/>
                                          </p:stCondLst>
                                        </p:cTn>
                                        <p:tgtEl>
                                          <p:spTgt spid="309450"/>
                                        </p:tgtEl>
                                        <p:attrNameLst>
                                          <p:attrName>style.visibility</p:attrName>
                                        </p:attrNameLst>
                                      </p:cBhvr>
                                      <p:to>
                                        <p:strVal val="hidden"/>
                                      </p:to>
                                    </p:set>
                                  </p:childTnLst>
                                </p:cTn>
                              </p:par>
                            </p:childTnLst>
                          </p:cTn>
                        </p:par>
                      </p:childTnLst>
                    </p:cTn>
                  </p:par>
                  <p:par>
                    <p:cTn id="505" fill="hold" nodeType="clickPar">
                      <p:stCondLst>
                        <p:cond delay="indefinite"/>
                      </p:stCondLst>
                      <p:childTnLst>
                        <p:par>
                          <p:cTn id="506" fill="hold" nodeType="withGroup">
                            <p:stCondLst>
                              <p:cond delay="0"/>
                            </p:stCondLst>
                            <p:childTnLst>
                              <p:par>
                                <p:cTn id="507" presetID="1" presetClass="entr" presetSubtype="0" fill="hold" grpId="1" nodeType="clickEffect">
                                  <p:stCondLst>
                                    <p:cond delay="0"/>
                                  </p:stCondLst>
                                  <p:childTnLst>
                                    <p:set>
                                      <p:cBhvr>
                                        <p:cTn id="508" dur="1" fill="hold">
                                          <p:stCondLst>
                                            <p:cond delay="0"/>
                                          </p:stCondLst>
                                        </p:cTn>
                                        <p:tgtEl>
                                          <p:spTgt spid="309446"/>
                                        </p:tgtEl>
                                        <p:attrNameLst>
                                          <p:attrName>style.visibility</p:attrName>
                                        </p:attrNameLst>
                                      </p:cBhvr>
                                      <p:to>
                                        <p:strVal val="visible"/>
                                      </p:to>
                                    </p:set>
                                  </p:childTnLst>
                                </p:cTn>
                              </p:par>
                              <p:par>
                                <p:cTn id="509" presetID="64" presetClass="path" presetSubtype="0" fill="remove" grpId="0" nodeType="withEffect">
                                  <p:stCondLst>
                                    <p:cond delay="0"/>
                                  </p:stCondLst>
                                  <p:childTnLst>
                                    <p:animMotion origin="layout" path="M 3.61111E-6 -4.07407E-6 L -0.14844 0.00139 " pathEditMode="relative" rAng="0" ptsTypes="AA">
                                      <p:cBhvr>
                                        <p:cTn id="510" dur="500" spd="-100000" fill="hold"/>
                                        <p:tgtEl>
                                          <p:spTgt spid="309446"/>
                                        </p:tgtEl>
                                        <p:attrNameLst>
                                          <p:attrName>ppt_x</p:attrName>
                                          <p:attrName>ppt_y</p:attrName>
                                        </p:attrNameLst>
                                      </p:cBhvr>
                                      <p:rCtr x="-7431" y="69"/>
                                    </p:animMotion>
                                  </p:childTnLst>
                                </p:cTn>
                              </p:par>
                              <p:par>
                                <p:cTn id="511" presetID="1" presetClass="entr" presetSubtype="0" fill="hold" grpId="1" nodeType="withEffect">
                                  <p:stCondLst>
                                    <p:cond delay="0"/>
                                  </p:stCondLst>
                                  <p:childTnLst>
                                    <p:set>
                                      <p:cBhvr>
                                        <p:cTn id="512" dur="1" fill="hold">
                                          <p:stCondLst>
                                            <p:cond delay="0"/>
                                          </p:stCondLst>
                                        </p:cTn>
                                        <p:tgtEl>
                                          <p:spTgt spid="309447"/>
                                        </p:tgtEl>
                                        <p:attrNameLst>
                                          <p:attrName>style.visibility</p:attrName>
                                        </p:attrNameLst>
                                      </p:cBhvr>
                                      <p:to>
                                        <p:strVal val="visible"/>
                                      </p:to>
                                    </p:set>
                                  </p:childTnLst>
                                </p:cTn>
                              </p:par>
                              <p:par>
                                <p:cTn id="513" presetID="64" presetClass="path" presetSubtype="0" fill="remove" grpId="0" nodeType="withEffect">
                                  <p:stCondLst>
                                    <p:cond delay="0"/>
                                  </p:stCondLst>
                                  <p:childTnLst>
                                    <p:animMotion origin="layout" path="M 0.00052 0.00069 L 0.08802 0.00069 " pathEditMode="relative" rAng="0" ptsTypes="AA">
                                      <p:cBhvr>
                                        <p:cTn id="514" dur="500" spd="-100000" fill="hold"/>
                                        <p:tgtEl>
                                          <p:spTgt spid="309447"/>
                                        </p:tgtEl>
                                        <p:attrNameLst>
                                          <p:attrName>ppt_x</p:attrName>
                                          <p:attrName>ppt_y</p:attrName>
                                        </p:attrNameLst>
                                      </p:cBhvr>
                                      <p:rCtr x="4375" y="0"/>
                                    </p:animMotion>
                                  </p:childTnLst>
                                </p:cTn>
                              </p:par>
                              <p:par>
                                <p:cTn id="515" presetID="1" presetClass="exit" presetSubtype="0" fill="hold" grpId="2" nodeType="withEffect">
                                  <p:stCondLst>
                                    <p:cond delay="0"/>
                                  </p:stCondLst>
                                  <p:childTnLst>
                                    <p:set>
                                      <p:cBhvr>
                                        <p:cTn id="516" dur="1" fill="hold">
                                          <p:stCondLst>
                                            <p:cond delay="0"/>
                                          </p:stCondLst>
                                        </p:cTn>
                                        <p:tgtEl>
                                          <p:spTgt spid="309487"/>
                                        </p:tgtEl>
                                        <p:attrNameLst>
                                          <p:attrName>style.visibility</p:attrName>
                                        </p:attrNameLst>
                                      </p:cBhvr>
                                      <p:to>
                                        <p:strVal val="hidden"/>
                                      </p:to>
                                    </p:set>
                                  </p:childTnLst>
                                </p:cTn>
                              </p:par>
                              <p:par>
                                <p:cTn id="517" presetID="64" presetClass="path" presetSubtype="0" accel="50000" decel="50000" fill="hold" grpId="3" nodeType="withEffect">
                                  <p:stCondLst>
                                    <p:cond delay="0"/>
                                  </p:stCondLst>
                                  <p:childTnLst>
                                    <p:animMotion origin="layout" path="M 4.44444E-6 2.35893E-6 L 4.44444E-6 -0.25671 " pathEditMode="relative" rAng="0" ptsTypes="AA">
                                      <p:cBhvr>
                                        <p:cTn id="518" dur="500" fill="hold"/>
                                        <p:tgtEl>
                                          <p:spTgt spid="309487"/>
                                        </p:tgtEl>
                                        <p:attrNameLst>
                                          <p:attrName>ppt_x</p:attrName>
                                          <p:attrName>ppt_y</p:attrName>
                                        </p:attrNameLst>
                                      </p:cBhvr>
                                      <p:rCtr x="0" y="-12835"/>
                                    </p:animMotion>
                                  </p:childTnLst>
                                </p:cTn>
                              </p:par>
                              <p:par>
                                <p:cTn id="519" presetID="1" presetClass="exit" presetSubtype="0" fill="hold" grpId="2" nodeType="withEffect">
                                  <p:stCondLst>
                                    <p:cond delay="0"/>
                                  </p:stCondLst>
                                  <p:childTnLst>
                                    <p:set>
                                      <p:cBhvr>
                                        <p:cTn id="520" dur="1" fill="hold">
                                          <p:stCondLst>
                                            <p:cond delay="0"/>
                                          </p:stCondLst>
                                        </p:cTn>
                                        <p:tgtEl>
                                          <p:spTgt spid="309488"/>
                                        </p:tgtEl>
                                        <p:attrNameLst>
                                          <p:attrName>style.visibility</p:attrName>
                                        </p:attrNameLst>
                                      </p:cBhvr>
                                      <p:to>
                                        <p:strVal val="hidden"/>
                                      </p:to>
                                    </p:set>
                                  </p:childTnLst>
                                </p:cTn>
                              </p:par>
                              <p:par>
                                <p:cTn id="521" presetID="64" presetClass="path" presetSubtype="0" accel="50000" decel="50000" fill="hold" grpId="3" nodeType="withEffect">
                                  <p:stCondLst>
                                    <p:cond delay="0"/>
                                  </p:stCondLst>
                                  <p:childTnLst>
                                    <p:animMotion origin="layout" path="M 0.00521 -0.05093 L 0.00798 -0.67755 " pathEditMode="relative" rAng="0" ptsTypes="AA">
                                      <p:cBhvr>
                                        <p:cTn id="522" dur="500" fill="hold"/>
                                        <p:tgtEl>
                                          <p:spTgt spid="309488"/>
                                        </p:tgtEl>
                                        <p:attrNameLst>
                                          <p:attrName>ppt_x</p:attrName>
                                          <p:attrName>ppt_y</p:attrName>
                                        </p:attrNameLst>
                                      </p:cBhvr>
                                      <p:rCtr x="139" y="-31343"/>
                                    </p:animMotion>
                                  </p:childTnLst>
                                </p:cTn>
                              </p:par>
                            </p:childTnLst>
                          </p:cTn>
                        </p:par>
                        <p:par>
                          <p:cTn id="523" fill="hold" nodeType="afterGroup">
                            <p:stCondLst>
                              <p:cond delay="500"/>
                            </p:stCondLst>
                            <p:childTnLst>
                              <p:par>
                                <p:cTn id="524" presetID="1" presetClass="entr" presetSubtype="0" fill="hold" grpId="0" nodeType="afterEffect">
                                  <p:stCondLst>
                                    <p:cond delay="0"/>
                                  </p:stCondLst>
                                  <p:childTnLst>
                                    <p:set>
                                      <p:cBhvr>
                                        <p:cTn id="525" dur="1" fill="hold">
                                          <p:stCondLst>
                                            <p:cond delay="0"/>
                                          </p:stCondLst>
                                        </p:cTn>
                                        <p:tgtEl>
                                          <p:spTgt spid="309387"/>
                                        </p:tgtEl>
                                        <p:attrNameLst>
                                          <p:attrName>style.visibility</p:attrName>
                                        </p:attrNameLst>
                                      </p:cBhvr>
                                      <p:to>
                                        <p:strVal val="visible"/>
                                      </p:to>
                                    </p:set>
                                  </p:childTnLst>
                                </p:cTn>
                              </p:par>
                            </p:childTnLst>
                          </p:cTn>
                        </p:par>
                      </p:childTnLst>
                    </p:cTn>
                  </p:par>
                  <p:par>
                    <p:cTn id="526" fill="hold" nodeType="clickPar">
                      <p:stCondLst>
                        <p:cond delay="indefinite"/>
                      </p:stCondLst>
                      <p:childTnLst>
                        <p:par>
                          <p:cTn id="527" fill="hold" nodeType="withGroup">
                            <p:stCondLst>
                              <p:cond delay="0"/>
                            </p:stCondLst>
                            <p:childTnLst>
                              <p:par>
                                <p:cTn id="528" presetID="1" presetClass="exit" presetSubtype="0" fill="hold" grpId="1" nodeType="clickEffect">
                                  <p:stCondLst>
                                    <p:cond delay="0"/>
                                  </p:stCondLst>
                                  <p:childTnLst>
                                    <p:set>
                                      <p:cBhvr>
                                        <p:cTn id="529" dur="1" fill="hold">
                                          <p:stCondLst>
                                            <p:cond delay="0"/>
                                          </p:stCondLst>
                                        </p:cTn>
                                        <p:tgtEl>
                                          <p:spTgt spid="309451"/>
                                        </p:tgtEl>
                                        <p:attrNameLst>
                                          <p:attrName>style.visibility</p:attrName>
                                        </p:attrNameLst>
                                      </p:cBhvr>
                                      <p:to>
                                        <p:strVal val="hidden"/>
                                      </p:to>
                                    </p:set>
                                  </p:childTnLst>
                                </p:cTn>
                              </p:par>
                              <p:par>
                                <p:cTn id="530" presetID="1" presetClass="entr" presetSubtype="0" fill="hold" grpId="0" nodeType="withEffect">
                                  <p:stCondLst>
                                    <p:cond delay="0"/>
                                  </p:stCondLst>
                                  <p:childTnLst>
                                    <p:set>
                                      <p:cBhvr>
                                        <p:cTn id="531" dur="1" fill="hold">
                                          <p:stCondLst>
                                            <p:cond delay="0"/>
                                          </p:stCondLst>
                                        </p:cTn>
                                        <p:tgtEl>
                                          <p:spTgt spid="309487"/>
                                        </p:tgtEl>
                                        <p:attrNameLst>
                                          <p:attrName>style.visibility</p:attrName>
                                        </p:attrNameLst>
                                      </p:cBhvr>
                                      <p:to>
                                        <p:strVal val="visible"/>
                                      </p:to>
                                    </p:set>
                                  </p:childTnLst>
                                </p:cTn>
                              </p:par>
                            </p:childTnLst>
                          </p:cTn>
                        </p:par>
                      </p:childTnLst>
                    </p:cTn>
                  </p:par>
                  <p:par>
                    <p:cTn id="532" fill="hold" nodeType="clickPar">
                      <p:stCondLst>
                        <p:cond delay="indefinite"/>
                      </p:stCondLst>
                      <p:childTnLst>
                        <p:par>
                          <p:cTn id="533" fill="hold" nodeType="withGroup">
                            <p:stCondLst>
                              <p:cond delay="0"/>
                            </p:stCondLst>
                            <p:childTnLst>
                              <p:par>
                                <p:cTn id="534" presetID="1" presetClass="exit" presetSubtype="0" fill="hold" grpId="1" nodeType="clickEffect">
                                  <p:stCondLst>
                                    <p:cond delay="0"/>
                                  </p:stCondLst>
                                  <p:childTnLst>
                                    <p:set>
                                      <p:cBhvr>
                                        <p:cTn id="535" dur="1" fill="hold">
                                          <p:stCondLst>
                                            <p:cond delay="0"/>
                                          </p:stCondLst>
                                        </p:cTn>
                                        <p:tgtEl>
                                          <p:spTgt spid="309487"/>
                                        </p:tgtEl>
                                        <p:attrNameLst>
                                          <p:attrName>style.visibility</p:attrName>
                                        </p:attrNameLst>
                                      </p:cBhvr>
                                      <p:to>
                                        <p:strVal val="hidden"/>
                                      </p:to>
                                    </p:set>
                                  </p:childTnLst>
                                </p:cTn>
                              </p:par>
                            </p:childTnLst>
                          </p:cTn>
                        </p:par>
                      </p:childTnLst>
                    </p:cTn>
                  </p:par>
                  <p:par>
                    <p:cTn id="536" fill="hold" nodeType="clickPar">
                      <p:stCondLst>
                        <p:cond delay="indefinite"/>
                      </p:stCondLst>
                      <p:childTnLst>
                        <p:par>
                          <p:cTn id="537" fill="hold" nodeType="withGroup">
                            <p:stCondLst>
                              <p:cond delay="0"/>
                            </p:stCondLst>
                            <p:childTnLst>
                              <p:par>
                                <p:cTn id="538" presetID="1" presetClass="entr" presetSubtype="0" fill="hold" grpId="0" nodeType="clickEffect">
                                  <p:stCondLst>
                                    <p:cond delay="0"/>
                                  </p:stCondLst>
                                  <p:childTnLst>
                                    <p:set>
                                      <p:cBhvr>
                                        <p:cTn id="539" dur="1" fill="hold">
                                          <p:stCondLst>
                                            <p:cond delay="0"/>
                                          </p:stCondLst>
                                        </p:cTn>
                                        <p:tgtEl>
                                          <p:spTgt spid="309394"/>
                                        </p:tgtEl>
                                        <p:attrNameLst>
                                          <p:attrName>style.visibility</p:attrName>
                                        </p:attrNameLst>
                                      </p:cBhvr>
                                      <p:to>
                                        <p:strVal val="visible"/>
                                      </p:to>
                                    </p:set>
                                  </p:childTnLst>
                                </p:cTn>
                              </p:par>
                            </p:childTnLst>
                          </p:cTn>
                        </p:par>
                      </p:childTnLst>
                    </p:cTn>
                  </p:par>
                  <p:par>
                    <p:cTn id="540" fill="hold" nodeType="clickPar">
                      <p:stCondLst>
                        <p:cond delay="indefinite"/>
                      </p:stCondLst>
                      <p:childTnLst>
                        <p:par>
                          <p:cTn id="541" fill="hold" nodeType="withGroup">
                            <p:stCondLst>
                              <p:cond delay="0"/>
                            </p:stCondLst>
                            <p:childTnLst>
                              <p:par>
                                <p:cTn id="542" presetID="1" presetClass="entr" presetSubtype="0" fill="hold" grpId="0" nodeType="clickEffect">
                                  <p:stCondLst>
                                    <p:cond delay="0"/>
                                  </p:stCondLst>
                                  <p:childTnLst>
                                    <p:set>
                                      <p:cBhvr>
                                        <p:cTn id="543" dur="1" fill="hold">
                                          <p:stCondLst>
                                            <p:cond delay="0"/>
                                          </p:stCondLst>
                                        </p:cTn>
                                        <p:tgtEl>
                                          <p:spTgt spid="309396"/>
                                        </p:tgtEl>
                                        <p:attrNameLst>
                                          <p:attrName>style.visibility</p:attrName>
                                        </p:attrNameLst>
                                      </p:cBhvr>
                                      <p:to>
                                        <p:strVal val="visible"/>
                                      </p:to>
                                    </p:set>
                                  </p:childTnLst>
                                </p:cTn>
                              </p:par>
                            </p:childTnLst>
                          </p:cTn>
                        </p:par>
                      </p:childTnLst>
                    </p:cTn>
                  </p:par>
                  <p:par>
                    <p:cTn id="544" fill="hold" nodeType="clickPar">
                      <p:stCondLst>
                        <p:cond delay="indefinite"/>
                      </p:stCondLst>
                      <p:childTnLst>
                        <p:par>
                          <p:cTn id="545" fill="hold" nodeType="withGroup">
                            <p:stCondLst>
                              <p:cond delay="0"/>
                            </p:stCondLst>
                            <p:childTnLst>
                              <p:par>
                                <p:cTn id="546" presetID="1" presetClass="entr" presetSubtype="0" fill="hold" grpId="0" nodeType="clickEffect">
                                  <p:stCondLst>
                                    <p:cond delay="0"/>
                                  </p:stCondLst>
                                  <p:childTnLst>
                                    <p:set>
                                      <p:cBhvr>
                                        <p:cTn id="547" dur="1" fill="hold">
                                          <p:stCondLst>
                                            <p:cond delay="0"/>
                                          </p:stCondLst>
                                        </p:cTn>
                                        <p:tgtEl>
                                          <p:spTgt spid="309488"/>
                                        </p:tgtEl>
                                        <p:attrNameLst>
                                          <p:attrName>style.visibility</p:attrName>
                                        </p:attrNameLst>
                                      </p:cBhvr>
                                      <p:to>
                                        <p:strVal val="visible"/>
                                      </p:to>
                                    </p:set>
                                  </p:childTnLst>
                                </p:cTn>
                              </p:par>
                            </p:childTnLst>
                          </p:cTn>
                        </p:par>
                        <p:par>
                          <p:cTn id="548" fill="hold">
                            <p:stCondLst>
                              <p:cond delay="0"/>
                            </p:stCondLst>
                            <p:childTnLst>
                              <p:par>
                                <p:cTn id="549" presetID="1" presetClass="entr" presetSubtype="0" fill="hold" grpId="0" nodeType="afterEffect">
                                  <p:stCondLst>
                                    <p:cond delay="0"/>
                                  </p:stCondLst>
                                  <p:childTnLst>
                                    <p:set>
                                      <p:cBhvr>
                                        <p:cTn id="550" dur="1" fill="hold">
                                          <p:stCondLst>
                                            <p:cond delay="0"/>
                                          </p:stCondLst>
                                        </p:cTn>
                                        <p:tgtEl>
                                          <p:spTgt spid="127"/>
                                        </p:tgtEl>
                                        <p:attrNameLst>
                                          <p:attrName>style.visibility</p:attrName>
                                        </p:attrNameLst>
                                      </p:cBhvr>
                                      <p:to>
                                        <p:strVal val="visible"/>
                                      </p:to>
                                    </p:set>
                                  </p:childTnLst>
                                </p:cTn>
                              </p:par>
                            </p:childTnLst>
                          </p:cTn>
                        </p:par>
                        <p:par>
                          <p:cTn id="551" fill="hold">
                            <p:stCondLst>
                              <p:cond delay="0"/>
                            </p:stCondLst>
                            <p:childTnLst>
                              <p:par>
                                <p:cTn id="552" presetID="1" presetClass="entr" presetSubtype="0" fill="hold" grpId="0" nodeType="afterEffect">
                                  <p:stCondLst>
                                    <p:cond delay="0"/>
                                  </p:stCondLst>
                                  <p:childTnLst>
                                    <p:set>
                                      <p:cBhvr>
                                        <p:cTn id="553" dur="1" fill="hold">
                                          <p:stCondLst>
                                            <p:cond delay="0"/>
                                          </p:stCondLst>
                                        </p:cTn>
                                        <p:tgtEl>
                                          <p:spTgt spid="128"/>
                                        </p:tgtEl>
                                        <p:attrNameLst>
                                          <p:attrName>style.visibility</p:attrName>
                                        </p:attrNameLst>
                                      </p:cBhvr>
                                      <p:to>
                                        <p:strVal val="visible"/>
                                      </p:to>
                                    </p:set>
                                  </p:childTnLst>
                                </p:cTn>
                              </p:par>
                            </p:childTnLst>
                          </p:cTn>
                        </p:par>
                      </p:childTnLst>
                    </p:cTn>
                  </p:par>
                  <p:par>
                    <p:cTn id="554" fill="hold">
                      <p:stCondLst>
                        <p:cond delay="indefinite"/>
                      </p:stCondLst>
                      <p:childTnLst>
                        <p:par>
                          <p:cTn id="555" fill="hold">
                            <p:stCondLst>
                              <p:cond delay="0"/>
                            </p:stCondLst>
                            <p:childTnLst>
                              <p:par>
                                <p:cTn id="556" presetID="1" presetClass="path" presetSubtype="0" repeatCount="indefinite" fill="hold" grpId="1" nodeType="clickEffect">
                                  <p:stCondLst>
                                    <p:cond delay="0"/>
                                  </p:stCondLst>
                                  <p:endCondLst>
                                    <p:cond evt="onNext" delay="0">
                                      <p:tgtEl>
                                        <p:sldTgt/>
                                      </p:tgtEl>
                                    </p:cond>
                                  </p:endCondLst>
                                  <p:childTnLst>
                                    <p:animMotion origin="layout" path="M -0.0743 -0.7007 C -0.02326 -0.7007 0.01858 -0.64977 0.01858 -0.58681 C 0.01858 -0.52384 -0.02326 -0.47222 -0.0743 -0.47222 C -0.12552 -0.47222 -0.16719 -0.52384 -0.16719 -0.58681 C -0.16719 -0.64977 -0.12552 -0.7007 -0.0743 -0.7007 Z " pathEditMode="relative" rAng="0" ptsTypes="fffff">
                                      <p:cBhvr>
                                        <p:cTn id="557" dur="2000" spd="-100000" fill="hold"/>
                                        <p:tgtEl>
                                          <p:spTgt spid="128"/>
                                        </p:tgtEl>
                                        <p:attrNameLst>
                                          <p:attrName>ppt_x</p:attrName>
                                          <p:attrName>ppt_y</p:attrName>
                                        </p:attrNameLst>
                                      </p:cBhvr>
                                      <p:rCtr x="0" y="11412"/>
                                    </p:animMotion>
                                  </p:childTnLst>
                                </p:cTn>
                              </p:par>
                            </p:childTnLst>
                          </p:cTn>
                        </p:par>
                      </p:childTnLst>
                    </p:cTn>
                  </p:par>
                  <p:par>
                    <p:cTn id="558" fill="hold">
                      <p:stCondLst>
                        <p:cond delay="indefinite"/>
                      </p:stCondLst>
                      <p:childTnLst>
                        <p:par>
                          <p:cTn id="559" fill="hold">
                            <p:stCondLst>
                              <p:cond delay="0"/>
                            </p:stCondLst>
                            <p:childTnLst>
                              <p:par>
                                <p:cTn id="560" presetID="1" presetClass="exit" presetSubtype="0" fill="hold" grpId="2" nodeType="clickEffect">
                                  <p:stCondLst>
                                    <p:cond delay="0"/>
                                  </p:stCondLst>
                                  <p:childTnLst>
                                    <p:set>
                                      <p:cBhvr>
                                        <p:cTn id="561" dur="1" fill="hold">
                                          <p:stCondLst>
                                            <p:cond delay="0"/>
                                          </p:stCondLst>
                                        </p:cTn>
                                        <p:tgtEl>
                                          <p:spTgt spid="127"/>
                                        </p:tgtEl>
                                        <p:attrNameLst>
                                          <p:attrName>style.visibility</p:attrName>
                                        </p:attrNameLst>
                                      </p:cBhvr>
                                      <p:to>
                                        <p:strVal val="hidden"/>
                                      </p:to>
                                    </p:set>
                                  </p:childTnLst>
                                </p:cTn>
                              </p:par>
                              <p:par>
                                <p:cTn id="562" presetID="1" presetClass="exit" presetSubtype="0" fill="hold" grpId="3" nodeType="withEffect">
                                  <p:stCondLst>
                                    <p:cond delay="0"/>
                                  </p:stCondLst>
                                  <p:childTnLst>
                                    <p:set>
                                      <p:cBhvr>
                                        <p:cTn id="563" dur="1" fill="hold">
                                          <p:stCondLst>
                                            <p:cond delay="0"/>
                                          </p:stCondLst>
                                        </p:cTn>
                                        <p:tgtEl>
                                          <p:spTgt spid="128"/>
                                        </p:tgtEl>
                                        <p:attrNameLst>
                                          <p:attrName>style.visibility</p:attrName>
                                        </p:attrNameLst>
                                      </p:cBhvr>
                                      <p:to>
                                        <p:strVal val="hidden"/>
                                      </p:to>
                                    </p:set>
                                  </p:childTnLst>
                                </p:cTn>
                              </p:par>
                              <p:par>
                                <p:cTn id="564" presetID="1" presetClass="exit" presetSubtype="0" fill="hold" grpId="1" nodeType="withEffect">
                                  <p:stCondLst>
                                    <p:cond delay="0"/>
                                  </p:stCondLst>
                                  <p:childTnLst>
                                    <p:set>
                                      <p:cBhvr>
                                        <p:cTn id="565" dur="1" fill="hold">
                                          <p:stCondLst>
                                            <p:cond delay="0"/>
                                          </p:stCondLst>
                                        </p:cTn>
                                        <p:tgtEl>
                                          <p:spTgt spid="3094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475" grpId="0" animBg="1"/>
      <p:bldP spid="309398" grpId="0" animBg="1"/>
      <p:bldP spid="309485" grpId="0" animBg="1"/>
      <p:bldP spid="309252" grpId="0"/>
      <p:bldP spid="309285" grpId="0"/>
      <p:bldP spid="309286" grpId="0"/>
      <p:bldP spid="309287" grpId="0"/>
      <p:bldP spid="309341" grpId="0"/>
      <p:bldP spid="309342" grpId="0"/>
      <p:bldP spid="309346" grpId="0"/>
      <p:bldP spid="309350" grpId="0" animBg="1"/>
      <p:bldP spid="309352" grpId="0"/>
      <p:bldP spid="309353" grpId="0" animBg="1"/>
      <p:bldP spid="309355" grpId="0" animBg="1"/>
      <p:bldP spid="309355" grpId="1" animBg="1"/>
      <p:bldP spid="309356" grpId="0" animBg="1"/>
      <p:bldP spid="309356" grpId="1" animBg="1"/>
      <p:bldP spid="309357" grpId="0"/>
      <p:bldP spid="309357" grpId="1"/>
      <p:bldP spid="309357" grpId="2"/>
      <p:bldP spid="309358" grpId="0"/>
      <p:bldP spid="309358" grpId="1"/>
      <p:bldP spid="309358" grpId="2"/>
      <p:bldP spid="309359" grpId="0"/>
      <p:bldP spid="309359" grpId="1"/>
      <p:bldP spid="309359" grpId="2"/>
      <p:bldP spid="309360" grpId="0"/>
      <p:bldP spid="309360" grpId="1"/>
      <p:bldP spid="309360" grpId="2"/>
      <p:bldP spid="309361" grpId="0" animBg="1"/>
      <p:bldP spid="309363" grpId="0"/>
      <p:bldP spid="309363" grpId="1"/>
      <p:bldP spid="309370" grpId="0"/>
      <p:bldP spid="309374" grpId="0"/>
      <p:bldP spid="309374" grpId="1"/>
      <p:bldP spid="309375" grpId="0"/>
      <p:bldP spid="309378" grpId="0"/>
      <p:bldP spid="309379" grpId="0"/>
      <p:bldP spid="309381" grpId="0"/>
      <p:bldP spid="309387" grpId="0"/>
      <p:bldP spid="309389" grpId="0"/>
      <p:bldP spid="309390" grpId="0"/>
      <p:bldP spid="309394" grpId="0"/>
      <p:bldP spid="309395" grpId="0" animBg="1"/>
      <p:bldP spid="309396" grpId="0"/>
      <p:bldP spid="309412" grpId="0" animBg="1"/>
      <p:bldP spid="309412" grpId="1" animBg="1"/>
      <p:bldP spid="309413" grpId="0"/>
      <p:bldP spid="309414" grpId="0"/>
      <p:bldP spid="309415" grpId="0"/>
      <p:bldP spid="309416" grpId="0" animBg="1"/>
      <p:bldP spid="309417" grpId="0" animBg="1"/>
      <p:bldP spid="309418" grpId="0"/>
      <p:bldP spid="309419" grpId="0"/>
      <p:bldP spid="309420" grpId="0"/>
      <p:bldP spid="309421" grpId="0" animBg="1"/>
      <p:bldP spid="309422" grpId="0" animBg="1"/>
      <p:bldP spid="309423" grpId="0" animBg="1"/>
      <p:bldP spid="309362" grpId="0" animBg="1"/>
      <p:bldP spid="309424" grpId="0"/>
      <p:bldP spid="309425" grpId="0"/>
      <p:bldP spid="309348" grpId="0" animBg="1"/>
      <p:bldP spid="309348" grpId="1" animBg="1"/>
      <p:bldP spid="309426" grpId="0"/>
      <p:bldP spid="309426" grpId="1"/>
      <p:bldP spid="309427" grpId="0"/>
      <p:bldP spid="309427" grpId="1"/>
      <p:bldP spid="309428" grpId="0" animBg="1"/>
      <p:bldP spid="309428" grpId="1" animBg="1"/>
      <p:bldP spid="309429" grpId="0" animBg="1"/>
      <p:bldP spid="309429" grpId="1" animBg="1"/>
      <p:bldP spid="309430" grpId="0" animBg="1"/>
      <p:bldP spid="309430" grpId="1" animBg="1"/>
      <p:bldP spid="309377" grpId="0"/>
      <p:bldP spid="309380" grpId="0" animBg="1"/>
      <p:bldP spid="309432" grpId="0"/>
      <p:bldP spid="309432" grpId="1"/>
      <p:bldP spid="309433" grpId="0"/>
      <p:bldP spid="309433" grpId="1"/>
      <p:bldP spid="309385" grpId="0" animBg="1"/>
      <p:bldP spid="309434" grpId="0" animBg="1"/>
      <p:bldP spid="309434" grpId="1" animBg="1"/>
      <p:bldP spid="309435" grpId="0" animBg="1"/>
      <p:bldP spid="309435" grpId="1" animBg="1"/>
      <p:bldP spid="309435" grpId="2" animBg="1"/>
      <p:bldP spid="309436" grpId="0" animBg="1"/>
      <p:bldP spid="309436" grpId="1" animBg="1"/>
      <p:bldP spid="309437" grpId="0"/>
      <p:bldP spid="309437" grpId="1"/>
      <p:bldP spid="309438" grpId="0"/>
      <p:bldP spid="309438" grpId="1"/>
      <p:bldP spid="309439" grpId="0"/>
      <p:bldP spid="309439" grpId="1"/>
      <p:bldP spid="309441" grpId="0"/>
      <p:bldP spid="309441" grpId="1"/>
      <p:bldP spid="309384" grpId="0" animBg="1"/>
      <p:bldP spid="309443" grpId="0"/>
      <p:bldP spid="309443" grpId="1"/>
      <p:bldP spid="309445" grpId="0" animBg="1"/>
      <p:bldP spid="309446" grpId="0"/>
      <p:bldP spid="309446" grpId="1"/>
      <p:bldP spid="309447" grpId="0"/>
      <p:bldP spid="309447" grpId="1"/>
      <p:bldP spid="309448" grpId="0"/>
      <p:bldP spid="309450" grpId="0"/>
      <p:bldP spid="309450" grpId="1"/>
      <p:bldP spid="309451" grpId="0" animBg="1"/>
      <p:bldP spid="309451" grpId="1" animBg="1"/>
      <p:bldP spid="309451" grpId="2" animBg="1"/>
      <p:bldP spid="309451" grpId="3" animBg="1"/>
      <p:bldP spid="309453" grpId="0"/>
      <p:bldP spid="309456" grpId="0"/>
      <p:bldP spid="309456" grpId="1"/>
      <p:bldP spid="309457" grpId="0"/>
      <p:bldP spid="309457" grpId="1"/>
      <p:bldP spid="309458" grpId="0"/>
      <p:bldP spid="309458" grpId="1"/>
      <p:bldP spid="309459" grpId="0"/>
      <p:bldP spid="309460" grpId="0" animBg="1"/>
      <p:bldP spid="309460" grpId="1" animBg="1"/>
      <p:bldP spid="309461" grpId="0" animBg="1"/>
      <p:bldP spid="309449" grpId="0" animBg="1"/>
      <p:bldP spid="309462" grpId="0"/>
      <p:bldP spid="309463" grpId="0"/>
      <p:bldP spid="309467" grpId="0"/>
      <p:bldP spid="309468" grpId="0" animBg="1"/>
      <p:bldP spid="309469" grpId="0"/>
      <p:bldP spid="309470" grpId="0" animBg="1"/>
      <p:bldP spid="309470" grpId="1" animBg="1"/>
      <p:bldP spid="309470" grpId="2" animBg="1"/>
      <p:bldP spid="309471" grpId="0"/>
      <p:bldP spid="309472" grpId="0"/>
      <p:bldP spid="309474" grpId="0" animBg="1"/>
      <p:bldP spid="309474" grpId="1" animBg="1"/>
      <p:bldP spid="309455" grpId="0"/>
      <p:bldP spid="309476" grpId="0" animBg="1"/>
      <p:bldP spid="309476" grpId="1" animBg="1"/>
      <p:bldP spid="309476" grpId="2" animBg="1"/>
      <p:bldP spid="309477" grpId="0"/>
      <p:bldP spid="309477" grpId="1"/>
      <p:bldP spid="309478" grpId="0"/>
      <p:bldP spid="309479" grpId="0"/>
      <p:bldP spid="309479" grpId="1"/>
      <p:bldP spid="309466" grpId="0"/>
      <p:bldP spid="309480" grpId="0" animBg="1"/>
      <p:bldP spid="309480" grpId="1" animBg="1"/>
      <p:bldP spid="309480" grpId="2" animBg="1"/>
      <p:bldP spid="309480" grpId="3" animBg="1"/>
      <p:bldP spid="309481" grpId="0" animBg="1"/>
      <p:bldP spid="309481" grpId="1" animBg="1"/>
      <p:bldP spid="309482" grpId="0" animBg="1"/>
      <p:bldP spid="309482" grpId="1" animBg="1"/>
      <p:bldP spid="309482" grpId="2" animBg="1"/>
      <p:bldP spid="309483" grpId="0" animBg="1"/>
      <p:bldP spid="309483" grpId="1" animBg="1"/>
      <p:bldP spid="309484" grpId="0" animBg="1"/>
      <p:bldP spid="309484" grpId="1" animBg="1"/>
      <p:bldP spid="309486" grpId="0"/>
      <p:bldP spid="309486" grpId="1"/>
      <p:bldP spid="309487" grpId="0" animBg="1"/>
      <p:bldP spid="309487" grpId="1" animBg="1"/>
      <p:bldP spid="309487" grpId="2" animBg="1"/>
      <p:bldP spid="309487" grpId="3" animBg="1"/>
      <p:bldP spid="309489" grpId="0"/>
      <p:bldP spid="309489" grpId="1"/>
      <p:bldP spid="309488" grpId="0" animBg="1"/>
      <p:bldP spid="309488" grpId="1" animBg="1"/>
      <p:bldP spid="309488" grpId="2" animBg="1"/>
      <p:bldP spid="309488" grpId="3" animBg="1"/>
      <p:bldP spid="127" grpId="0" animBg="1"/>
      <p:bldP spid="127" grpId="2" animBg="1"/>
      <p:bldP spid="128" grpId="0" animBg="1"/>
      <p:bldP spid="128" grpId="1" animBg="1"/>
      <p:bldP spid="128" grpId="3"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2" descr="C:\Users\abc\Pictures\写真2015.7~\CIMG499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4768"/>
            <a:ext cx="9144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98"/>
          <p:cNvSpPr>
            <a:spLocks noChangeArrowheads="1"/>
          </p:cNvSpPr>
          <p:nvPr/>
        </p:nvSpPr>
        <p:spPr bwMode="auto">
          <a:xfrm>
            <a:off x="-1" y="-2054"/>
            <a:ext cx="56170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dirty="0">
                <a:solidFill>
                  <a:srgbClr val="3333CC"/>
                </a:solidFill>
              </a:rPr>
              <a:t>キャベンディシュの万有引力の測定</a:t>
            </a:r>
            <a:endParaRPr lang="ja-JP" altLang="en-US" dirty="0">
              <a:solidFill>
                <a:srgbClr val="000000"/>
              </a:solidFill>
            </a:endParaRPr>
          </a:p>
        </p:txBody>
      </p:sp>
      <p:sp>
        <p:nvSpPr>
          <p:cNvPr id="4" name="Rectangle 98"/>
          <p:cNvSpPr>
            <a:spLocks noChangeArrowheads="1"/>
          </p:cNvSpPr>
          <p:nvPr/>
        </p:nvSpPr>
        <p:spPr bwMode="auto">
          <a:xfrm>
            <a:off x="5734594" y="96093"/>
            <a:ext cx="34094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dirty="0">
                <a:solidFill>
                  <a:srgbClr val="000000"/>
                </a:solidFill>
              </a:rPr>
              <a:t>国立科学博物館の展示</a:t>
            </a:r>
          </a:p>
        </p:txBody>
      </p:sp>
      <p:sp>
        <p:nvSpPr>
          <p:cNvPr id="2" name="円/楕円 1"/>
          <p:cNvSpPr/>
          <p:nvPr/>
        </p:nvSpPr>
        <p:spPr bwMode="auto">
          <a:xfrm>
            <a:off x="2222205" y="4306185"/>
            <a:ext cx="925032" cy="893135"/>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 name="円/楕円 5"/>
          <p:cNvSpPr/>
          <p:nvPr/>
        </p:nvSpPr>
        <p:spPr bwMode="auto">
          <a:xfrm>
            <a:off x="265812" y="4486938"/>
            <a:ext cx="925032" cy="893135"/>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 name="円/楕円 6"/>
          <p:cNvSpPr/>
          <p:nvPr/>
        </p:nvSpPr>
        <p:spPr bwMode="auto">
          <a:xfrm>
            <a:off x="2041452" y="4986669"/>
            <a:ext cx="223284" cy="233916"/>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 name="円/楕円 7"/>
          <p:cNvSpPr/>
          <p:nvPr/>
        </p:nvSpPr>
        <p:spPr bwMode="auto">
          <a:xfrm>
            <a:off x="1183668" y="4521017"/>
            <a:ext cx="223284" cy="233916"/>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9" name="直線コネクタ 8"/>
          <p:cNvCxnSpPr/>
          <p:nvPr/>
        </p:nvCxnSpPr>
        <p:spPr bwMode="auto">
          <a:xfrm>
            <a:off x="1361243" y="4669654"/>
            <a:ext cx="694203" cy="375176"/>
          </a:xfrm>
          <a:prstGeom prst="line">
            <a:avLst/>
          </a:prstGeom>
          <a:noFill/>
          <a:ln w="19050" cap="flat" cmpd="sng" algn="ctr">
            <a:solidFill>
              <a:srgbClr val="00B0F0"/>
            </a:solidFill>
            <a:prstDash val="solid"/>
            <a:round/>
            <a:headEnd type="none" w="med" len="med"/>
            <a:tailEnd type="none" w="med" len="med"/>
          </a:ln>
          <a:effectLst/>
        </p:spPr>
      </p:cxnSp>
      <p:sp>
        <p:nvSpPr>
          <p:cNvPr id="20" name="平行四辺形 19"/>
          <p:cNvSpPr/>
          <p:nvPr/>
        </p:nvSpPr>
        <p:spPr bwMode="auto">
          <a:xfrm>
            <a:off x="1587949" y="4580945"/>
            <a:ext cx="218687" cy="328441"/>
          </a:xfrm>
          <a:custGeom>
            <a:avLst/>
            <a:gdLst>
              <a:gd name="connsiteX0" fmla="*/ 0 w 244549"/>
              <a:gd name="connsiteY0" fmla="*/ 329609 h 329609"/>
              <a:gd name="connsiteX1" fmla="*/ 61137 w 244549"/>
              <a:gd name="connsiteY1" fmla="*/ 0 h 329609"/>
              <a:gd name="connsiteX2" fmla="*/ 244549 w 244549"/>
              <a:gd name="connsiteY2" fmla="*/ 0 h 329609"/>
              <a:gd name="connsiteX3" fmla="*/ 183412 w 244549"/>
              <a:gd name="connsiteY3" fmla="*/ 329609 h 329609"/>
              <a:gd name="connsiteX4" fmla="*/ 0 w 244549"/>
              <a:gd name="connsiteY4" fmla="*/ 329609 h 329609"/>
              <a:gd name="connsiteX0" fmla="*/ 2659 w 247208"/>
              <a:gd name="connsiteY0" fmla="*/ 329609 h 329609"/>
              <a:gd name="connsiteX1" fmla="*/ 0 w 247208"/>
              <a:gd name="connsiteY1" fmla="*/ 21265 h 329609"/>
              <a:gd name="connsiteX2" fmla="*/ 247208 w 247208"/>
              <a:gd name="connsiteY2" fmla="*/ 0 h 329609"/>
              <a:gd name="connsiteX3" fmla="*/ 186071 w 247208"/>
              <a:gd name="connsiteY3" fmla="*/ 329609 h 329609"/>
              <a:gd name="connsiteX4" fmla="*/ 2659 w 247208"/>
              <a:gd name="connsiteY4" fmla="*/ 329609 h 329609"/>
              <a:gd name="connsiteX0" fmla="*/ 27780 w 272329"/>
              <a:gd name="connsiteY0" fmla="*/ 329609 h 329609"/>
              <a:gd name="connsiteX1" fmla="*/ 0 w 272329"/>
              <a:gd name="connsiteY1" fmla="*/ 51410 h 329609"/>
              <a:gd name="connsiteX2" fmla="*/ 272329 w 272329"/>
              <a:gd name="connsiteY2" fmla="*/ 0 h 329609"/>
              <a:gd name="connsiteX3" fmla="*/ 211192 w 272329"/>
              <a:gd name="connsiteY3" fmla="*/ 329609 h 329609"/>
              <a:gd name="connsiteX4" fmla="*/ 27780 w 272329"/>
              <a:gd name="connsiteY4" fmla="*/ 329609 h 329609"/>
              <a:gd name="connsiteX0" fmla="*/ 22756 w 272329"/>
              <a:gd name="connsiteY0" fmla="*/ 294440 h 329609"/>
              <a:gd name="connsiteX1" fmla="*/ 0 w 272329"/>
              <a:gd name="connsiteY1" fmla="*/ 51410 h 329609"/>
              <a:gd name="connsiteX2" fmla="*/ 272329 w 272329"/>
              <a:gd name="connsiteY2" fmla="*/ 0 h 329609"/>
              <a:gd name="connsiteX3" fmla="*/ 211192 w 272329"/>
              <a:gd name="connsiteY3" fmla="*/ 329609 h 329609"/>
              <a:gd name="connsiteX4" fmla="*/ 22756 w 272329"/>
              <a:gd name="connsiteY4" fmla="*/ 294440 h 329609"/>
              <a:gd name="connsiteX0" fmla="*/ 22756 w 272329"/>
              <a:gd name="connsiteY0" fmla="*/ 294440 h 379851"/>
              <a:gd name="connsiteX1" fmla="*/ 0 w 272329"/>
              <a:gd name="connsiteY1" fmla="*/ 51410 h 379851"/>
              <a:gd name="connsiteX2" fmla="*/ 272329 w 272329"/>
              <a:gd name="connsiteY2" fmla="*/ 0 h 379851"/>
              <a:gd name="connsiteX3" fmla="*/ 196120 w 272329"/>
              <a:gd name="connsiteY3" fmla="*/ 379851 h 379851"/>
              <a:gd name="connsiteX4" fmla="*/ 22756 w 272329"/>
              <a:gd name="connsiteY4" fmla="*/ 294440 h 379851"/>
              <a:gd name="connsiteX0" fmla="*/ 22756 w 196120"/>
              <a:gd name="connsiteY0" fmla="*/ 243030 h 328441"/>
              <a:gd name="connsiteX1" fmla="*/ 0 w 196120"/>
              <a:gd name="connsiteY1" fmla="*/ 0 h 328441"/>
              <a:gd name="connsiteX2" fmla="*/ 156773 w 196120"/>
              <a:gd name="connsiteY2" fmla="*/ 39025 h 328441"/>
              <a:gd name="connsiteX3" fmla="*/ 196120 w 196120"/>
              <a:gd name="connsiteY3" fmla="*/ 328441 h 328441"/>
              <a:gd name="connsiteX4" fmla="*/ 22756 w 196120"/>
              <a:gd name="connsiteY4" fmla="*/ 243030 h 328441"/>
              <a:gd name="connsiteX0" fmla="*/ 37829 w 211193"/>
              <a:gd name="connsiteY0" fmla="*/ 243030 h 328441"/>
              <a:gd name="connsiteX1" fmla="*/ 0 w 211193"/>
              <a:gd name="connsiteY1" fmla="*/ 0 h 328441"/>
              <a:gd name="connsiteX2" fmla="*/ 171846 w 211193"/>
              <a:gd name="connsiteY2" fmla="*/ 39025 h 328441"/>
              <a:gd name="connsiteX3" fmla="*/ 211193 w 211193"/>
              <a:gd name="connsiteY3" fmla="*/ 328441 h 328441"/>
              <a:gd name="connsiteX4" fmla="*/ 37829 w 211193"/>
              <a:gd name="connsiteY4" fmla="*/ 243030 h 328441"/>
              <a:gd name="connsiteX0" fmla="*/ 37829 w 211193"/>
              <a:gd name="connsiteY0" fmla="*/ 243030 h 328441"/>
              <a:gd name="connsiteX1" fmla="*/ 0 w 211193"/>
              <a:gd name="connsiteY1" fmla="*/ 0 h 328441"/>
              <a:gd name="connsiteX2" fmla="*/ 156773 w 211193"/>
              <a:gd name="connsiteY2" fmla="*/ 59121 h 328441"/>
              <a:gd name="connsiteX3" fmla="*/ 211193 w 211193"/>
              <a:gd name="connsiteY3" fmla="*/ 328441 h 328441"/>
              <a:gd name="connsiteX4" fmla="*/ 37829 w 211193"/>
              <a:gd name="connsiteY4" fmla="*/ 243030 h 328441"/>
              <a:gd name="connsiteX0" fmla="*/ 37829 w 181048"/>
              <a:gd name="connsiteY0" fmla="*/ 243030 h 328441"/>
              <a:gd name="connsiteX1" fmla="*/ 0 w 181048"/>
              <a:gd name="connsiteY1" fmla="*/ 0 h 328441"/>
              <a:gd name="connsiteX2" fmla="*/ 156773 w 181048"/>
              <a:gd name="connsiteY2" fmla="*/ 59121 h 328441"/>
              <a:gd name="connsiteX3" fmla="*/ 181048 w 181048"/>
              <a:gd name="connsiteY3" fmla="*/ 328441 h 328441"/>
              <a:gd name="connsiteX4" fmla="*/ 37829 w 181048"/>
              <a:gd name="connsiteY4" fmla="*/ 243030 h 328441"/>
              <a:gd name="connsiteX0" fmla="*/ 37829 w 181048"/>
              <a:gd name="connsiteY0" fmla="*/ 243030 h 328441"/>
              <a:gd name="connsiteX1" fmla="*/ 0 w 181048"/>
              <a:gd name="connsiteY1" fmla="*/ 0 h 328441"/>
              <a:gd name="connsiteX2" fmla="*/ 141700 w 181048"/>
              <a:gd name="connsiteY2" fmla="*/ 74194 h 328441"/>
              <a:gd name="connsiteX3" fmla="*/ 181048 w 181048"/>
              <a:gd name="connsiteY3" fmla="*/ 328441 h 328441"/>
              <a:gd name="connsiteX4" fmla="*/ 37829 w 181048"/>
              <a:gd name="connsiteY4" fmla="*/ 243030 h 328441"/>
              <a:gd name="connsiteX0" fmla="*/ 27780 w 170999"/>
              <a:gd name="connsiteY0" fmla="*/ 243030 h 328441"/>
              <a:gd name="connsiteX1" fmla="*/ 0 w 170999"/>
              <a:gd name="connsiteY1" fmla="*/ 0 h 328441"/>
              <a:gd name="connsiteX2" fmla="*/ 131651 w 170999"/>
              <a:gd name="connsiteY2" fmla="*/ 74194 h 328441"/>
              <a:gd name="connsiteX3" fmla="*/ 170999 w 170999"/>
              <a:gd name="connsiteY3" fmla="*/ 328441 h 328441"/>
              <a:gd name="connsiteX4" fmla="*/ 27780 w 170999"/>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72" h="328441">
                <a:moveTo>
                  <a:pt x="42853" y="243030"/>
                </a:moveTo>
                <a:cubicBezTo>
                  <a:pt x="27679" y="140249"/>
                  <a:pt x="19935" y="109925"/>
                  <a:pt x="0" y="0"/>
                </a:cubicBezTo>
                <a:lnTo>
                  <a:pt x="146724" y="74194"/>
                </a:lnTo>
                <a:lnTo>
                  <a:pt x="186072" y="328441"/>
                </a:lnTo>
                <a:lnTo>
                  <a:pt x="42853" y="243030"/>
                </a:lnTo>
                <a:close/>
              </a:path>
            </a:pathLst>
          </a:custGeom>
          <a:solidFill>
            <a:schemeClr val="accent3"/>
          </a:solid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22" name="直線コネクタ 21"/>
          <p:cNvCxnSpPr/>
          <p:nvPr/>
        </p:nvCxnSpPr>
        <p:spPr bwMode="auto">
          <a:xfrm flipH="1">
            <a:off x="1774479" y="2607276"/>
            <a:ext cx="5528365" cy="2118633"/>
          </a:xfrm>
          <a:prstGeom prst="line">
            <a:avLst/>
          </a:prstGeom>
          <a:noFill/>
          <a:ln w="28575" cap="flat" cmpd="sng" algn="ctr">
            <a:solidFill>
              <a:srgbClr val="FF5050"/>
            </a:solidFill>
            <a:prstDash val="solid"/>
            <a:round/>
            <a:headEnd type="none" w="med" len="med"/>
            <a:tailEnd type="none" w="med" len="med"/>
          </a:ln>
          <a:effectLst/>
        </p:spPr>
      </p:cxnSp>
      <p:cxnSp>
        <p:nvCxnSpPr>
          <p:cNvPr id="29" name="直線コネクタ 28"/>
          <p:cNvCxnSpPr/>
          <p:nvPr/>
        </p:nvCxnSpPr>
        <p:spPr bwMode="auto">
          <a:xfrm flipH="1">
            <a:off x="1772547" y="1687919"/>
            <a:ext cx="4864827" cy="3010211"/>
          </a:xfrm>
          <a:prstGeom prst="line">
            <a:avLst/>
          </a:prstGeom>
          <a:noFill/>
          <a:ln w="28575" cap="flat" cmpd="sng" algn="ctr">
            <a:solidFill>
              <a:srgbClr val="FF5050"/>
            </a:solidFill>
            <a:prstDash val="solid"/>
            <a:round/>
            <a:headEnd type="none" w="med" len="med"/>
            <a:tailEnd type="none" w="med" len="med"/>
          </a:ln>
          <a:effectLst/>
        </p:spPr>
      </p:cxnSp>
      <p:sp>
        <p:nvSpPr>
          <p:cNvPr id="46" name="Rectangle 98"/>
          <p:cNvSpPr>
            <a:spLocks noChangeArrowheads="1"/>
          </p:cNvSpPr>
          <p:nvPr/>
        </p:nvSpPr>
        <p:spPr bwMode="auto">
          <a:xfrm>
            <a:off x="6499655" y="2171529"/>
            <a:ext cx="14580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光源</a:t>
            </a:r>
          </a:p>
        </p:txBody>
      </p:sp>
      <p:sp>
        <p:nvSpPr>
          <p:cNvPr id="47" name="Rectangle 98"/>
          <p:cNvSpPr>
            <a:spLocks noChangeArrowheads="1"/>
          </p:cNvSpPr>
          <p:nvPr/>
        </p:nvSpPr>
        <p:spPr bwMode="auto">
          <a:xfrm>
            <a:off x="284207" y="5322502"/>
            <a:ext cx="914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鉛球</a:t>
            </a:r>
          </a:p>
        </p:txBody>
      </p:sp>
      <p:sp>
        <p:nvSpPr>
          <p:cNvPr id="48" name="Rectangle 98"/>
          <p:cNvSpPr>
            <a:spLocks noChangeArrowheads="1"/>
          </p:cNvSpPr>
          <p:nvPr/>
        </p:nvSpPr>
        <p:spPr bwMode="auto">
          <a:xfrm>
            <a:off x="741408" y="4111540"/>
            <a:ext cx="914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小球</a:t>
            </a:r>
          </a:p>
        </p:txBody>
      </p:sp>
      <p:sp>
        <p:nvSpPr>
          <p:cNvPr id="49" name="Rectangle 98"/>
          <p:cNvSpPr>
            <a:spLocks noChangeArrowheads="1"/>
          </p:cNvSpPr>
          <p:nvPr/>
        </p:nvSpPr>
        <p:spPr bwMode="auto">
          <a:xfrm>
            <a:off x="1381093" y="4794564"/>
            <a:ext cx="5807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鏡</a:t>
            </a:r>
          </a:p>
        </p:txBody>
      </p:sp>
      <p:cxnSp>
        <p:nvCxnSpPr>
          <p:cNvPr id="18" name="直線コネクタ 17">
            <a:extLst>
              <a:ext uri="{FF2B5EF4-FFF2-40B4-BE49-F238E27FC236}">
                <a16:creationId xmlns:a16="http://schemas.microsoft.com/office/drawing/2014/main" id="{214CD74A-84E9-4C32-95C8-16F2DD3918FB}"/>
              </a:ext>
            </a:extLst>
          </p:cNvPr>
          <p:cNvCxnSpPr>
            <a:cxnSpLocks/>
          </p:cNvCxnSpPr>
          <p:nvPr/>
        </p:nvCxnSpPr>
        <p:spPr bwMode="auto">
          <a:xfrm>
            <a:off x="1381093" y="3160643"/>
            <a:ext cx="342199" cy="1708342"/>
          </a:xfrm>
          <a:prstGeom prst="line">
            <a:avLst/>
          </a:prstGeom>
          <a:noFill/>
          <a:ln w="38100" cap="flat" cmpd="sng" algn="ctr">
            <a:solidFill>
              <a:srgbClr val="00B0F0"/>
            </a:solidFill>
            <a:prstDash val="solid"/>
            <a:round/>
            <a:headEnd type="none" w="med" len="med"/>
            <a:tailEnd type="none" w="med" len="med"/>
          </a:ln>
          <a:effectLst/>
        </p:spPr>
      </p:cxnSp>
      <p:cxnSp>
        <p:nvCxnSpPr>
          <p:cNvPr id="19" name="直線コネクタ 18">
            <a:extLst>
              <a:ext uri="{FF2B5EF4-FFF2-40B4-BE49-F238E27FC236}">
                <a16:creationId xmlns:a16="http://schemas.microsoft.com/office/drawing/2014/main" id="{A2A3975A-DDD1-4E14-82E0-1A6FD11CAE06}"/>
              </a:ext>
            </a:extLst>
          </p:cNvPr>
          <p:cNvCxnSpPr>
            <a:cxnSpLocks/>
          </p:cNvCxnSpPr>
          <p:nvPr/>
        </p:nvCxnSpPr>
        <p:spPr bwMode="auto">
          <a:xfrm>
            <a:off x="895949" y="638038"/>
            <a:ext cx="485144" cy="2522605"/>
          </a:xfrm>
          <a:prstGeom prst="line">
            <a:avLst/>
          </a:prstGeom>
          <a:noFill/>
          <a:ln w="38100" cap="flat" cmpd="sng" algn="ctr">
            <a:solidFill>
              <a:srgbClr val="00B0F0"/>
            </a:solidFill>
            <a:prstDash val="sysDot"/>
            <a:round/>
            <a:headEnd type="none" w="med" len="med"/>
            <a:tailEnd type="none" w="med" len="med"/>
          </a:ln>
          <a:effectLst/>
        </p:spPr>
      </p:cxnSp>
    </p:spTree>
    <p:extLst>
      <p:ext uri="{BB962C8B-B14F-4D97-AF65-F5344CB8AC3E}">
        <p14:creationId xmlns:p14="http://schemas.microsoft.com/office/powerpoint/2010/main" val="229875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84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nodeType="click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right)">
                                      <p:cBhvr>
                                        <p:cTn id="55" dur="500"/>
                                        <p:tgtEl>
                                          <p:spTgt spid="22"/>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9"/>
                                        </p:tgtEl>
                                        <p:attrNameLst>
                                          <p:attrName>style.visibility</p:attrName>
                                        </p:attrNameLst>
                                      </p:cBhvr>
                                      <p:to>
                                        <p:strVal val="visible"/>
                                      </p:to>
                                    </p:set>
                                    <p:animEffect transition="in" filter="wipe(left)">
                                      <p:cBhvr>
                                        <p:cTn id="6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 grpId="0" animBg="1"/>
      <p:bldP spid="6" grpId="0" animBg="1"/>
      <p:bldP spid="7" grpId="0" animBg="1"/>
      <p:bldP spid="8" grpId="0" animBg="1"/>
      <p:bldP spid="20" grpId="0" animBg="1"/>
      <p:bldP spid="46" grpId="0"/>
      <p:bldP spid="47" grpId="0"/>
      <p:bldP spid="48" grpId="0"/>
      <p:bldP spid="4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2" descr="C:\Users\abc\Pictures\写真2015.7~\CIMG499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4768"/>
            <a:ext cx="9144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72" name="Rectangle 98"/>
          <p:cNvSpPr>
            <a:spLocks noChangeArrowheads="1"/>
          </p:cNvSpPr>
          <p:nvPr/>
        </p:nvSpPr>
        <p:spPr bwMode="auto">
          <a:xfrm>
            <a:off x="6499655" y="2171529"/>
            <a:ext cx="14580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光源</a:t>
            </a:r>
          </a:p>
        </p:txBody>
      </p:sp>
      <p:sp>
        <p:nvSpPr>
          <p:cNvPr id="3" name="Rectangle 98"/>
          <p:cNvSpPr>
            <a:spLocks noChangeArrowheads="1"/>
          </p:cNvSpPr>
          <p:nvPr/>
        </p:nvSpPr>
        <p:spPr bwMode="auto">
          <a:xfrm>
            <a:off x="-1" y="-2054"/>
            <a:ext cx="56170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dirty="0">
                <a:solidFill>
                  <a:srgbClr val="3333CC"/>
                </a:solidFill>
              </a:rPr>
              <a:t>キャベンディシュの万有引力の測定</a:t>
            </a:r>
            <a:endParaRPr lang="ja-JP" altLang="en-US" dirty="0">
              <a:solidFill>
                <a:srgbClr val="000000"/>
              </a:solidFill>
            </a:endParaRPr>
          </a:p>
        </p:txBody>
      </p:sp>
      <p:sp>
        <p:nvSpPr>
          <p:cNvPr id="4" name="Rectangle 98"/>
          <p:cNvSpPr>
            <a:spLocks noChangeArrowheads="1"/>
          </p:cNvSpPr>
          <p:nvPr/>
        </p:nvSpPr>
        <p:spPr bwMode="auto">
          <a:xfrm>
            <a:off x="5734594" y="96093"/>
            <a:ext cx="34094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dirty="0">
                <a:solidFill>
                  <a:srgbClr val="000000"/>
                </a:solidFill>
              </a:rPr>
              <a:t>国立科学博物館の展示</a:t>
            </a:r>
          </a:p>
        </p:txBody>
      </p:sp>
      <p:sp>
        <p:nvSpPr>
          <p:cNvPr id="2" name="円/楕円 1"/>
          <p:cNvSpPr/>
          <p:nvPr/>
        </p:nvSpPr>
        <p:spPr bwMode="auto">
          <a:xfrm>
            <a:off x="2222205" y="4306185"/>
            <a:ext cx="925032" cy="893135"/>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 name="円/楕円 5"/>
          <p:cNvSpPr/>
          <p:nvPr/>
        </p:nvSpPr>
        <p:spPr bwMode="auto">
          <a:xfrm>
            <a:off x="265812" y="4486938"/>
            <a:ext cx="925032" cy="893135"/>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 name="円/楕円 6"/>
          <p:cNvSpPr/>
          <p:nvPr/>
        </p:nvSpPr>
        <p:spPr bwMode="auto">
          <a:xfrm>
            <a:off x="2041452" y="4986669"/>
            <a:ext cx="223284" cy="233916"/>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 name="円/楕円 7"/>
          <p:cNvSpPr/>
          <p:nvPr/>
        </p:nvSpPr>
        <p:spPr bwMode="auto">
          <a:xfrm>
            <a:off x="1183668" y="4521017"/>
            <a:ext cx="223284" cy="233916"/>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9" name="直線コネクタ 8"/>
          <p:cNvCxnSpPr/>
          <p:nvPr/>
        </p:nvCxnSpPr>
        <p:spPr bwMode="auto">
          <a:xfrm>
            <a:off x="1361243" y="4669654"/>
            <a:ext cx="694203" cy="375176"/>
          </a:xfrm>
          <a:prstGeom prst="line">
            <a:avLst/>
          </a:prstGeom>
          <a:noFill/>
          <a:ln w="19050" cap="flat" cmpd="sng" algn="ctr">
            <a:solidFill>
              <a:srgbClr val="00B0F0"/>
            </a:solidFill>
            <a:prstDash val="solid"/>
            <a:round/>
            <a:headEnd type="none" w="med" len="med"/>
            <a:tailEnd type="none" w="med" len="med"/>
          </a:ln>
          <a:effectLst/>
        </p:spPr>
      </p:cxnSp>
      <p:sp>
        <p:nvSpPr>
          <p:cNvPr id="20" name="平行四辺形 19"/>
          <p:cNvSpPr/>
          <p:nvPr/>
        </p:nvSpPr>
        <p:spPr bwMode="auto">
          <a:xfrm>
            <a:off x="1587949" y="4580945"/>
            <a:ext cx="218687" cy="328441"/>
          </a:xfrm>
          <a:custGeom>
            <a:avLst/>
            <a:gdLst>
              <a:gd name="connsiteX0" fmla="*/ 0 w 244549"/>
              <a:gd name="connsiteY0" fmla="*/ 329609 h 329609"/>
              <a:gd name="connsiteX1" fmla="*/ 61137 w 244549"/>
              <a:gd name="connsiteY1" fmla="*/ 0 h 329609"/>
              <a:gd name="connsiteX2" fmla="*/ 244549 w 244549"/>
              <a:gd name="connsiteY2" fmla="*/ 0 h 329609"/>
              <a:gd name="connsiteX3" fmla="*/ 183412 w 244549"/>
              <a:gd name="connsiteY3" fmla="*/ 329609 h 329609"/>
              <a:gd name="connsiteX4" fmla="*/ 0 w 244549"/>
              <a:gd name="connsiteY4" fmla="*/ 329609 h 329609"/>
              <a:gd name="connsiteX0" fmla="*/ 2659 w 247208"/>
              <a:gd name="connsiteY0" fmla="*/ 329609 h 329609"/>
              <a:gd name="connsiteX1" fmla="*/ 0 w 247208"/>
              <a:gd name="connsiteY1" fmla="*/ 21265 h 329609"/>
              <a:gd name="connsiteX2" fmla="*/ 247208 w 247208"/>
              <a:gd name="connsiteY2" fmla="*/ 0 h 329609"/>
              <a:gd name="connsiteX3" fmla="*/ 186071 w 247208"/>
              <a:gd name="connsiteY3" fmla="*/ 329609 h 329609"/>
              <a:gd name="connsiteX4" fmla="*/ 2659 w 247208"/>
              <a:gd name="connsiteY4" fmla="*/ 329609 h 329609"/>
              <a:gd name="connsiteX0" fmla="*/ 27780 w 272329"/>
              <a:gd name="connsiteY0" fmla="*/ 329609 h 329609"/>
              <a:gd name="connsiteX1" fmla="*/ 0 w 272329"/>
              <a:gd name="connsiteY1" fmla="*/ 51410 h 329609"/>
              <a:gd name="connsiteX2" fmla="*/ 272329 w 272329"/>
              <a:gd name="connsiteY2" fmla="*/ 0 h 329609"/>
              <a:gd name="connsiteX3" fmla="*/ 211192 w 272329"/>
              <a:gd name="connsiteY3" fmla="*/ 329609 h 329609"/>
              <a:gd name="connsiteX4" fmla="*/ 27780 w 272329"/>
              <a:gd name="connsiteY4" fmla="*/ 329609 h 329609"/>
              <a:gd name="connsiteX0" fmla="*/ 22756 w 272329"/>
              <a:gd name="connsiteY0" fmla="*/ 294440 h 329609"/>
              <a:gd name="connsiteX1" fmla="*/ 0 w 272329"/>
              <a:gd name="connsiteY1" fmla="*/ 51410 h 329609"/>
              <a:gd name="connsiteX2" fmla="*/ 272329 w 272329"/>
              <a:gd name="connsiteY2" fmla="*/ 0 h 329609"/>
              <a:gd name="connsiteX3" fmla="*/ 211192 w 272329"/>
              <a:gd name="connsiteY3" fmla="*/ 329609 h 329609"/>
              <a:gd name="connsiteX4" fmla="*/ 22756 w 272329"/>
              <a:gd name="connsiteY4" fmla="*/ 294440 h 329609"/>
              <a:gd name="connsiteX0" fmla="*/ 22756 w 272329"/>
              <a:gd name="connsiteY0" fmla="*/ 294440 h 379851"/>
              <a:gd name="connsiteX1" fmla="*/ 0 w 272329"/>
              <a:gd name="connsiteY1" fmla="*/ 51410 h 379851"/>
              <a:gd name="connsiteX2" fmla="*/ 272329 w 272329"/>
              <a:gd name="connsiteY2" fmla="*/ 0 h 379851"/>
              <a:gd name="connsiteX3" fmla="*/ 196120 w 272329"/>
              <a:gd name="connsiteY3" fmla="*/ 379851 h 379851"/>
              <a:gd name="connsiteX4" fmla="*/ 22756 w 272329"/>
              <a:gd name="connsiteY4" fmla="*/ 294440 h 379851"/>
              <a:gd name="connsiteX0" fmla="*/ 22756 w 196120"/>
              <a:gd name="connsiteY0" fmla="*/ 243030 h 328441"/>
              <a:gd name="connsiteX1" fmla="*/ 0 w 196120"/>
              <a:gd name="connsiteY1" fmla="*/ 0 h 328441"/>
              <a:gd name="connsiteX2" fmla="*/ 156773 w 196120"/>
              <a:gd name="connsiteY2" fmla="*/ 39025 h 328441"/>
              <a:gd name="connsiteX3" fmla="*/ 196120 w 196120"/>
              <a:gd name="connsiteY3" fmla="*/ 328441 h 328441"/>
              <a:gd name="connsiteX4" fmla="*/ 22756 w 196120"/>
              <a:gd name="connsiteY4" fmla="*/ 243030 h 328441"/>
              <a:gd name="connsiteX0" fmla="*/ 37829 w 211193"/>
              <a:gd name="connsiteY0" fmla="*/ 243030 h 328441"/>
              <a:gd name="connsiteX1" fmla="*/ 0 w 211193"/>
              <a:gd name="connsiteY1" fmla="*/ 0 h 328441"/>
              <a:gd name="connsiteX2" fmla="*/ 171846 w 211193"/>
              <a:gd name="connsiteY2" fmla="*/ 39025 h 328441"/>
              <a:gd name="connsiteX3" fmla="*/ 211193 w 211193"/>
              <a:gd name="connsiteY3" fmla="*/ 328441 h 328441"/>
              <a:gd name="connsiteX4" fmla="*/ 37829 w 211193"/>
              <a:gd name="connsiteY4" fmla="*/ 243030 h 328441"/>
              <a:gd name="connsiteX0" fmla="*/ 37829 w 211193"/>
              <a:gd name="connsiteY0" fmla="*/ 243030 h 328441"/>
              <a:gd name="connsiteX1" fmla="*/ 0 w 211193"/>
              <a:gd name="connsiteY1" fmla="*/ 0 h 328441"/>
              <a:gd name="connsiteX2" fmla="*/ 156773 w 211193"/>
              <a:gd name="connsiteY2" fmla="*/ 59121 h 328441"/>
              <a:gd name="connsiteX3" fmla="*/ 211193 w 211193"/>
              <a:gd name="connsiteY3" fmla="*/ 328441 h 328441"/>
              <a:gd name="connsiteX4" fmla="*/ 37829 w 211193"/>
              <a:gd name="connsiteY4" fmla="*/ 243030 h 328441"/>
              <a:gd name="connsiteX0" fmla="*/ 37829 w 181048"/>
              <a:gd name="connsiteY0" fmla="*/ 243030 h 328441"/>
              <a:gd name="connsiteX1" fmla="*/ 0 w 181048"/>
              <a:gd name="connsiteY1" fmla="*/ 0 h 328441"/>
              <a:gd name="connsiteX2" fmla="*/ 156773 w 181048"/>
              <a:gd name="connsiteY2" fmla="*/ 59121 h 328441"/>
              <a:gd name="connsiteX3" fmla="*/ 181048 w 181048"/>
              <a:gd name="connsiteY3" fmla="*/ 328441 h 328441"/>
              <a:gd name="connsiteX4" fmla="*/ 37829 w 181048"/>
              <a:gd name="connsiteY4" fmla="*/ 243030 h 328441"/>
              <a:gd name="connsiteX0" fmla="*/ 37829 w 181048"/>
              <a:gd name="connsiteY0" fmla="*/ 243030 h 328441"/>
              <a:gd name="connsiteX1" fmla="*/ 0 w 181048"/>
              <a:gd name="connsiteY1" fmla="*/ 0 h 328441"/>
              <a:gd name="connsiteX2" fmla="*/ 141700 w 181048"/>
              <a:gd name="connsiteY2" fmla="*/ 74194 h 328441"/>
              <a:gd name="connsiteX3" fmla="*/ 181048 w 181048"/>
              <a:gd name="connsiteY3" fmla="*/ 328441 h 328441"/>
              <a:gd name="connsiteX4" fmla="*/ 37829 w 181048"/>
              <a:gd name="connsiteY4" fmla="*/ 243030 h 328441"/>
              <a:gd name="connsiteX0" fmla="*/ 27780 w 170999"/>
              <a:gd name="connsiteY0" fmla="*/ 243030 h 328441"/>
              <a:gd name="connsiteX1" fmla="*/ 0 w 170999"/>
              <a:gd name="connsiteY1" fmla="*/ 0 h 328441"/>
              <a:gd name="connsiteX2" fmla="*/ 131651 w 170999"/>
              <a:gd name="connsiteY2" fmla="*/ 74194 h 328441"/>
              <a:gd name="connsiteX3" fmla="*/ 170999 w 170999"/>
              <a:gd name="connsiteY3" fmla="*/ 328441 h 328441"/>
              <a:gd name="connsiteX4" fmla="*/ 27780 w 170999"/>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72" h="328441">
                <a:moveTo>
                  <a:pt x="42853" y="243030"/>
                </a:moveTo>
                <a:cubicBezTo>
                  <a:pt x="27679" y="140249"/>
                  <a:pt x="19935" y="109925"/>
                  <a:pt x="0" y="0"/>
                </a:cubicBezTo>
                <a:lnTo>
                  <a:pt x="146724" y="74194"/>
                </a:lnTo>
                <a:lnTo>
                  <a:pt x="186072" y="328441"/>
                </a:lnTo>
                <a:lnTo>
                  <a:pt x="42853" y="243030"/>
                </a:lnTo>
                <a:close/>
              </a:path>
            </a:pathLst>
          </a:custGeom>
          <a:solidFill>
            <a:schemeClr val="accent3"/>
          </a:solid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22" name="直線コネクタ 21"/>
          <p:cNvCxnSpPr/>
          <p:nvPr/>
        </p:nvCxnSpPr>
        <p:spPr bwMode="auto">
          <a:xfrm flipH="1">
            <a:off x="1774479" y="2607276"/>
            <a:ext cx="5528365" cy="2118633"/>
          </a:xfrm>
          <a:prstGeom prst="line">
            <a:avLst/>
          </a:prstGeom>
          <a:noFill/>
          <a:ln w="28575" cap="flat" cmpd="sng" algn="ctr">
            <a:solidFill>
              <a:srgbClr val="FF5050"/>
            </a:solidFill>
            <a:prstDash val="solid"/>
            <a:round/>
            <a:headEnd type="none" w="med" len="med"/>
            <a:tailEnd type="none" w="med" len="med"/>
          </a:ln>
          <a:effectLst/>
        </p:spPr>
      </p:cxnSp>
      <p:cxnSp>
        <p:nvCxnSpPr>
          <p:cNvPr id="29" name="直線コネクタ 28"/>
          <p:cNvCxnSpPr/>
          <p:nvPr/>
        </p:nvCxnSpPr>
        <p:spPr bwMode="auto">
          <a:xfrm flipH="1">
            <a:off x="1772547" y="1687919"/>
            <a:ext cx="4864827" cy="3010211"/>
          </a:xfrm>
          <a:prstGeom prst="line">
            <a:avLst/>
          </a:prstGeom>
          <a:noFill/>
          <a:ln w="28575" cap="flat" cmpd="sng" algn="ctr">
            <a:solidFill>
              <a:srgbClr val="FF5050"/>
            </a:solidFill>
            <a:prstDash val="solid"/>
            <a:round/>
            <a:headEnd type="none" w="med" len="med"/>
            <a:tailEnd type="none" w="med" len="med"/>
          </a:ln>
          <a:effectLst/>
        </p:spPr>
      </p:cxnSp>
      <p:sp>
        <p:nvSpPr>
          <p:cNvPr id="47" name="Rectangle 98"/>
          <p:cNvSpPr>
            <a:spLocks noChangeArrowheads="1"/>
          </p:cNvSpPr>
          <p:nvPr/>
        </p:nvSpPr>
        <p:spPr bwMode="auto">
          <a:xfrm>
            <a:off x="284207" y="5322502"/>
            <a:ext cx="914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鉛球</a:t>
            </a:r>
          </a:p>
        </p:txBody>
      </p:sp>
      <p:sp>
        <p:nvSpPr>
          <p:cNvPr id="48" name="Rectangle 98"/>
          <p:cNvSpPr>
            <a:spLocks noChangeArrowheads="1"/>
          </p:cNvSpPr>
          <p:nvPr/>
        </p:nvSpPr>
        <p:spPr bwMode="auto">
          <a:xfrm>
            <a:off x="741408" y="4111540"/>
            <a:ext cx="914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小球</a:t>
            </a:r>
          </a:p>
        </p:txBody>
      </p:sp>
      <p:sp>
        <p:nvSpPr>
          <p:cNvPr id="18" name="Rectangle 165"/>
          <p:cNvSpPr>
            <a:spLocks noChangeArrowheads="1"/>
          </p:cNvSpPr>
          <p:nvPr/>
        </p:nvSpPr>
        <p:spPr bwMode="auto">
          <a:xfrm>
            <a:off x="3752240" y="570124"/>
            <a:ext cx="5391760" cy="6287876"/>
          </a:xfrm>
          <a:prstGeom prst="rect">
            <a:avLst/>
          </a:prstGeom>
          <a:solidFill>
            <a:schemeClr val="bg1"/>
          </a:solidFill>
          <a:ln w="28575" algn="ctr">
            <a:noFill/>
            <a:miter lim="800000"/>
            <a:headEnd/>
            <a:tailEnd/>
          </a:ln>
        </p:spPr>
        <p:txBody>
          <a:bodyPr wrap="none" anchor="ctr"/>
          <a:lstStyle/>
          <a:p>
            <a:endParaRPr lang="ja-JP" altLang="en-US"/>
          </a:p>
        </p:txBody>
      </p:sp>
      <p:sp>
        <p:nvSpPr>
          <p:cNvPr id="19" name="円/楕円 18"/>
          <p:cNvSpPr/>
          <p:nvPr/>
        </p:nvSpPr>
        <p:spPr bwMode="auto">
          <a:xfrm>
            <a:off x="6974742" y="3403508"/>
            <a:ext cx="1285104" cy="1269093"/>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1" name="円/楕円 20"/>
          <p:cNvSpPr/>
          <p:nvPr/>
        </p:nvSpPr>
        <p:spPr bwMode="auto">
          <a:xfrm>
            <a:off x="4979880" y="5260620"/>
            <a:ext cx="1285104" cy="1269093"/>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nvGrpSpPr>
          <p:cNvPr id="58" name="グループ化 57"/>
          <p:cNvGrpSpPr/>
          <p:nvPr/>
        </p:nvGrpSpPr>
        <p:grpSpPr>
          <a:xfrm>
            <a:off x="5461636" y="4802142"/>
            <a:ext cx="2319387" cy="335914"/>
            <a:chOff x="5461636" y="4802142"/>
            <a:chExt cx="2319387" cy="335914"/>
          </a:xfrm>
        </p:grpSpPr>
        <p:grpSp>
          <p:nvGrpSpPr>
            <p:cNvPr id="56" name="グループ化 55"/>
            <p:cNvGrpSpPr/>
            <p:nvPr/>
          </p:nvGrpSpPr>
          <p:grpSpPr>
            <a:xfrm>
              <a:off x="5461636" y="4802142"/>
              <a:ext cx="2319387" cy="320486"/>
              <a:chOff x="5461636" y="4802142"/>
              <a:chExt cx="2319387" cy="320486"/>
            </a:xfrm>
          </p:grpSpPr>
          <p:sp>
            <p:nvSpPr>
              <p:cNvPr id="23" name="円/楕円 22"/>
              <p:cNvSpPr/>
              <p:nvPr/>
            </p:nvSpPr>
            <p:spPr bwMode="auto">
              <a:xfrm>
                <a:off x="7458902" y="4802142"/>
                <a:ext cx="322121" cy="320486"/>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4" name="円/楕円 23"/>
              <p:cNvSpPr/>
              <p:nvPr/>
            </p:nvSpPr>
            <p:spPr bwMode="auto">
              <a:xfrm>
                <a:off x="5461636" y="4802142"/>
                <a:ext cx="322121" cy="320486"/>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25" name="直線コネクタ 24"/>
              <p:cNvCxnSpPr>
                <a:stCxn id="24" idx="6"/>
                <a:endCxn id="23" idx="2"/>
              </p:cNvCxnSpPr>
              <p:nvPr/>
            </p:nvCxnSpPr>
            <p:spPr bwMode="auto">
              <a:xfrm>
                <a:off x="5783757" y="4962385"/>
                <a:ext cx="1675145" cy="0"/>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grpSp>
        <p:sp>
          <p:nvSpPr>
            <p:cNvPr id="57" name="正方形/長方形 56"/>
            <p:cNvSpPr/>
            <p:nvPr/>
          </p:nvSpPr>
          <p:spPr bwMode="auto">
            <a:xfrm>
              <a:off x="6189070" y="4943237"/>
              <a:ext cx="864873" cy="194819"/>
            </a:xfrm>
            <a:prstGeom prst="rect">
              <a:avLst/>
            </a:prstGeom>
            <a:solidFill>
              <a:schemeClr val="accent1">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grpSp>
        <p:nvGrpSpPr>
          <p:cNvPr id="60" name="グループ化 59"/>
          <p:cNvGrpSpPr/>
          <p:nvPr/>
        </p:nvGrpSpPr>
        <p:grpSpPr>
          <a:xfrm rot="21301810">
            <a:off x="5468893" y="4809400"/>
            <a:ext cx="2319387" cy="335914"/>
            <a:chOff x="5461636" y="4802142"/>
            <a:chExt cx="2319387" cy="335914"/>
          </a:xfrm>
        </p:grpSpPr>
        <p:grpSp>
          <p:nvGrpSpPr>
            <p:cNvPr id="61" name="グループ化 60"/>
            <p:cNvGrpSpPr/>
            <p:nvPr/>
          </p:nvGrpSpPr>
          <p:grpSpPr>
            <a:xfrm>
              <a:off x="5461636" y="4802142"/>
              <a:ext cx="2319387" cy="320486"/>
              <a:chOff x="5461636" y="4802142"/>
              <a:chExt cx="2319387" cy="320486"/>
            </a:xfrm>
          </p:grpSpPr>
          <p:sp>
            <p:nvSpPr>
              <p:cNvPr id="63" name="円/楕円 62"/>
              <p:cNvSpPr/>
              <p:nvPr/>
            </p:nvSpPr>
            <p:spPr bwMode="auto">
              <a:xfrm>
                <a:off x="7458902" y="4802142"/>
                <a:ext cx="322121" cy="320486"/>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4" name="円/楕円 63"/>
              <p:cNvSpPr/>
              <p:nvPr/>
            </p:nvSpPr>
            <p:spPr bwMode="auto">
              <a:xfrm>
                <a:off x="5461636" y="4802142"/>
                <a:ext cx="322121" cy="320486"/>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65" name="直線コネクタ 64"/>
              <p:cNvCxnSpPr>
                <a:stCxn id="64" idx="6"/>
                <a:endCxn id="63" idx="2"/>
              </p:cNvCxnSpPr>
              <p:nvPr/>
            </p:nvCxnSpPr>
            <p:spPr bwMode="auto">
              <a:xfrm>
                <a:off x="5783757" y="4962385"/>
                <a:ext cx="1675145" cy="0"/>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grpSp>
        <p:sp>
          <p:nvSpPr>
            <p:cNvPr id="62" name="正方形/長方形 61"/>
            <p:cNvSpPr/>
            <p:nvPr/>
          </p:nvSpPr>
          <p:spPr bwMode="auto">
            <a:xfrm>
              <a:off x="6189070" y="4943237"/>
              <a:ext cx="864873" cy="194819"/>
            </a:xfrm>
            <a:prstGeom prst="rect">
              <a:avLst/>
            </a:prstGeom>
            <a:solidFill>
              <a:schemeClr val="accent1">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cxnSp>
        <p:nvCxnSpPr>
          <p:cNvPr id="54" name="直線コネクタ 53"/>
          <p:cNvCxnSpPr/>
          <p:nvPr/>
        </p:nvCxnSpPr>
        <p:spPr bwMode="auto">
          <a:xfrm>
            <a:off x="5784947" y="827297"/>
            <a:ext cx="844057" cy="4107766"/>
          </a:xfrm>
          <a:prstGeom prst="line">
            <a:avLst/>
          </a:prstGeom>
          <a:noFill/>
          <a:ln w="28575" cap="flat" cmpd="sng" algn="ctr">
            <a:solidFill>
              <a:srgbClr val="FF0000"/>
            </a:solidFill>
            <a:prstDash val="solid"/>
            <a:round/>
            <a:headEnd type="none" w="med" len="med"/>
            <a:tailEnd type="none" w="med" len="med"/>
          </a:ln>
          <a:effectLst/>
        </p:spPr>
      </p:cxnSp>
      <p:cxnSp>
        <p:nvCxnSpPr>
          <p:cNvPr id="55" name="直線コネクタ 54"/>
          <p:cNvCxnSpPr/>
          <p:nvPr/>
        </p:nvCxnSpPr>
        <p:spPr bwMode="auto">
          <a:xfrm rot="-600000">
            <a:off x="5432456" y="930695"/>
            <a:ext cx="844057" cy="4107766"/>
          </a:xfrm>
          <a:prstGeom prst="line">
            <a:avLst/>
          </a:prstGeom>
          <a:noFill/>
          <a:ln w="28575" cap="flat" cmpd="sng" algn="ctr">
            <a:solidFill>
              <a:srgbClr val="FF0000"/>
            </a:solidFill>
            <a:prstDash val="solid"/>
            <a:round/>
            <a:headEnd type="none" w="med" len="med"/>
            <a:tailEnd type="none" w="med" len="med"/>
          </a:ln>
          <a:effectLst/>
        </p:spPr>
      </p:cxnSp>
      <p:cxnSp>
        <p:nvCxnSpPr>
          <p:cNvPr id="51" name="直線コネクタ 50"/>
          <p:cNvCxnSpPr/>
          <p:nvPr/>
        </p:nvCxnSpPr>
        <p:spPr bwMode="auto">
          <a:xfrm flipH="1">
            <a:off x="6635267" y="830201"/>
            <a:ext cx="844057" cy="4107766"/>
          </a:xfrm>
          <a:prstGeom prst="line">
            <a:avLst/>
          </a:prstGeom>
          <a:noFill/>
          <a:ln w="28575" cap="flat" cmpd="sng" algn="ctr">
            <a:solidFill>
              <a:srgbClr val="FF0000"/>
            </a:solidFill>
            <a:prstDash val="solid"/>
            <a:round/>
            <a:headEnd type="none" w="med" len="med"/>
            <a:tailEnd type="none" w="med" len="med"/>
          </a:ln>
          <a:effectLst/>
        </p:spPr>
      </p:cxnSp>
      <p:sp>
        <p:nvSpPr>
          <p:cNvPr id="67" name="正方形/長方形 66"/>
          <p:cNvSpPr/>
          <p:nvPr/>
        </p:nvSpPr>
        <p:spPr bwMode="auto">
          <a:xfrm rot="706509">
            <a:off x="7267707" y="671338"/>
            <a:ext cx="383857" cy="625411"/>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0" name="フリーフォーム 69"/>
          <p:cNvSpPr/>
          <p:nvPr/>
        </p:nvSpPr>
        <p:spPr bwMode="auto">
          <a:xfrm>
            <a:off x="4296229" y="740229"/>
            <a:ext cx="2119085" cy="609600"/>
          </a:xfrm>
          <a:custGeom>
            <a:avLst/>
            <a:gdLst>
              <a:gd name="connsiteX0" fmla="*/ 0 w 2119085"/>
              <a:gd name="connsiteY0" fmla="*/ 609600 h 609600"/>
              <a:gd name="connsiteX1" fmla="*/ 2119085 w 2119085"/>
              <a:gd name="connsiteY1" fmla="*/ 0 h 609600"/>
              <a:gd name="connsiteX2" fmla="*/ 2119085 w 2119085"/>
              <a:gd name="connsiteY2"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088571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088571 w 2119085"/>
              <a:gd name="connsiteY1" fmla="*/ 159657 h 609600"/>
              <a:gd name="connsiteX2" fmla="*/ 2119085 w 2119085"/>
              <a:gd name="connsiteY2" fmla="*/ 0 h 609600"/>
              <a:gd name="connsiteX3" fmla="*/ 2119085 w 2119085"/>
              <a:gd name="connsiteY3" fmla="*/ 0 h 609600"/>
            </a:gdLst>
            <a:ahLst/>
            <a:cxnLst>
              <a:cxn ang="0">
                <a:pos x="connsiteX0" y="connsiteY0"/>
              </a:cxn>
              <a:cxn ang="0">
                <a:pos x="connsiteX1" y="connsiteY1"/>
              </a:cxn>
              <a:cxn ang="0">
                <a:pos x="connsiteX2" y="connsiteY2"/>
              </a:cxn>
              <a:cxn ang="0">
                <a:pos x="connsiteX3" y="connsiteY3"/>
              </a:cxn>
            </a:cxnLst>
            <a:rect l="l" t="t" r="r" b="b"/>
            <a:pathLst>
              <a:path w="2119085" h="609600">
                <a:moveTo>
                  <a:pt x="0" y="609600"/>
                </a:moveTo>
                <a:cubicBezTo>
                  <a:pt x="367694" y="416076"/>
                  <a:pt x="653143" y="270933"/>
                  <a:pt x="1088571" y="159657"/>
                </a:cubicBezTo>
                <a:cubicBezTo>
                  <a:pt x="1523999" y="48381"/>
                  <a:pt x="1947333" y="26610"/>
                  <a:pt x="2119085" y="0"/>
                </a:cubicBezTo>
                <a:lnTo>
                  <a:pt x="2119085" y="0"/>
                </a:lnTo>
              </a:path>
            </a:pathLst>
          </a:custGeom>
          <a:noFill/>
          <a:ln w="76200" cap="flat" cmpd="sng" algn="ctr">
            <a:solidFill>
              <a:schemeClr val="tx1">
                <a:lumMod val="50000"/>
                <a:lumOff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3" name="Rectangle 98"/>
          <p:cNvSpPr>
            <a:spLocks noChangeArrowheads="1"/>
          </p:cNvSpPr>
          <p:nvPr/>
        </p:nvSpPr>
        <p:spPr bwMode="auto">
          <a:xfrm>
            <a:off x="1381093" y="4794564"/>
            <a:ext cx="5807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鏡</a:t>
            </a:r>
          </a:p>
        </p:txBody>
      </p:sp>
      <p:cxnSp>
        <p:nvCxnSpPr>
          <p:cNvPr id="41" name="直線コネクタ 40">
            <a:extLst>
              <a:ext uri="{FF2B5EF4-FFF2-40B4-BE49-F238E27FC236}">
                <a16:creationId xmlns:a16="http://schemas.microsoft.com/office/drawing/2014/main" id="{34AFE6B5-0B92-4436-973D-62DF29B5E4A0}"/>
              </a:ext>
            </a:extLst>
          </p:cNvPr>
          <p:cNvCxnSpPr>
            <a:cxnSpLocks/>
          </p:cNvCxnSpPr>
          <p:nvPr/>
        </p:nvCxnSpPr>
        <p:spPr bwMode="auto">
          <a:xfrm>
            <a:off x="1381093" y="3160643"/>
            <a:ext cx="342199" cy="1708342"/>
          </a:xfrm>
          <a:prstGeom prst="line">
            <a:avLst/>
          </a:prstGeom>
          <a:noFill/>
          <a:ln w="38100" cap="flat" cmpd="sng" algn="ctr">
            <a:solidFill>
              <a:srgbClr val="00B0F0"/>
            </a:solidFill>
            <a:prstDash val="solid"/>
            <a:round/>
            <a:headEnd type="none" w="med" len="med"/>
            <a:tailEnd type="none" w="med" len="med"/>
          </a:ln>
          <a:effectLst/>
        </p:spPr>
      </p:cxnSp>
      <p:cxnSp>
        <p:nvCxnSpPr>
          <p:cNvPr id="42" name="直線コネクタ 41">
            <a:extLst>
              <a:ext uri="{FF2B5EF4-FFF2-40B4-BE49-F238E27FC236}">
                <a16:creationId xmlns:a16="http://schemas.microsoft.com/office/drawing/2014/main" id="{DE3CAFDA-D411-40DD-9432-D01B8A5CCB2E}"/>
              </a:ext>
            </a:extLst>
          </p:cNvPr>
          <p:cNvCxnSpPr>
            <a:cxnSpLocks/>
          </p:cNvCxnSpPr>
          <p:nvPr/>
        </p:nvCxnSpPr>
        <p:spPr bwMode="auto">
          <a:xfrm>
            <a:off x="895949" y="638038"/>
            <a:ext cx="485144" cy="2522605"/>
          </a:xfrm>
          <a:prstGeom prst="line">
            <a:avLst/>
          </a:prstGeom>
          <a:noFill/>
          <a:ln w="38100" cap="flat" cmpd="sng" algn="ctr">
            <a:solidFill>
              <a:srgbClr val="00B0F0"/>
            </a:solidFill>
            <a:prstDash val="sysDot"/>
            <a:round/>
            <a:headEnd type="none" w="med" len="med"/>
            <a:tailEnd type="none" w="med" len="med"/>
          </a:ln>
          <a:effectLst/>
        </p:spPr>
      </p:cxnSp>
    </p:spTree>
    <p:extLst>
      <p:ext uri="{BB962C8B-B14F-4D97-AF65-F5344CB8AC3E}">
        <p14:creationId xmlns:p14="http://schemas.microsoft.com/office/powerpoint/2010/main" val="296319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1+#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wipe(up)">
                                      <p:cBhvr>
                                        <p:cTn id="27" dur="500"/>
                                        <p:tgtEl>
                                          <p:spTgt spid="5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down)">
                                      <p:cBhvr>
                                        <p:cTn id="32" dur="500"/>
                                        <p:tgtEl>
                                          <p:spTgt spid="5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mph" presetSubtype="0" nodeType="clickEffect">
                                  <p:stCondLst>
                                    <p:cond delay="0"/>
                                  </p:stCondLst>
                                  <p:childTnLst>
                                    <p:set>
                                      <p:cBhvr rctx="PPT">
                                        <p:cTn id="36" dur="indefinite"/>
                                        <p:tgtEl>
                                          <p:spTgt spid="58"/>
                                        </p:tgtEl>
                                        <p:attrNameLst>
                                          <p:attrName>style.opacity</p:attrName>
                                        </p:attrNameLst>
                                      </p:cBhvr>
                                      <p:to>
                                        <p:strVal val="0.25"/>
                                      </p:to>
                                    </p:set>
                                    <p:animEffect filter="image" prLst="opacity: 0.25">
                                      <p:cBhvr rctx="IE">
                                        <p:cTn id="37" dur="indefinite"/>
                                        <p:tgtEl>
                                          <p:spTgt spid="58"/>
                                        </p:tgtEl>
                                      </p:cBhvr>
                                    </p:animEffect>
                                  </p:childTnLst>
                                </p:cTn>
                              </p:par>
                              <p:par>
                                <p:cTn id="38" presetID="9" presetClass="emph" presetSubtype="0" nodeType="withEffect">
                                  <p:stCondLst>
                                    <p:cond delay="0"/>
                                  </p:stCondLst>
                                  <p:childTnLst>
                                    <p:set>
                                      <p:cBhvr rctx="PPT">
                                        <p:cTn id="39" dur="indefinite"/>
                                        <p:tgtEl>
                                          <p:spTgt spid="54"/>
                                        </p:tgtEl>
                                        <p:attrNameLst>
                                          <p:attrName>style.opacity</p:attrName>
                                        </p:attrNameLst>
                                      </p:cBhvr>
                                      <p:to>
                                        <p:strVal val="0.25"/>
                                      </p:to>
                                    </p:set>
                                    <p:animEffect filter="image" prLst="opacity: 0.25">
                                      <p:cBhvr rctx="IE">
                                        <p:cTn id="40" dur="indefinite"/>
                                        <p:tgtEl>
                                          <p:spTgt spid="54"/>
                                        </p:tgtEl>
                                      </p:cBhvr>
                                    </p:animEffect>
                                  </p:childTnLst>
                                </p:cTn>
                              </p:par>
                              <p:par>
                                <p:cTn id="41" presetID="1" presetClass="entr" presetSubtype="0" fill="hold" nodeType="with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1" grpId="0" animBg="1"/>
      <p:bldP spid="67" grpId="0" animBg="1"/>
      <p:bldP spid="7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2" descr="C:\Users\abc\Pictures\写真2015.7~\CIMG499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4768"/>
            <a:ext cx="9144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72" name="Rectangle 98"/>
          <p:cNvSpPr>
            <a:spLocks noChangeArrowheads="1"/>
          </p:cNvSpPr>
          <p:nvPr/>
        </p:nvSpPr>
        <p:spPr bwMode="auto">
          <a:xfrm>
            <a:off x="6499655" y="2171529"/>
            <a:ext cx="14580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光源</a:t>
            </a:r>
          </a:p>
        </p:txBody>
      </p:sp>
      <p:sp>
        <p:nvSpPr>
          <p:cNvPr id="3" name="Rectangle 98"/>
          <p:cNvSpPr>
            <a:spLocks noChangeArrowheads="1"/>
          </p:cNvSpPr>
          <p:nvPr/>
        </p:nvSpPr>
        <p:spPr bwMode="auto">
          <a:xfrm>
            <a:off x="-1" y="-2054"/>
            <a:ext cx="56170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dirty="0">
                <a:solidFill>
                  <a:srgbClr val="3333CC"/>
                </a:solidFill>
              </a:rPr>
              <a:t>キャベンディシュの万有引力の測定</a:t>
            </a:r>
            <a:endParaRPr lang="ja-JP" altLang="en-US" dirty="0">
              <a:solidFill>
                <a:srgbClr val="000000"/>
              </a:solidFill>
            </a:endParaRPr>
          </a:p>
        </p:txBody>
      </p:sp>
      <p:sp>
        <p:nvSpPr>
          <p:cNvPr id="4" name="Rectangle 98"/>
          <p:cNvSpPr>
            <a:spLocks noChangeArrowheads="1"/>
          </p:cNvSpPr>
          <p:nvPr/>
        </p:nvSpPr>
        <p:spPr bwMode="auto">
          <a:xfrm>
            <a:off x="5734594" y="96093"/>
            <a:ext cx="34094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dirty="0">
                <a:solidFill>
                  <a:srgbClr val="000000"/>
                </a:solidFill>
              </a:rPr>
              <a:t>国立科学博物館の展示</a:t>
            </a:r>
          </a:p>
        </p:txBody>
      </p:sp>
      <p:sp>
        <p:nvSpPr>
          <p:cNvPr id="2" name="円/楕円 1"/>
          <p:cNvSpPr/>
          <p:nvPr/>
        </p:nvSpPr>
        <p:spPr bwMode="auto">
          <a:xfrm>
            <a:off x="2222205" y="4306185"/>
            <a:ext cx="925032" cy="893135"/>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 name="円/楕円 5"/>
          <p:cNvSpPr/>
          <p:nvPr/>
        </p:nvSpPr>
        <p:spPr bwMode="auto">
          <a:xfrm>
            <a:off x="265812" y="4486938"/>
            <a:ext cx="925032" cy="893135"/>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 name="円/楕円 6"/>
          <p:cNvSpPr/>
          <p:nvPr/>
        </p:nvSpPr>
        <p:spPr bwMode="auto">
          <a:xfrm>
            <a:off x="2041452" y="4986669"/>
            <a:ext cx="223284" cy="233916"/>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 name="円/楕円 7"/>
          <p:cNvSpPr/>
          <p:nvPr/>
        </p:nvSpPr>
        <p:spPr bwMode="auto">
          <a:xfrm>
            <a:off x="1183668" y="4521017"/>
            <a:ext cx="223284" cy="233916"/>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9" name="直線コネクタ 8"/>
          <p:cNvCxnSpPr/>
          <p:nvPr/>
        </p:nvCxnSpPr>
        <p:spPr bwMode="auto">
          <a:xfrm>
            <a:off x="1361243" y="4669654"/>
            <a:ext cx="694203" cy="375176"/>
          </a:xfrm>
          <a:prstGeom prst="line">
            <a:avLst/>
          </a:prstGeom>
          <a:noFill/>
          <a:ln w="19050" cap="flat" cmpd="sng" algn="ctr">
            <a:solidFill>
              <a:srgbClr val="00B0F0"/>
            </a:solidFill>
            <a:prstDash val="solid"/>
            <a:round/>
            <a:headEnd type="none" w="med" len="med"/>
            <a:tailEnd type="none" w="med" len="med"/>
          </a:ln>
          <a:effectLst/>
        </p:spPr>
      </p:cxnSp>
      <p:sp>
        <p:nvSpPr>
          <p:cNvPr id="20" name="平行四辺形 19"/>
          <p:cNvSpPr/>
          <p:nvPr/>
        </p:nvSpPr>
        <p:spPr bwMode="auto">
          <a:xfrm>
            <a:off x="1587949" y="4580945"/>
            <a:ext cx="218687" cy="328441"/>
          </a:xfrm>
          <a:custGeom>
            <a:avLst/>
            <a:gdLst>
              <a:gd name="connsiteX0" fmla="*/ 0 w 244549"/>
              <a:gd name="connsiteY0" fmla="*/ 329609 h 329609"/>
              <a:gd name="connsiteX1" fmla="*/ 61137 w 244549"/>
              <a:gd name="connsiteY1" fmla="*/ 0 h 329609"/>
              <a:gd name="connsiteX2" fmla="*/ 244549 w 244549"/>
              <a:gd name="connsiteY2" fmla="*/ 0 h 329609"/>
              <a:gd name="connsiteX3" fmla="*/ 183412 w 244549"/>
              <a:gd name="connsiteY3" fmla="*/ 329609 h 329609"/>
              <a:gd name="connsiteX4" fmla="*/ 0 w 244549"/>
              <a:gd name="connsiteY4" fmla="*/ 329609 h 329609"/>
              <a:gd name="connsiteX0" fmla="*/ 2659 w 247208"/>
              <a:gd name="connsiteY0" fmla="*/ 329609 h 329609"/>
              <a:gd name="connsiteX1" fmla="*/ 0 w 247208"/>
              <a:gd name="connsiteY1" fmla="*/ 21265 h 329609"/>
              <a:gd name="connsiteX2" fmla="*/ 247208 w 247208"/>
              <a:gd name="connsiteY2" fmla="*/ 0 h 329609"/>
              <a:gd name="connsiteX3" fmla="*/ 186071 w 247208"/>
              <a:gd name="connsiteY3" fmla="*/ 329609 h 329609"/>
              <a:gd name="connsiteX4" fmla="*/ 2659 w 247208"/>
              <a:gd name="connsiteY4" fmla="*/ 329609 h 329609"/>
              <a:gd name="connsiteX0" fmla="*/ 27780 w 272329"/>
              <a:gd name="connsiteY0" fmla="*/ 329609 h 329609"/>
              <a:gd name="connsiteX1" fmla="*/ 0 w 272329"/>
              <a:gd name="connsiteY1" fmla="*/ 51410 h 329609"/>
              <a:gd name="connsiteX2" fmla="*/ 272329 w 272329"/>
              <a:gd name="connsiteY2" fmla="*/ 0 h 329609"/>
              <a:gd name="connsiteX3" fmla="*/ 211192 w 272329"/>
              <a:gd name="connsiteY3" fmla="*/ 329609 h 329609"/>
              <a:gd name="connsiteX4" fmla="*/ 27780 w 272329"/>
              <a:gd name="connsiteY4" fmla="*/ 329609 h 329609"/>
              <a:gd name="connsiteX0" fmla="*/ 22756 w 272329"/>
              <a:gd name="connsiteY0" fmla="*/ 294440 h 329609"/>
              <a:gd name="connsiteX1" fmla="*/ 0 w 272329"/>
              <a:gd name="connsiteY1" fmla="*/ 51410 h 329609"/>
              <a:gd name="connsiteX2" fmla="*/ 272329 w 272329"/>
              <a:gd name="connsiteY2" fmla="*/ 0 h 329609"/>
              <a:gd name="connsiteX3" fmla="*/ 211192 w 272329"/>
              <a:gd name="connsiteY3" fmla="*/ 329609 h 329609"/>
              <a:gd name="connsiteX4" fmla="*/ 22756 w 272329"/>
              <a:gd name="connsiteY4" fmla="*/ 294440 h 329609"/>
              <a:gd name="connsiteX0" fmla="*/ 22756 w 272329"/>
              <a:gd name="connsiteY0" fmla="*/ 294440 h 379851"/>
              <a:gd name="connsiteX1" fmla="*/ 0 w 272329"/>
              <a:gd name="connsiteY1" fmla="*/ 51410 h 379851"/>
              <a:gd name="connsiteX2" fmla="*/ 272329 w 272329"/>
              <a:gd name="connsiteY2" fmla="*/ 0 h 379851"/>
              <a:gd name="connsiteX3" fmla="*/ 196120 w 272329"/>
              <a:gd name="connsiteY3" fmla="*/ 379851 h 379851"/>
              <a:gd name="connsiteX4" fmla="*/ 22756 w 272329"/>
              <a:gd name="connsiteY4" fmla="*/ 294440 h 379851"/>
              <a:gd name="connsiteX0" fmla="*/ 22756 w 196120"/>
              <a:gd name="connsiteY0" fmla="*/ 243030 h 328441"/>
              <a:gd name="connsiteX1" fmla="*/ 0 w 196120"/>
              <a:gd name="connsiteY1" fmla="*/ 0 h 328441"/>
              <a:gd name="connsiteX2" fmla="*/ 156773 w 196120"/>
              <a:gd name="connsiteY2" fmla="*/ 39025 h 328441"/>
              <a:gd name="connsiteX3" fmla="*/ 196120 w 196120"/>
              <a:gd name="connsiteY3" fmla="*/ 328441 h 328441"/>
              <a:gd name="connsiteX4" fmla="*/ 22756 w 196120"/>
              <a:gd name="connsiteY4" fmla="*/ 243030 h 328441"/>
              <a:gd name="connsiteX0" fmla="*/ 37829 w 211193"/>
              <a:gd name="connsiteY0" fmla="*/ 243030 h 328441"/>
              <a:gd name="connsiteX1" fmla="*/ 0 w 211193"/>
              <a:gd name="connsiteY1" fmla="*/ 0 h 328441"/>
              <a:gd name="connsiteX2" fmla="*/ 171846 w 211193"/>
              <a:gd name="connsiteY2" fmla="*/ 39025 h 328441"/>
              <a:gd name="connsiteX3" fmla="*/ 211193 w 211193"/>
              <a:gd name="connsiteY3" fmla="*/ 328441 h 328441"/>
              <a:gd name="connsiteX4" fmla="*/ 37829 w 211193"/>
              <a:gd name="connsiteY4" fmla="*/ 243030 h 328441"/>
              <a:gd name="connsiteX0" fmla="*/ 37829 w 211193"/>
              <a:gd name="connsiteY0" fmla="*/ 243030 h 328441"/>
              <a:gd name="connsiteX1" fmla="*/ 0 w 211193"/>
              <a:gd name="connsiteY1" fmla="*/ 0 h 328441"/>
              <a:gd name="connsiteX2" fmla="*/ 156773 w 211193"/>
              <a:gd name="connsiteY2" fmla="*/ 59121 h 328441"/>
              <a:gd name="connsiteX3" fmla="*/ 211193 w 211193"/>
              <a:gd name="connsiteY3" fmla="*/ 328441 h 328441"/>
              <a:gd name="connsiteX4" fmla="*/ 37829 w 211193"/>
              <a:gd name="connsiteY4" fmla="*/ 243030 h 328441"/>
              <a:gd name="connsiteX0" fmla="*/ 37829 w 181048"/>
              <a:gd name="connsiteY0" fmla="*/ 243030 h 328441"/>
              <a:gd name="connsiteX1" fmla="*/ 0 w 181048"/>
              <a:gd name="connsiteY1" fmla="*/ 0 h 328441"/>
              <a:gd name="connsiteX2" fmla="*/ 156773 w 181048"/>
              <a:gd name="connsiteY2" fmla="*/ 59121 h 328441"/>
              <a:gd name="connsiteX3" fmla="*/ 181048 w 181048"/>
              <a:gd name="connsiteY3" fmla="*/ 328441 h 328441"/>
              <a:gd name="connsiteX4" fmla="*/ 37829 w 181048"/>
              <a:gd name="connsiteY4" fmla="*/ 243030 h 328441"/>
              <a:gd name="connsiteX0" fmla="*/ 37829 w 181048"/>
              <a:gd name="connsiteY0" fmla="*/ 243030 h 328441"/>
              <a:gd name="connsiteX1" fmla="*/ 0 w 181048"/>
              <a:gd name="connsiteY1" fmla="*/ 0 h 328441"/>
              <a:gd name="connsiteX2" fmla="*/ 141700 w 181048"/>
              <a:gd name="connsiteY2" fmla="*/ 74194 h 328441"/>
              <a:gd name="connsiteX3" fmla="*/ 181048 w 181048"/>
              <a:gd name="connsiteY3" fmla="*/ 328441 h 328441"/>
              <a:gd name="connsiteX4" fmla="*/ 37829 w 181048"/>
              <a:gd name="connsiteY4" fmla="*/ 243030 h 328441"/>
              <a:gd name="connsiteX0" fmla="*/ 27780 w 170999"/>
              <a:gd name="connsiteY0" fmla="*/ 243030 h 328441"/>
              <a:gd name="connsiteX1" fmla="*/ 0 w 170999"/>
              <a:gd name="connsiteY1" fmla="*/ 0 h 328441"/>
              <a:gd name="connsiteX2" fmla="*/ 131651 w 170999"/>
              <a:gd name="connsiteY2" fmla="*/ 74194 h 328441"/>
              <a:gd name="connsiteX3" fmla="*/ 170999 w 170999"/>
              <a:gd name="connsiteY3" fmla="*/ 328441 h 328441"/>
              <a:gd name="connsiteX4" fmla="*/ 27780 w 170999"/>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 name="connsiteX0" fmla="*/ 42853 w 186072"/>
              <a:gd name="connsiteY0" fmla="*/ 243030 h 328441"/>
              <a:gd name="connsiteX1" fmla="*/ 0 w 186072"/>
              <a:gd name="connsiteY1" fmla="*/ 0 h 328441"/>
              <a:gd name="connsiteX2" fmla="*/ 146724 w 186072"/>
              <a:gd name="connsiteY2" fmla="*/ 74194 h 328441"/>
              <a:gd name="connsiteX3" fmla="*/ 186072 w 186072"/>
              <a:gd name="connsiteY3" fmla="*/ 328441 h 328441"/>
              <a:gd name="connsiteX4" fmla="*/ 42853 w 186072"/>
              <a:gd name="connsiteY4" fmla="*/ 243030 h 32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72" h="328441">
                <a:moveTo>
                  <a:pt x="42853" y="243030"/>
                </a:moveTo>
                <a:cubicBezTo>
                  <a:pt x="27679" y="140249"/>
                  <a:pt x="19935" y="109925"/>
                  <a:pt x="0" y="0"/>
                </a:cubicBezTo>
                <a:lnTo>
                  <a:pt x="146724" y="74194"/>
                </a:lnTo>
                <a:lnTo>
                  <a:pt x="186072" y="328441"/>
                </a:lnTo>
                <a:lnTo>
                  <a:pt x="42853" y="243030"/>
                </a:lnTo>
                <a:close/>
              </a:path>
            </a:pathLst>
          </a:custGeom>
          <a:solidFill>
            <a:schemeClr val="accent3"/>
          </a:solid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22" name="直線コネクタ 21"/>
          <p:cNvCxnSpPr/>
          <p:nvPr/>
        </p:nvCxnSpPr>
        <p:spPr bwMode="auto">
          <a:xfrm flipH="1">
            <a:off x="1774479" y="2607276"/>
            <a:ext cx="5528365" cy="2118633"/>
          </a:xfrm>
          <a:prstGeom prst="line">
            <a:avLst/>
          </a:prstGeom>
          <a:noFill/>
          <a:ln w="28575" cap="flat" cmpd="sng" algn="ctr">
            <a:solidFill>
              <a:srgbClr val="FF5050"/>
            </a:solidFill>
            <a:prstDash val="solid"/>
            <a:round/>
            <a:headEnd type="none" w="med" len="med"/>
            <a:tailEnd type="none" w="med" len="med"/>
          </a:ln>
          <a:effectLst/>
        </p:spPr>
      </p:cxnSp>
      <p:cxnSp>
        <p:nvCxnSpPr>
          <p:cNvPr id="29" name="直線コネクタ 28"/>
          <p:cNvCxnSpPr/>
          <p:nvPr/>
        </p:nvCxnSpPr>
        <p:spPr bwMode="auto">
          <a:xfrm flipH="1">
            <a:off x="1772547" y="1687919"/>
            <a:ext cx="4864827" cy="3010211"/>
          </a:xfrm>
          <a:prstGeom prst="line">
            <a:avLst/>
          </a:prstGeom>
          <a:noFill/>
          <a:ln w="28575" cap="flat" cmpd="sng" algn="ctr">
            <a:solidFill>
              <a:srgbClr val="FF5050"/>
            </a:solidFill>
            <a:prstDash val="solid"/>
            <a:round/>
            <a:headEnd type="none" w="med" len="med"/>
            <a:tailEnd type="none" w="med" len="med"/>
          </a:ln>
          <a:effectLst/>
        </p:spPr>
      </p:cxnSp>
      <p:sp>
        <p:nvSpPr>
          <p:cNvPr id="47" name="Rectangle 98"/>
          <p:cNvSpPr>
            <a:spLocks noChangeArrowheads="1"/>
          </p:cNvSpPr>
          <p:nvPr/>
        </p:nvSpPr>
        <p:spPr bwMode="auto">
          <a:xfrm>
            <a:off x="284207" y="5322502"/>
            <a:ext cx="914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鉛球</a:t>
            </a:r>
          </a:p>
        </p:txBody>
      </p:sp>
      <p:sp>
        <p:nvSpPr>
          <p:cNvPr id="48" name="Rectangle 98"/>
          <p:cNvSpPr>
            <a:spLocks noChangeArrowheads="1"/>
          </p:cNvSpPr>
          <p:nvPr/>
        </p:nvSpPr>
        <p:spPr bwMode="auto">
          <a:xfrm>
            <a:off x="741408" y="4111540"/>
            <a:ext cx="914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小球</a:t>
            </a:r>
          </a:p>
        </p:txBody>
      </p:sp>
      <p:grpSp>
        <p:nvGrpSpPr>
          <p:cNvPr id="11" name="グループ化 10"/>
          <p:cNvGrpSpPr>
            <a:grpSpLocks noChangeAspect="1"/>
          </p:cNvGrpSpPr>
          <p:nvPr/>
        </p:nvGrpSpPr>
        <p:grpSpPr>
          <a:xfrm>
            <a:off x="6049621" y="3211883"/>
            <a:ext cx="3235056" cy="3772726"/>
            <a:chOff x="3752240" y="570124"/>
            <a:chExt cx="5391760" cy="6287876"/>
          </a:xfrm>
        </p:grpSpPr>
        <p:sp>
          <p:nvSpPr>
            <p:cNvPr id="18" name="Rectangle 165"/>
            <p:cNvSpPr>
              <a:spLocks noChangeArrowheads="1"/>
            </p:cNvSpPr>
            <p:nvPr/>
          </p:nvSpPr>
          <p:spPr bwMode="auto">
            <a:xfrm>
              <a:off x="3752240" y="570124"/>
              <a:ext cx="5391760" cy="6287876"/>
            </a:xfrm>
            <a:prstGeom prst="rect">
              <a:avLst/>
            </a:prstGeom>
            <a:solidFill>
              <a:schemeClr val="bg1"/>
            </a:solidFill>
            <a:ln w="28575" algn="ctr">
              <a:noFill/>
              <a:miter lim="800000"/>
              <a:headEnd/>
              <a:tailEnd/>
            </a:ln>
          </p:spPr>
          <p:txBody>
            <a:bodyPr wrap="none" anchor="ctr"/>
            <a:lstStyle/>
            <a:p>
              <a:endParaRPr lang="ja-JP" altLang="en-US"/>
            </a:p>
          </p:txBody>
        </p:sp>
        <p:grpSp>
          <p:nvGrpSpPr>
            <p:cNvPr id="5" name="グループ化 4"/>
            <p:cNvGrpSpPr/>
            <p:nvPr/>
          </p:nvGrpSpPr>
          <p:grpSpPr>
            <a:xfrm>
              <a:off x="5461636" y="827297"/>
              <a:ext cx="2319387" cy="4310759"/>
              <a:chOff x="5461636" y="827297"/>
              <a:chExt cx="2319387" cy="4310759"/>
            </a:xfrm>
          </p:grpSpPr>
          <p:grpSp>
            <p:nvGrpSpPr>
              <p:cNvPr id="58" name="グループ化 57"/>
              <p:cNvGrpSpPr/>
              <p:nvPr/>
            </p:nvGrpSpPr>
            <p:grpSpPr>
              <a:xfrm>
                <a:off x="5461636" y="4802142"/>
                <a:ext cx="2319387" cy="335914"/>
                <a:chOff x="5461636" y="4802142"/>
                <a:chExt cx="2319387" cy="335914"/>
              </a:xfrm>
            </p:grpSpPr>
            <p:grpSp>
              <p:nvGrpSpPr>
                <p:cNvPr id="56" name="グループ化 55"/>
                <p:cNvGrpSpPr/>
                <p:nvPr/>
              </p:nvGrpSpPr>
              <p:grpSpPr>
                <a:xfrm>
                  <a:off x="5461636" y="4802142"/>
                  <a:ext cx="2319387" cy="320486"/>
                  <a:chOff x="5461636" y="4802142"/>
                  <a:chExt cx="2319387" cy="320486"/>
                </a:xfrm>
              </p:grpSpPr>
              <p:sp>
                <p:nvSpPr>
                  <p:cNvPr id="23" name="円/楕円 22"/>
                  <p:cNvSpPr/>
                  <p:nvPr/>
                </p:nvSpPr>
                <p:spPr bwMode="auto">
                  <a:xfrm>
                    <a:off x="7458902" y="4802142"/>
                    <a:ext cx="322121" cy="320486"/>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4" name="円/楕円 23"/>
                  <p:cNvSpPr/>
                  <p:nvPr/>
                </p:nvSpPr>
                <p:spPr bwMode="auto">
                  <a:xfrm>
                    <a:off x="5461636" y="4802142"/>
                    <a:ext cx="322121" cy="320486"/>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25" name="直線コネクタ 24"/>
                  <p:cNvCxnSpPr>
                    <a:stCxn id="24" idx="6"/>
                    <a:endCxn id="23" idx="2"/>
                  </p:cNvCxnSpPr>
                  <p:nvPr/>
                </p:nvCxnSpPr>
                <p:spPr bwMode="auto">
                  <a:xfrm>
                    <a:off x="5783757" y="4962385"/>
                    <a:ext cx="1675145" cy="0"/>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grpSp>
            <p:sp>
              <p:nvSpPr>
                <p:cNvPr id="57" name="正方形/長方形 56"/>
                <p:cNvSpPr/>
                <p:nvPr/>
              </p:nvSpPr>
              <p:spPr bwMode="auto">
                <a:xfrm>
                  <a:off x="6189070" y="4943237"/>
                  <a:ext cx="864873" cy="194819"/>
                </a:xfrm>
                <a:prstGeom prst="rect">
                  <a:avLst/>
                </a:prstGeom>
                <a:solidFill>
                  <a:schemeClr val="accent1">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cxnSp>
            <p:nvCxnSpPr>
              <p:cNvPr id="54" name="直線コネクタ 53"/>
              <p:cNvCxnSpPr/>
              <p:nvPr/>
            </p:nvCxnSpPr>
            <p:spPr bwMode="auto">
              <a:xfrm>
                <a:off x="5784947" y="827297"/>
                <a:ext cx="844057" cy="4107766"/>
              </a:xfrm>
              <a:prstGeom prst="line">
                <a:avLst/>
              </a:prstGeom>
              <a:noFill/>
              <a:ln w="28575" cap="flat" cmpd="sng" algn="ctr">
                <a:solidFill>
                  <a:srgbClr val="FF0000"/>
                </a:solidFill>
                <a:prstDash val="solid"/>
                <a:round/>
                <a:headEnd type="none" w="med" len="med"/>
                <a:tailEnd type="none" w="med" len="med"/>
              </a:ln>
              <a:effectLst/>
            </p:spPr>
          </p:cxnSp>
        </p:grpSp>
        <p:sp>
          <p:nvSpPr>
            <p:cNvPr id="40" name="Rectangle 165"/>
            <p:cNvSpPr>
              <a:spLocks noChangeArrowheads="1"/>
            </p:cNvSpPr>
            <p:nvPr/>
          </p:nvSpPr>
          <p:spPr bwMode="auto">
            <a:xfrm>
              <a:off x="3752240" y="570124"/>
              <a:ext cx="5391760" cy="6287876"/>
            </a:xfrm>
            <a:prstGeom prst="rect">
              <a:avLst/>
            </a:prstGeom>
            <a:solidFill>
              <a:srgbClr val="FFFFFF">
                <a:alpha val="74902"/>
              </a:srgbClr>
            </a:solidFill>
            <a:ln w="28575" algn="ctr">
              <a:noFill/>
              <a:miter lim="800000"/>
              <a:headEnd/>
              <a:tailEnd/>
            </a:ln>
          </p:spPr>
          <p:txBody>
            <a:bodyPr wrap="none" anchor="ctr"/>
            <a:lstStyle/>
            <a:p>
              <a:endParaRPr lang="ja-JP" altLang="en-US"/>
            </a:p>
          </p:txBody>
        </p:sp>
        <p:grpSp>
          <p:nvGrpSpPr>
            <p:cNvPr id="10" name="グループ化 9"/>
            <p:cNvGrpSpPr/>
            <p:nvPr/>
          </p:nvGrpSpPr>
          <p:grpSpPr>
            <a:xfrm>
              <a:off x="4296229" y="671338"/>
              <a:ext cx="3963617" cy="5858375"/>
              <a:chOff x="4296229" y="671338"/>
              <a:chExt cx="3963617" cy="5858375"/>
            </a:xfrm>
          </p:grpSpPr>
          <p:sp>
            <p:nvSpPr>
              <p:cNvPr id="19" name="円/楕円 18"/>
              <p:cNvSpPr/>
              <p:nvPr/>
            </p:nvSpPr>
            <p:spPr bwMode="auto">
              <a:xfrm>
                <a:off x="6974742" y="3403508"/>
                <a:ext cx="1285104" cy="1269093"/>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1" name="円/楕円 20"/>
              <p:cNvSpPr/>
              <p:nvPr/>
            </p:nvSpPr>
            <p:spPr bwMode="auto">
              <a:xfrm>
                <a:off x="4979880" y="5260620"/>
                <a:ext cx="1285104" cy="1269093"/>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nvGrpSpPr>
              <p:cNvPr id="60" name="グループ化 59"/>
              <p:cNvGrpSpPr/>
              <p:nvPr/>
            </p:nvGrpSpPr>
            <p:grpSpPr>
              <a:xfrm rot="21301810">
                <a:off x="5468893" y="4809400"/>
                <a:ext cx="2319387" cy="335914"/>
                <a:chOff x="5461636" y="4802142"/>
                <a:chExt cx="2319387" cy="335914"/>
              </a:xfrm>
            </p:grpSpPr>
            <p:grpSp>
              <p:nvGrpSpPr>
                <p:cNvPr id="61" name="グループ化 60"/>
                <p:cNvGrpSpPr/>
                <p:nvPr/>
              </p:nvGrpSpPr>
              <p:grpSpPr>
                <a:xfrm>
                  <a:off x="5461636" y="4802142"/>
                  <a:ext cx="2319387" cy="320486"/>
                  <a:chOff x="5461636" y="4802142"/>
                  <a:chExt cx="2319387" cy="320486"/>
                </a:xfrm>
              </p:grpSpPr>
              <p:sp>
                <p:nvSpPr>
                  <p:cNvPr id="63" name="円/楕円 62"/>
                  <p:cNvSpPr/>
                  <p:nvPr/>
                </p:nvSpPr>
                <p:spPr bwMode="auto">
                  <a:xfrm>
                    <a:off x="7458902" y="4802142"/>
                    <a:ext cx="322121" cy="320486"/>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4" name="円/楕円 63"/>
                  <p:cNvSpPr/>
                  <p:nvPr/>
                </p:nvSpPr>
                <p:spPr bwMode="auto">
                  <a:xfrm>
                    <a:off x="5461636" y="4802142"/>
                    <a:ext cx="322121" cy="320486"/>
                  </a:xfrm>
                  <a:prstGeom prst="ellipse">
                    <a:avLst/>
                  </a:prstGeom>
                  <a:gradFill flip="none" rotWithShape="1">
                    <a:gsLst>
                      <a:gs pos="100000">
                        <a:schemeClr val="tx1">
                          <a:lumMod val="50000"/>
                          <a:lumOff val="50000"/>
                        </a:schemeClr>
                      </a:gs>
                      <a:gs pos="0">
                        <a:srgbClr val="FFEBFA"/>
                      </a:gs>
                    </a:gsLst>
                    <a:path path="circle">
                      <a:fillToRect l="50000" t="50000" r="50000" b="50000"/>
                    </a:path>
                    <a:tileRect/>
                  </a:gradFill>
                  <a:ln w="190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65" name="直線コネクタ 64"/>
                  <p:cNvCxnSpPr>
                    <a:stCxn id="64" idx="6"/>
                    <a:endCxn id="63" idx="2"/>
                  </p:cNvCxnSpPr>
                  <p:nvPr/>
                </p:nvCxnSpPr>
                <p:spPr bwMode="auto">
                  <a:xfrm>
                    <a:off x="5783757" y="4962385"/>
                    <a:ext cx="1675145" cy="0"/>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grpSp>
            <p:sp>
              <p:nvSpPr>
                <p:cNvPr id="62" name="正方形/長方形 61"/>
                <p:cNvSpPr/>
                <p:nvPr/>
              </p:nvSpPr>
              <p:spPr bwMode="auto">
                <a:xfrm>
                  <a:off x="6189070" y="4943237"/>
                  <a:ext cx="864873" cy="194819"/>
                </a:xfrm>
                <a:prstGeom prst="rect">
                  <a:avLst/>
                </a:prstGeom>
                <a:solidFill>
                  <a:schemeClr val="accent1">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cxnSp>
            <p:nvCxnSpPr>
              <p:cNvPr id="55" name="直線コネクタ 54"/>
              <p:cNvCxnSpPr/>
              <p:nvPr/>
            </p:nvCxnSpPr>
            <p:spPr bwMode="auto">
              <a:xfrm rot="-600000">
                <a:off x="5432456" y="930695"/>
                <a:ext cx="844057" cy="4107766"/>
              </a:xfrm>
              <a:prstGeom prst="line">
                <a:avLst/>
              </a:prstGeom>
              <a:noFill/>
              <a:ln w="28575" cap="flat" cmpd="sng" algn="ctr">
                <a:solidFill>
                  <a:srgbClr val="FF0000"/>
                </a:solidFill>
                <a:prstDash val="solid"/>
                <a:round/>
                <a:headEnd type="none" w="med" len="med"/>
                <a:tailEnd type="none" w="med" len="med"/>
              </a:ln>
              <a:effectLst/>
            </p:spPr>
          </p:cxnSp>
          <p:cxnSp>
            <p:nvCxnSpPr>
              <p:cNvPr id="51" name="直線コネクタ 50"/>
              <p:cNvCxnSpPr/>
              <p:nvPr/>
            </p:nvCxnSpPr>
            <p:spPr bwMode="auto">
              <a:xfrm flipH="1">
                <a:off x="6635267" y="830201"/>
                <a:ext cx="844057" cy="4107766"/>
              </a:xfrm>
              <a:prstGeom prst="line">
                <a:avLst/>
              </a:prstGeom>
              <a:noFill/>
              <a:ln w="28575" cap="flat" cmpd="sng" algn="ctr">
                <a:solidFill>
                  <a:srgbClr val="FF0000"/>
                </a:solidFill>
                <a:prstDash val="solid"/>
                <a:round/>
                <a:headEnd type="none" w="med" len="med"/>
                <a:tailEnd type="none" w="med" len="med"/>
              </a:ln>
              <a:effectLst/>
            </p:spPr>
          </p:cxnSp>
          <p:sp>
            <p:nvSpPr>
              <p:cNvPr id="67" name="正方形/長方形 66"/>
              <p:cNvSpPr/>
              <p:nvPr/>
            </p:nvSpPr>
            <p:spPr bwMode="auto">
              <a:xfrm rot="706509">
                <a:off x="7267707" y="671338"/>
                <a:ext cx="383857" cy="625411"/>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0" name="フリーフォーム 69"/>
              <p:cNvSpPr/>
              <p:nvPr/>
            </p:nvSpPr>
            <p:spPr bwMode="auto">
              <a:xfrm>
                <a:off x="4296229" y="740229"/>
                <a:ext cx="2119085" cy="609600"/>
              </a:xfrm>
              <a:custGeom>
                <a:avLst/>
                <a:gdLst>
                  <a:gd name="connsiteX0" fmla="*/ 0 w 2119085"/>
                  <a:gd name="connsiteY0" fmla="*/ 609600 h 609600"/>
                  <a:gd name="connsiteX1" fmla="*/ 2119085 w 2119085"/>
                  <a:gd name="connsiteY1" fmla="*/ 0 h 609600"/>
                  <a:gd name="connsiteX2" fmla="*/ 2119085 w 2119085"/>
                  <a:gd name="connsiteY2"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117600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088571 w 2119085"/>
                  <a:gd name="connsiteY1" fmla="*/ 159657 h 609600"/>
                  <a:gd name="connsiteX2" fmla="*/ 2119085 w 2119085"/>
                  <a:gd name="connsiteY2" fmla="*/ 0 h 609600"/>
                  <a:gd name="connsiteX3" fmla="*/ 2119085 w 2119085"/>
                  <a:gd name="connsiteY3" fmla="*/ 0 h 609600"/>
                  <a:gd name="connsiteX0" fmla="*/ 0 w 2119085"/>
                  <a:gd name="connsiteY0" fmla="*/ 609600 h 609600"/>
                  <a:gd name="connsiteX1" fmla="*/ 1088571 w 2119085"/>
                  <a:gd name="connsiteY1" fmla="*/ 159657 h 609600"/>
                  <a:gd name="connsiteX2" fmla="*/ 2119085 w 2119085"/>
                  <a:gd name="connsiteY2" fmla="*/ 0 h 609600"/>
                  <a:gd name="connsiteX3" fmla="*/ 2119085 w 2119085"/>
                  <a:gd name="connsiteY3" fmla="*/ 0 h 609600"/>
                </a:gdLst>
                <a:ahLst/>
                <a:cxnLst>
                  <a:cxn ang="0">
                    <a:pos x="connsiteX0" y="connsiteY0"/>
                  </a:cxn>
                  <a:cxn ang="0">
                    <a:pos x="connsiteX1" y="connsiteY1"/>
                  </a:cxn>
                  <a:cxn ang="0">
                    <a:pos x="connsiteX2" y="connsiteY2"/>
                  </a:cxn>
                  <a:cxn ang="0">
                    <a:pos x="connsiteX3" y="connsiteY3"/>
                  </a:cxn>
                </a:cxnLst>
                <a:rect l="l" t="t" r="r" b="b"/>
                <a:pathLst>
                  <a:path w="2119085" h="609600">
                    <a:moveTo>
                      <a:pt x="0" y="609600"/>
                    </a:moveTo>
                    <a:cubicBezTo>
                      <a:pt x="367694" y="416076"/>
                      <a:pt x="653143" y="270933"/>
                      <a:pt x="1088571" y="159657"/>
                    </a:cubicBezTo>
                    <a:cubicBezTo>
                      <a:pt x="1523999" y="48381"/>
                      <a:pt x="1947333" y="26610"/>
                      <a:pt x="2119085" y="0"/>
                    </a:cubicBezTo>
                    <a:lnTo>
                      <a:pt x="2119085" y="0"/>
                    </a:lnTo>
                  </a:path>
                </a:pathLst>
              </a:custGeom>
              <a:noFill/>
              <a:ln w="76200" cap="flat" cmpd="sng" algn="ctr">
                <a:solidFill>
                  <a:schemeClr val="tx1">
                    <a:lumMod val="50000"/>
                    <a:lumOff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grpSp>
      <p:sp>
        <p:nvSpPr>
          <p:cNvPr id="42" name="Rectangle 98"/>
          <p:cNvSpPr>
            <a:spLocks noChangeArrowheads="1"/>
          </p:cNvSpPr>
          <p:nvPr/>
        </p:nvSpPr>
        <p:spPr bwMode="auto">
          <a:xfrm>
            <a:off x="1381093" y="4794564"/>
            <a:ext cx="5807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spcBef>
                <a:spcPct val="0"/>
              </a:spcBef>
            </a:pPr>
            <a:r>
              <a:rPr lang="ja-JP" altLang="en-US" sz="2400" b="1" dirty="0">
                <a:solidFill>
                  <a:schemeClr val="bg1"/>
                </a:solidFill>
              </a:rPr>
              <a:t>鏡</a:t>
            </a:r>
          </a:p>
        </p:txBody>
      </p:sp>
      <p:cxnSp>
        <p:nvCxnSpPr>
          <p:cNvPr id="43" name="直線コネクタ 42">
            <a:extLst>
              <a:ext uri="{FF2B5EF4-FFF2-40B4-BE49-F238E27FC236}">
                <a16:creationId xmlns:a16="http://schemas.microsoft.com/office/drawing/2014/main" id="{B65ED5E8-2DE8-40DC-825A-F397DEFE1DEC}"/>
              </a:ext>
            </a:extLst>
          </p:cNvPr>
          <p:cNvCxnSpPr>
            <a:cxnSpLocks/>
          </p:cNvCxnSpPr>
          <p:nvPr/>
        </p:nvCxnSpPr>
        <p:spPr bwMode="auto">
          <a:xfrm>
            <a:off x="1381093" y="3160643"/>
            <a:ext cx="342199" cy="1708342"/>
          </a:xfrm>
          <a:prstGeom prst="line">
            <a:avLst/>
          </a:prstGeom>
          <a:noFill/>
          <a:ln w="38100" cap="flat" cmpd="sng" algn="ctr">
            <a:solidFill>
              <a:srgbClr val="00B0F0"/>
            </a:solidFill>
            <a:prstDash val="solid"/>
            <a:round/>
            <a:headEnd type="none" w="med" len="med"/>
            <a:tailEnd type="none" w="med" len="med"/>
          </a:ln>
          <a:effectLst/>
        </p:spPr>
      </p:cxnSp>
      <p:cxnSp>
        <p:nvCxnSpPr>
          <p:cNvPr id="44" name="直線コネクタ 43">
            <a:extLst>
              <a:ext uri="{FF2B5EF4-FFF2-40B4-BE49-F238E27FC236}">
                <a16:creationId xmlns:a16="http://schemas.microsoft.com/office/drawing/2014/main" id="{6D7132A7-0CCD-41D6-BB39-3847B535604E}"/>
              </a:ext>
            </a:extLst>
          </p:cNvPr>
          <p:cNvCxnSpPr>
            <a:cxnSpLocks/>
          </p:cNvCxnSpPr>
          <p:nvPr/>
        </p:nvCxnSpPr>
        <p:spPr bwMode="auto">
          <a:xfrm>
            <a:off x="895949" y="638038"/>
            <a:ext cx="485144" cy="2522605"/>
          </a:xfrm>
          <a:prstGeom prst="line">
            <a:avLst/>
          </a:prstGeom>
          <a:noFill/>
          <a:ln w="38100" cap="flat" cmpd="sng" algn="ctr">
            <a:solidFill>
              <a:srgbClr val="00B0F0"/>
            </a:solidFill>
            <a:prstDash val="sysDot"/>
            <a:round/>
            <a:headEnd type="none" w="med" len="med"/>
            <a:tailEnd type="none" w="med" len="med"/>
          </a:ln>
          <a:effectLst/>
        </p:spPr>
      </p:cxnSp>
    </p:spTree>
    <p:extLst>
      <p:ext uri="{BB962C8B-B14F-4D97-AF65-F5344CB8AC3E}">
        <p14:creationId xmlns:p14="http://schemas.microsoft.com/office/powerpoint/2010/main" val="4000329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402" name="Rectangle 74"/>
          <p:cNvSpPr>
            <a:spLocks noChangeArrowheads="1"/>
          </p:cNvSpPr>
          <p:nvPr/>
        </p:nvSpPr>
        <p:spPr bwMode="auto">
          <a:xfrm>
            <a:off x="5186363" y="4983163"/>
            <a:ext cx="1092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latin typeface="Symbol" pitchFamily="18" charset="2"/>
              </a:rPr>
              <a:t>-</a:t>
            </a:r>
            <a:r>
              <a:rPr kumimoji="1" lang="en-US" altLang="ja-JP" i="1">
                <a:latin typeface="Bookman Old Style" pitchFamily="18" charset="0"/>
              </a:rPr>
              <a:t>k</a:t>
            </a:r>
            <a:r>
              <a:rPr kumimoji="1" lang="ja-JP" altLang="en-US" i="1">
                <a:latin typeface="Bookman Old Style" pitchFamily="18" charset="0"/>
              </a:rPr>
              <a:t>　</a:t>
            </a:r>
          </a:p>
        </p:txBody>
      </p:sp>
      <p:sp>
        <p:nvSpPr>
          <p:cNvPr id="227375" name="Freeform 47"/>
          <p:cNvSpPr>
            <a:spLocks/>
          </p:cNvSpPr>
          <p:nvPr/>
        </p:nvSpPr>
        <p:spPr bwMode="auto">
          <a:xfrm>
            <a:off x="5418138" y="812800"/>
            <a:ext cx="1962150" cy="1958975"/>
          </a:xfrm>
          <a:custGeom>
            <a:avLst/>
            <a:gdLst>
              <a:gd name="T0" fmla="*/ 1647825 w 1236"/>
              <a:gd name="T1" fmla="*/ 1362075 h 1234"/>
              <a:gd name="T2" fmla="*/ 1643063 w 1236"/>
              <a:gd name="T3" fmla="*/ 1323975 h 1234"/>
              <a:gd name="T4" fmla="*/ 1338263 w 1236"/>
              <a:gd name="T5" fmla="*/ 1023938 h 1234"/>
              <a:gd name="T6" fmla="*/ 876300 w 1236"/>
              <a:gd name="T7" fmla="*/ 809625 h 1234"/>
              <a:gd name="T8" fmla="*/ 604838 w 1236"/>
              <a:gd name="T9" fmla="*/ 576263 h 1234"/>
              <a:gd name="T10" fmla="*/ 647700 w 1236"/>
              <a:gd name="T11" fmla="*/ 400050 h 1234"/>
              <a:gd name="T12" fmla="*/ 676275 w 1236"/>
              <a:gd name="T13" fmla="*/ 271463 h 1234"/>
              <a:gd name="T14" fmla="*/ 642938 w 1236"/>
              <a:gd name="T15" fmla="*/ 147638 h 1234"/>
              <a:gd name="T16" fmla="*/ 604838 w 1236"/>
              <a:gd name="T17" fmla="*/ 90488 h 1234"/>
              <a:gd name="T18" fmla="*/ 566738 w 1236"/>
              <a:gd name="T19" fmla="*/ 133350 h 1234"/>
              <a:gd name="T20" fmla="*/ 533400 w 1236"/>
              <a:gd name="T21" fmla="*/ 28575 h 1234"/>
              <a:gd name="T22" fmla="*/ 471488 w 1236"/>
              <a:gd name="T23" fmla="*/ 4763 h 1234"/>
              <a:gd name="T24" fmla="*/ 228600 w 1236"/>
              <a:gd name="T25" fmla="*/ 61913 h 1234"/>
              <a:gd name="T26" fmla="*/ 52388 w 1236"/>
              <a:gd name="T27" fmla="*/ 123825 h 1234"/>
              <a:gd name="T28" fmla="*/ 28575 w 1236"/>
              <a:gd name="T29" fmla="*/ 523875 h 1234"/>
              <a:gd name="T30" fmla="*/ 228600 w 1236"/>
              <a:gd name="T31" fmla="*/ 771525 h 1234"/>
              <a:gd name="T32" fmla="*/ 747713 w 1236"/>
              <a:gd name="T33" fmla="*/ 1176338 h 1234"/>
              <a:gd name="T34" fmla="*/ 990600 w 1236"/>
              <a:gd name="T35" fmla="*/ 1490663 h 1234"/>
              <a:gd name="T36" fmla="*/ 1462088 w 1236"/>
              <a:gd name="T37" fmla="*/ 1847850 h 1234"/>
              <a:gd name="T38" fmla="*/ 1819275 w 1236"/>
              <a:gd name="T39" fmla="*/ 1947863 h 1234"/>
              <a:gd name="T40" fmla="*/ 1962150 w 1236"/>
              <a:gd name="T41" fmla="*/ 1919288 h 12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36"/>
              <a:gd name="T64" fmla="*/ 0 h 1234"/>
              <a:gd name="T65" fmla="*/ 1236 w 1236"/>
              <a:gd name="T66" fmla="*/ 1234 h 12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36" h="1234">
                <a:moveTo>
                  <a:pt x="1038" y="858"/>
                </a:moveTo>
                <a:cubicBezTo>
                  <a:pt x="1049" y="860"/>
                  <a:pt x="1067" y="869"/>
                  <a:pt x="1035" y="834"/>
                </a:cubicBezTo>
                <a:cubicBezTo>
                  <a:pt x="1003" y="799"/>
                  <a:pt x="924" y="699"/>
                  <a:pt x="843" y="645"/>
                </a:cubicBezTo>
                <a:cubicBezTo>
                  <a:pt x="762" y="591"/>
                  <a:pt x="629" y="557"/>
                  <a:pt x="552" y="510"/>
                </a:cubicBezTo>
                <a:cubicBezTo>
                  <a:pt x="475" y="463"/>
                  <a:pt x="405" y="406"/>
                  <a:pt x="381" y="363"/>
                </a:cubicBezTo>
                <a:cubicBezTo>
                  <a:pt x="357" y="320"/>
                  <a:pt x="401" y="284"/>
                  <a:pt x="408" y="252"/>
                </a:cubicBezTo>
                <a:cubicBezTo>
                  <a:pt x="415" y="220"/>
                  <a:pt x="426" y="197"/>
                  <a:pt x="426" y="171"/>
                </a:cubicBezTo>
                <a:cubicBezTo>
                  <a:pt x="426" y="145"/>
                  <a:pt x="412" y="112"/>
                  <a:pt x="405" y="93"/>
                </a:cubicBezTo>
                <a:cubicBezTo>
                  <a:pt x="398" y="74"/>
                  <a:pt x="389" y="58"/>
                  <a:pt x="381" y="57"/>
                </a:cubicBezTo>
                <a:cubicBezTo>
                  <a:pt x="373" y="56"/>
                  <a:pt x="364" y="90"/>
                  <a:pt x="357" y="84"/>
                </a:cubicBezTo>
                <a:cubicBezTo>
                  <a:pt x="350" y="78"/>
                  <a:pt x="346" y="31"/>
                  <a:pt x="336" y="18"/>
                </a:cubicBezTo>
                <a:cubicBezTo>
                  <a:pt x="326" y="5"/>
                  <a:pt x="329" y="0"/>
                  <a:pt x="297" y="3"/>
                </a:cubicBezTo>
                <a:cubicBezTo>
                  <a:pt x="265" y="6"/>
                  <a:pt x="188" y="26"/>
                  <a:pt x="144" y="39"/>
                </a:cubicBezTo>
                <a:cubicBezTo>
                  <a:pt x="100" y="52"/>
                  <a:pt x="54" y="30"/>
                  <a:pt x="33" y="78"/>
                </a:cubicBezTo>
                <a:cubicBezTo>
                  <a:pt x="12" y="126"/>
                  <a:pt x="0" y="262"/>
                  <a:pt x="18" y="330"/>
                </a:cubicBezTo>
                <a:cubicBezTo>
                  <a:pt x="36" y="398"/>
                  <a:pt x="68" y="418"/>
                  <a:pt x="144" y="486"/>
                </a:cubicBezTo>
                <a:cubicBezTo>
                  <a:pt x="220" y="554"/>
                  <a:pt x="391" y="665"/>
                  <a:pt x="471" y="741"/>
                </a:cubicBezTo>
                <a:cubicBezTo>
                  <a:pt x="551" y="817"/>
                  <a:pt x="549" y="868"/>
                  <a:pt x="624" y="939"/>
                </a:cubicBezTo>
                <a:cubicBezTo>
                  <a:pt x="699" y="1010"/>
                  <a:pt x="834" y="1116"/>
                  <a:pt x="921" y="1164"/>
                </a:cubicBezTo>
                <a:cubicBezTo>
                  <a:pt x="1008" y="1212"/>
                  <a:pt x="1094" y="1220"/>
                  <a:pt x="1146" y="1227"/>
                </a:cubicBezTo>
                <a:cubicBezTo>
                  <a:pt x="1198" y="1234"/>
                  <a:pt x="1217" y="1213"/>
                  <a:pt x="1236" y="1209"/>
                </a:cubicBezTo>
              </a:path>
            </a:pathLst>
          </a:custGeom>
          <a:solidFill>
            <a:srgbClr val="FFF0DC"/>
          </a:solidFill>
          <a:ln>
            <a:noFill/>
          </a:ln>
        </p:spPr>
        <p:txBody>
          <a:bodyPr wrap="none" anchor="ctr">
            <a:spAutoFit/>
          </a:bodyPr>
          <a:lstStyle/>
          <a:p>
            <a:endParaRPr lang="ja-JP" altLang="en-US"/>
          </a:p>
        </p:txBody>
      </p:sp>
      <p:sp>
        <p:nvSpPr>
          <p:cNvPr id="227341" name="Rectangle 13"/>
          <p:cNvSpPr>
            <a:spLocks noChangeArrowheads="1"/>
          </p:cNvSpPr>
          <p:nvPr/>
        </p:nvSpPr>
        <p:spPr bwMode="auto">
          <a:xfrm>
            <a:off x="0" y="0"/>
            <a:ext cx="11160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b="1">
                <a:solidFill>
                  <a:schemeClr val="accent2"/>
                </a:solidFill>
              </a:rPr>
              <a:t>張力</a:t>
            </a:r>
            <a:r>
              <a:rPr kumimoji="1" lang="ja-JP" altLang="en-US" b="1"/>
              <a:t>　</a:t>
            </a:r>
            <a:endParaRPr kumimoji="1" lang="ja-JP" altLang="en-US"/>
          </a:p>
        </p:txBody>
      </p:sp>
      <p:sp>
        <p:nvSpPr>
          <p:cNvPr id="227352" name="Rectangle 24"/>
          <p:cNvSpPr>
            <a:spLocks noChangeArrowheads="1"/>
          </p:cNvSpPr>
          <p:nvPr/>
        </p:nvSpPr>
        <p:spPr bwMode="auto">
          <a:xfrm>
            <a:off x="311150" y="954088"/>
            <a:ext cx="3914775"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kumimoji="1" lang="ja-JP" altLang="en-US"/>
              <a:t>紐等の質量を無視すると</a:t>
            </a:r>
          </a:p>
          <a:p>
            <a:pPr>
              <a:spcBef>
                <a:spcPct val="0"/>
              </a:spcBef>
            </a:pPr>
            <a:r>
              <a:rPr kumimoji="1" lang="ja-JP" altLang="en-US"/>
              <a:t>紐両端での張力の</a:t>
            </a:r>
          </a:p>
          <a:p>
            <a:pPr>
              <a:spcBef>
                <a:spcPct val="0"/>
              </a:spcBef>
            </a:pPr>
            <a:r>
              <a:rPr kumimoji="1" lang="ja-JP" altLang="en-US"/>
              <a:t>大きさは等しい</a:t>
            </a:r>
            <a:r>
              <a:rPr kumimoji="1" lang="ja-JP" altLang="en-US" b="1"/>
              <a:t>　</a:t>
            </a:r>
          </a:p>
        </p:txBody>
      </p:sp>
      <p:sp>
        <p:nvSpPr>
          <p:cNvPr id="227353" name="Rectangle 25"/>
          <p:cNvSpPr>
            <a:spLocks noChangeArrowheads="1"/>
          </p:cNvSpPr>
          <p:nvPr/>
        </p:nvSpPr>
        <p:spPr bwMode="auto">
          <a:xfrm>
            <a:off x="1258888" y="0"/>
            <a:ext cx="4094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紐、筋肉等の引っ張る力　</a:t>
            </a:r>
          </a:p>
        </p:txBody>
      </p:sp>
      <p:sp>
        <p:nvSpPr>
          <p:cNvPr id="227354" name="Rectangle 26"/>
          <p:cNvSpPr>
            <a:spLocks noChangeArrowheads="1"/>
          </p:cNvSpPr>
          <p:nvPr/>
        </p:nvSpPr>
        <p:spPr bwMode="auto">
          <a:xfrm>
            <a:off x="311150" y="493713"/>
            <a:ext cx="28622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紐等の方向に働く</a:t>
            </a:r>
          </a:p>
        </p:txBody>
      </p:sp>
      <p:sp>
        <p:nvSpPr>
          <p:cNvPr id="227355" name="Freeform 27"/>
          <p:cNvSpPr>
            <a:spLocks/>
          </p:cNvSpPr>
          <p:nvPr/>
        </p:nvSpPr>
        <p:spPr bwMode="auto">
          <a:xfrm>
            <a:off x="5399088" y="687388"/>
            <a:ext cx="3467100" cy="2187575"/>
          </a:xfrm>
          <a:custGeom>
            <a:avLst/>
            <a:gdLst>
              <a:gd name="T0" fmla="*/ 3467100 w 2184"/>
              <a:gd name="T1" fmla="*/ 0 h 1378"/>
              <a:gd name="T2" fmla="*/ 2824163 w 2184"/>
              <a:gd name="T3" fmla="*/ 204788 h 1378"/>
              <a:gd name="T4" fmla="*/ 2514600 w 2184"/>
              <a:gd name="T5" fmla="*/ 633413 h 1378"/>
              <a:gd name="T6" fmla="*/ 2419350 w 2184"/>
              <a:gd name="T7" fmla="*/ 738188 h 1378"/>
              <a:gd name="T8" fmla="*/ 2200275 w 2184"/>
              <a:gd name="T9" fmla="*/ 942975 h 1378"/>
              <a:gd name="T10" fmla="*/ 2033588 w 2184"/>
              <a:gd name="T11" fmla="*/ 1223963 h 1378"/>
              <a:gd name="T12" fmla="*/ 1862138 w 2184"/>
              <a:gd name="T13" fmla="*/ 1443038 h 1378"/>
              <a:gd name="T14" fmla="*/ 1700213 w 2184"/>
              <a:gd name="T15" fmla="*/ 1490663 h 1378"/>
              <a:gd name="T16" fmla="*/ 1371600 w 2184"/>
              <a:gd name="T17" fmla="*/ 1157288 h 1378"/>
              <a:gd name="T18" fmla="*/ 928688 w 2184"/>
              <a:gd name="T19" fmla="*/ 952500 h 1378"/>
              <a:gd name="T20" fmla="*/ 712788 w 2184"/>
              <a:gd name="T21" fmla="*/ 811213 h 1378"/>
              <a:gd name="T22" fmla="*/ 623888 w 2184"/>
              <a:gd name="T23" fmla="*/ 722313 h 1378"/>
              <a:gd name="T24" fmla="*/ 636588 w 2184"/>
              <a:gd name="T25" fmla="*/ 544513 h 1378"/>
              <a:gd name="T26" fmla="*/ 690563 w 2184"/>
              <a:gd name="T27" fmla="*/ 447675 h 1378"/>
              <a:gd name="T28" fmla="*/ 661988 w 2184"/>
              <a:gd name="T29" fmla="*/ 328613 h 1378"/>
              <a:gd name="T30" fmla="*/ 657225 w 2184"/>
              <a:gd name="T31" fmla="*/ 266700 h 1378"/>
              <a:gd name="T32" fmla="*/ 628650 w 2184"/>
              <a:gd name="T33" fmla="*/ 200025 h 1378"/>
              <a:gd name="T34" fmla="*/ 585788 w 2184"/>
              <a:gd name="T35" fmla="*/ 247650 h 1378"/>
              <a:gd name="T36" fmla="*/ 581025 w 2184"/>
              <a:gd name="T37" fmla="*/ 342900 h 1378"/>
              <a:gd name="T38" fmla="*/ 514350 w 2184"/>
              <a:gd name="T39" fmla="*/ 447675 h 1378"/>
              <a:gd name="T40" fmla="*/ 576263 w 2184"/>
              <a:gd name="T41" fmla="*/ 381000 h 1378"/>
              <a:gd name="T42" fmla="*/ 571500 w 2184"/>
              <a:gd name="T43" fmla="*/ 228600 h 1378"/>
              <a:gd name="T44" fmla="*/ 500063 w 2184"/>
              <a:gd name="T45" fmla="*/ 133350 h 1378"/>
              <a:gd name="T46" fmla="*/ 176213 w 2184"/>
              <a:gd name="T47" fmla="*/ 200025 h 1378"/>
              <a:gd name="T48" fmla="*/ 52388 w 2184"/>
              <a:gd name="T49" fmla="*/ 285750 h 1378"/>
              <a:gd name="T50" fmla="*/ 100013 w 2184"/>
              <a:gd name="T51" fmla="*/ 738188 h 1378"/>
              <a:gd name="T52" fmla="*/ 657225 w 2184"/>
              <a:gd name="T53" fmla="*/ 1200150 h 1378"/>
              <a:gd name="T54" fmla="*/ 1104900 w 2184"/>
              <a:gd name="T55" fmla="*/ 1682750 h 1378"/>
              <a:gd name="T56" fmla="*/ 1752600 w 2184"/>
              <a:gd name="T57" fmla="*/ 2071688 h 1378"/>
              <a:gd name="T58" fmla="*/ 2338388 w 2184"/>
              <a:gd name="T59" fmla="*/ 1814513 h 1378"/>
              <a:gd name="T60" fmla="*/ 3035300 w 2184"/>
              <a:gd name="T61" fmla="*/ 1100138 h 1378"/>
              <a:gd name="T62" fmla="*/ 3022600 w 2184"/>
              <a:gd name="T63" fmla="*/ 1252538 h 1378"/>
              <a:gd name="T64" fmla="*/ 2962275 w 2184"/>
              <a:gd name="T65" fmla="*/ 1684338 h 1378"/>
              <a:gd name="T66" fmla="*/ 3035300 w 2184"/>
              <a:gd name="T67" fmla="*/ 2187575 h 13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84"/>
              <a:gd name="T103" fmla="*/ 0 h 1378"/>
              <a:gd name="T104" fmla="*/ 2184 w 2184"/>
              <a:gd name="T105" fmla="*/ 1378 h 137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84" h="1378">
                <a:moveTo>
                  <a:pt x="2184" y="0"/>
                </a:moveTo>
                <a:cubicBezTo>
                  <a:pt x="2117" y="21"/>
                  <a:pt x="1879" y="63"/>
                  <a:pt x="1779" y="129"/>
                </a:cubicBezTo>
                <a:cubicBezTo>
                  <a:pt x="1679" y="195"/>
                  <a:pt x="1626" y="343"/>
                  <a:pt x="1584" y="399"/>
                </a:cubicBezTo>
                <a:cubicBezTo>
                  <a:pt x="1542" y="455"/>
                  <a:pt x="1557" y="433"/>
                  <a:pt x="1524" y="465"/>
                </a:cubicBezTo>
                <a:cubicBezTo>
                  <a:pt x="1491" y="497"/>
                  <a:pt x="1427" y="543"/>
                  <a:pt x="1386" y="594"/>
                </a:cubicBezTo>
                <a:cubicBezTo>
                  <a:pt x="1345" y="645"/>
                  <a:pt x="1317" y="719"/>
                  <a:pt x="1281" y="771"/>
                </a:cubicBezTo>
                <a:cubicBezTo>
                  <a:pt x="1245" y="823"/>
                  <a:pt x="1208" y="881"/>
                  <a:pt x="1173" y="909"/>
                </a:cubicBezTo>
                <a:cubicBezTo>
                  <a:pt x="1138" y="937"/>
                  <a:pt x="1123" y="969"/>
                  <a:pt x="1071" y="939"/>
                </a:cubicBezTo>
                <a:cubicBezTo>
                  <a:pt x="1019" y="909"/>
                  <a:pt x="945" y="785"/>
                  <a:pt x="864" y="729"/>
                </a:cubicBezTo>
                <a:cubicBezTo>
                  <a:pt x="783" y="673"/>
                  <a:pt x="654" y="636"/>
                  <a:pt x="585" y="600"/>
                </a:cubicBezTo>
                <a:cubicBezTo>
                  <a:pt x="516" y="564"/>
                  <a:pt x="481" y="535"/>
                  <a:pt x="449" y="511"/>
                </a:cubicBezTo>
                <a:cubicBezTo>
                  <a:pt x="417" y="487"/>
                  <a:pt x="401" y="483"/>
                  <a:pt x="393" y="455"/>
                </a:cubicBezTo>
                <a:cubicBezTo>
                  <a:pt x="385" y="427"/>
                  <a:pt x="394" y="372"/>
                  <a:pt x="401" y="343"/>
                </a:cubicBezTo>
                <a:cubicBezTo>
                  <a:pt x="408" y="314"/>
                  <a:pt x="432" y="305"/>
                  <a:pt x="435" y="282"/>
                </a:cubicBezTo>
                <a:cubicBezTo>
                  <a:pt x="438" y="259"/>
                  <a:pt x="421" y="226"/>
                  <a:pt x="417" y="207"/>
                </a:cubicBezTo>
                <a:cubicBezTo>
                  <a:pt x="413" y="188"/>
                  <a:pt x="417" y="181"/>
                  <a:pt x="414" y="168"/>
                </a:cubicBezTo>
                <a:cubicBezTo>
                  <a:pt x="411" y="155"/>
                  <a:pt x="403" y="128"/>
                  <a:pt x="396" y="126"/>
                </a:cubicBezTo>
                <a:cubicBezTo>
                  <a:pt x="389" y="124"/>
                  <a:pt x="374" y="141"/>
                  <a:pt x="369" y="156"/>
                </a:cubicBezTo>
                <a:cubicBezTo>
                  <a:pt x="364" y="171"/>
                  <a:pt x="373" y="195"/>
                  <a:pt x="366" y="216"/>
                </a:cubicBezTo>
                <a:cubicBezTo>
                  <a:pt x="359" y="237"/>
                  <a:pt x="325" y="278"/>
                  <a:pt x="324" y="282"/>
                </a:cubicBezTo>
                <a:cubicBezTo>
                  <a:pt x="323" y="286"/>
                  <a:pt x="357" y="263"/>
                  <a:pt x="363" y="240"/>
                </a:cubicBezTo>
                <a:cubicBezTo>
                  <a:pt x="369" y="217"/>
                  <a:pt x="368" y="170"/>
                  <a:pt x="360" y="144"/>
                </a:cubicBezTo>
                <a:cubicBezTo>
                  <a:pt x="352" y="118"/>
                  <a:pt x="356" y="87"/>
                  <a:pt x="315" y="84"/>
                </a:cubicBezTo>
                <a:cubicBezTo>
                  <a:pt x="274" y="81"/>
                  <a:pt x="158" y="110"/>
                  <a:pt x="111" y="126"/>
                </a:cubicBezTo>
                <a:cubicBezTo>
                  <a:pt x="64" y="142"/>
                  <a:pt x="41" y="124"/>
                  <a:pt x="33" y="180"/>
                </a:cubicBezTo>
                <a:cubicBezTo>
                  <a:pt x="25" y="236"/>
                  <a:pt x="0" y="369"/>
                  <a:pt x="63" y="465"/>
                </a:cubicBezTo>
                <a:cubicBezTo>
                  <a:pt x="126" y="561"/>
                  <a:pt x="309" y="657"/>
                  <a:pt x="414" y="756"/>
                </a:cubicBezTo>
                <a:cubicBezTo>
                  <a:pt x="519" y="855"/>
                  <a:pt x="581" y="969"/>
                  <a:pt x="696" y="1060"/>
                </a:cubicBezTo>
                <a:cubicBezTo>
                  <a:pt x="811" y="1151"/>
                  <a:pt x="975" y="1291"/>
                  <a:pt x="1104" y="1305"/>
                </a:cubicBezTo>
                <a:cubicBezTo>
                  <a:pt x="1233" y="1319"/>
                  <a:pt x="1338" y="1245"/>
                  <a:pt x="1473" y="1143"/>
                </a:cubicBezTo>
                <a:cubicBezTo>
                  <a:pt x="1608" y="1041"/>
                  <a:pt x="1840" y="752"/>
                  <a:pt x="1912" y="693"/>
                </a:cubicBezTo>
                <a:cubicBezTo>
                  <a:pt x="1984" y="634"/>
                  <a:pt x="1912" y="728"/>
                  <a:pt x="1904" y="789"/>
                </a:cubicBezTo>
                <a:cubicBezTo>
                  <a:pt x="1896" y="850"/>
                  <a:pt x="1865" y="963"/>
                  <a:pt x="1866" y="1061"/>
                </a:cubicBezTo>
                <a:cubicBezTo>
                  <a:pt x="1867" y="1159"/>
                  <a:pt x="1896" y="1283"/>
                  <a:pt x="1912" y="1378"/>
                </a:cubicBezTo>
              </a:path>
            </a:pathLst>
          </a:custGeom>
          <a:noFill/>
          <a:ln w="9525" cap="flat" cmpd="sng">
            <a:solidFill>
              <a:srgbClr val="FF9900"/>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227357" name="Freeform 29"/>
          <p:cNvSpPr>
            <a:spLocks/>
          </p:cNvSpPr>
          <p:nvPr/>
        </p:nvSpPr>
        <p:spPr bwMode="auto">
          <a:xfrm>
            <a:off x="5764213" y="1493838"/>
            <a:ext cx="1477962" cy="1214437"/>
          </a:xfrm>
          <a:custGeom>
            <a:avLst/>
            <a:gdLst>
              <a:gd name="T0" fmla="*/ 1446212 w 931"/>
              <a:gd name="T1" fmla="*/ 1169987 h 765"/>
              <a:gd name="T2" fmla="*/ 1368425 w 931"/>
              <a:gd name="T3" fmla="*/ 1193800 h 765"/>
              <a:gd name="T4" fmla="*/ 1306512 w 931"/>
              <a:gd name="T5" fmla="*/ 1184275 h 765"/>
              <a:gd name="T6" fmla="*/ 1163637 w 931"/>
              <a:gd name="T7" fmla="*/ 1084262 h 765"/>
              <a:gd name="T8" fmla="*/ 415925 w 931"/>
              <a:gd name="T9" fmla="*/ 403225 h 765"/>
              <a:gd name="T10" fmla="*/ 139700 w 931"/>
              <a:gd name="T11" fmla="*/ 184150 h 765"/>
              <a:gd name="T12" fmla="*/ 58737 w 931"/>
              <a:gd name="T13" fmla="*/ 155575 h 765"/>
              <a:gd name="T14" fmla="*/ 15875 w 931"/>
              <a:gd name="T15" fmla="*/ 46037 h 765"/>
              <a:gd name="T16" fmla="*/ 158750 w 931"/>
              <a:gd name="T17" fmla="*/ 3175 h 765"/>
              <a:gd name="T18" fmla="*/ 230187 w 931"/>
              <a:gd name="T19" fmla="*/ 61912 h 765"/>
              <a:gd name="T20" fmla="*/ 501650 w 931"/>
              <a:gd name="T21" fmla="*/ 290512 h 765"/>
              <a:gd name="T22" fmla="*/ 1287462 w 931"/>
              <a:gd name="T23" fmla="*/ 852487 h 765"/>
              <a:gd name="T24" fmla="*/ 1477962 w 931"/>
              <a:gd name="T25" fmla="*/ 957262 h 76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31"/>
              <a:gd name="T40" fmla="*/ 0 h 765"/>
              <a:gd name="T41" fmla="*/ 931 w 931"/>
              <a:gd name="T42" fmla="*/ 765 h 76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31" h="765">
                <a:moveTo>
                  <a:pt x="911" y="737"/>
                </a:moveTo>
                <a:cubicBezTo>
                  <a:pt x="903" y="739"/>
                  <a:pt x="877" y="750"/>
                  <a:pt x="862" y="752"/>
                </a:cubicBezTo>
                <a:cubicBezTo>
                  <a:pt x="847" y="754"/>
                  <a:pt x="845" y="758"/>
                  <a:pt x="823" y="746"/>
                </a:cubicBezTo>
                <a:cubicBezTo>
                  <a:pt x="801" y="734"/>
                  <a:pt x="827" y="765"/>
                  <a:pt x="733" y="683"/>
                </a:cubicBezTo>
                <a:cubicBezTo>
                  <a:pt x="639" y="601"/>
                  <a:pt x="369" y="348"/>
                  <a:pt x="262" y="254"/>
                </a:cubicBezTo>
                <a:cubicBezTo>
                  <a:pt x="155" y="160"/>
                  <a:pt x="126" y="142"/>
                  <a:pt x="88" y="116"/>
                </a:cubicBezTo>
                <a:cubicBezTo>
                  <a:pt x="50" y="90"/>
                  <a:pt x="50" y="112"/>
                  <a:pt x="37" y="98"/>
                </a:cubicBezTo>
                <a:cubicBezTo>
                  <a:pt x="24" y="84"/>
                  <a:pt x="0" y="45"/>
                  <a:pt x="10" y="29"/>
                </a:cubicBezTo>
                <a:cubicBezTo>
                  <a:pt x="20" y="13"/>
                  <a:pt x="78" y="0"/>
                  <a:pt x="100" y="2"/>
                </a:cubicBezTo>
                <a:cubicBezTo>
                  <a:pt x="122" y="4"/>
                  <a:pt x="109" y="9"/>
                  <a:pt x="145" y="39"/>
                </a:cubicBezTo>
                <a:cubicBezTo>
                  <a:pt x="181" y="69"/>
                  <a:pt x="205" y="100"/>
                  <a:pt x="316" y="183"/>
                </a:cubicBezTo>
                <a:cubicBezTo>
                  <a:pt x="427" y="266"/>
                  <a:pt x="708" y="467"/>
                  <a:pt x="811" y="537"/>
                </a:cubicBezTo>
                <a:cubicBezTo>
                  <a:pt x="914" y="607"/>
                  <a:pt x="906" y="589"/>
                  <a:pt x="931" y="603"/>
                </a:cubicBezTo>
              </a:path>
            </a:pathLst>
          </a:custGeom>
          <a:solidFill>
            <a:schemeClr val="bg1"/>
          </a:solidFill>
          <a:ln w="9525" cap="flat" cmpd="sng">
            <a:solidFill>
              <a:schemeClr val="tx1"/>
            </a:solidFill>
            <a:prstDash val="solid"/>
            <a:round/>
            <a:headEnd/>
            <a:tailEnd/>
          </a:ln>
        </p:spPr>
        <p:txBody>
          <a:bodyPr wrap="none" anchor="ctr">
            <a:spAutoFit/>
          </a:bodyPr>
          <a:lstStyle/>
          <a:p>
            <a:endParaRPr lang="ja-JP" altLang="en-US"/>
          </a:p>
        </p:txBody>
      </p:sp>
      <p:sp>
        <p:nvSpPr>
          <p:cNvPr id="227358" name="Freeform 30"/>
          <p:cNvSpPr>
            <a:spLocks/>
          </p:cNvSpPr>
          <p:nvPr/>
        </p:nvSpPr>
        <p:spPr bwMode="auto">
          <a:xfrm>
            <a:off x="6018213" y="1584325"/>
            <a:ext cx="1195387" cy="919163"/>
          </a:xfrm>
          <a:custGeom>
            <a:avLst/>
            <a:gdLst>
              <a:gd name="T0" fmla="*/ 0 w 753"/>
              <a:gd name="T1" fmla="*/ 0 h 579"/>
              <a:gd name="T2" fmla="*/ 185737 w 753"/>
              <a:gd name="T3" fmla="*/ 180975 h 579"/>
              <a:gd name="T4" fmla="*/ 862012 w 753"/>
              <a:gd name="T5" fmla="*/ 738188 h 579"/>
              <a:gd name="T6" fmla="*/ 1047750 w 753"/>
              <a:gd name="T7" fmla="*/ 871538 h 579"/>
              <a:gd name="T8" fmla="*/ 1147762 w 753"/>
              <a:gd name="T9" fmla="*/ 895350 h 579"/>
              <a:gd name="T10" fmla="*/ 1195387 w 753"/>
              <a:gd name="T11" fmla="*/ 919163 h 579"/>
              <a:gd name="T12" fmla="*/ 0 60000 65536"/>
              <a:gd name="T13" fmla="*/ 0 60000 65536"/>
              <a:gd name="T14" fmla="*/ 0 60000 65536"/>
              <a:gd name="T15" fmla="*/ 0 60000 65536"/>
              <a:gd name="T16" fmla="*/ 0 60000 65536"/>
              <a:gd name="T17" fmla="*/ 0 60000 65536"/>
              <a:gd name="T18" fmla="*/ 0 w 753"/>
              <a:gd name="T19" fmla="*/ 0 h 579"/>
              <a:gd name="T20" fmla="*/ 753 w 753"/>
              <a:gd name="T21" fmla="*/ 579 h 579"/>
            </a:gdLst>
            <a:ahLst/>
            <a:cxnLst>
              <a:cxn ang="T12">
                <a:pos x="T0" y="T1"/>
              </a:cxn>
              <a:cxn ang="T13">
                <a:pos x="T2" y="T3"/>
              </a:cxn>
              <a:cxn ang="T14">
                <a:pos x="T4" y="T5"/>
              </a:cxn>
              <a:cxn ang="T15">
                <a:pos x="T6" y="T7"/>
              </a:cxn>
              <a:cxn ang="T16">
                <a:pos x="T8" y="T9"/>
              </a:cxn>
              <a:cxn ang="T17">
                <a:pos x="T10" y="T11"/>
              </a:cxn>
            </a:cxnLst>
            <a:rect l="T18" t="T19" r="T20" b="T21"/>
            <a:pathLst>
              <a:path w="753" h="579">
                <a:moveTo>
                  <a:pt x="0" y="0"/>
                </a:moveTo>
                <a:cubicBezTo>
                  <a:pt x="20" y="18"/>
                  <a:pt x="26" y="36"/>
                  <a:pt x="117" y="114"/>
                </a:cubicBezTo>
                <a:cubicBezTo>
                  <a:pt x="208" y="192"/>
                  <a:pt x="452" y="392"/>
                  <a:pt x="543" y="465"/>
                </a:cubicBezTo>
                <a:cubicBezTo>
                  <a:pt x="634" y="538"/>
                  <a:pt x="630" y="533"/>
                  <a:pt x="660" y="549"/>
                </a:cubicBezTo>
                <a:cubicBezTo>
                  <a:pt x="690" y="565"/>
                  <a:pt x="708" y="559"/>
                  <a:pt x="723" y="564"/>
                </a:cubicBezTo>
                <a:cubicBezTo>
                  <a:pt x="738" y="569"/>
                  <a:pt x="747" y="576"/>
                  <a:pt x="753" y="579"/>
                </a:cubicBezTo>
              </a:path>
            </a:pathLst>
          </a:custGeom>
          <a:noFill/>
          <a:ln w="952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227372" name="Line 44"/>
          <p:cNvSpPr>
            <a:spLocks noChangeShapeType="1"/>
          </p:cNvSpPr>
          <p:nvPr/>
        </p:nvSpPr>
        <p:spPr bwMode="auto">
          <a:xfrm>
            <a:off x="4692650" y="1139825"/>
            <a:ext cx="1223963" cy="0"/>
          </a:xfrm>
          <a:prstGeom prst="line">
            <a:avLst/>
          </a:prstGeom>
          <a:noFill/>
          <a:ln w="57150">
            <a:solidFill>
              <a:srgbClr val="FF99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p>
        </p:txBody>
      </p:sp>
      <p:sp>
        <p:nvSpPr>
          <p:cNvPr id="227371" name="Line 43"/>
          <p:cNvSpPr>
            <a:spLocks noChangeShapeType="1"/>
          </p:cNvSpPr>
          <p:nvPr/>
        </p:nvSpPr>
        <p:spPr bwMode="auto">
          <a:xfrm flipH="1">
            <a:off x="5340350" y="1139825"/>
            <a:ext cx="57785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9229" name="Freeform 45"/>
          <p:cNvSpPr>
            <a:spLocks/>
          </p:cNvSpPr>
          <p:nvPr/>
        </p:nvSpPr>
        <p:spPr bwMode="auto">
          <a:xfrm>
            <a:off x="5567363" y="879475"/>
            <a:ext cx="2855912" cy="1319213"/>
          </a:xfrm>
          <a:custGeom>
            <a:avLst/>
            <a:gdLst>
              <a:gd name="T0" fmla="*/ 1489075 w 1799"/>
              <a:gd name="T1" fmla="*/ 1319213 h 831"/>
              <a:gd name="T2" fmla="*/ 1200150 w 1799"/>
              <a:gd name="T3" fmla="*/ 960438 h 831"/>
              <a:gd name="T4" fmla="*/ 623887 w 1799"/>
              <a:gd name="T5" fmla="*/ 742950 h 831"/>
              <a:gd name="T6" fmla="*/ 407987 w 1799"/>
              <a:gd name="T7" fmla="*/ 455613 h 831"/>
              <a:gd name="T8" fmla="*/ 552450 w 1799"/>
              <a:gd name="T9" fmla="*/ 239713 h 831"/>
              <a:gd name="T10" fmla="*/ 479425 w 1799"/>
              <a:gd name="T11" fmla="*/ 23813 h 831"/>
              <a:gd name="T12" fmla="*/ 407987 w 1799"/>
              <a:gd name="T13" fmla="*/ 95250 h 831"/>
              <a:gd name="T14" fmla="*/ 407987 w 1799"/>
              <a:gd name="T15" fmla="*/ 23813 h 831"/>
              <a:gd name="T16" fmla="*/ 2855912 w 1799"/>
              <a:gd name="T17" fmla="*/ 23813 h 8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99"/>
              <a:gd name="T28" fmla="*/ 0 h 831"/>
              <a:gd name="T29" fmla="*/ 1799 w 1799"/>
              <a:gd name="T30" fmla="*/ 831 h 8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99" h="831">
                <a:moveTo>
                  <a:pt x="938" y="831"/>
                </a:moveTo>
                <a:cubicBezTo>
                  <a:pt x="892" y="748"/>
                  <a:pt x="847" y="665"/>
                  <a:pt x="756" y="605"/>
                </a:cubicBezTo>
                <a:cubicBezTo>
                  <a:pt x="665" y="545"/>
                  <a:pt x="476" y="521"/>
                  <a:pt x="393" y="468"/>
                </a:cubicBezTo>
                <a:cubicBezTo>
                  <a:pt x="310" y="415"/>
                  <a:pt x="264" y="340"/>
                  <a:pt x="257" y="287"/>
                </a:cubicBezTo>
                <a:cubicBezTo>
                  <a:pt x="250" y="234"/>
                  <a:pt x="341" y="196"/>
                  <a:pt x="348" y="151"/>
                </a:cubicBezTo>
                <a:cubicBezTo>
                  <a:pt x="355" y="106"/>
                  <a:pt x="317" y="30"/>
                  <a:pt x="302" y="15"/>
                </a:cubicBezTo>
                <a:cubicBezTo>
                  <a:pt x="287" y="0"/>
                  <a:pt x="264" y="60"/>
                  <a:pt x="257" y="60"/>
                </a:cubicBezTo>
                <a:cubicBezTo>
                  <a:pt x="250" y="60"/>
                  <a:pt x="0" y="22"/>
                  <a:pt x="257" y="15"/>
                </a:cubicBezTo>
                <a:cubicBezTo>
                  <a:pt x="514" y="8"/>
                  <a:pt x="1671" y="0"/>
                  <a:pt x="1799" y="15"/>
                </a:cubicBez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spAutoFit/>
          </a:bodyPr>
          <a:lstStyle/>
          <a:p>
            <a:endParaRPr lang="ja-JP" altLang="en-US"/>
          </a:p>
        </p:txBody>
      </p:sp>
      <p:sp>
        <p:nvSpPr>
          <p:cNvPr id="227356" name="Freeform 28"/>
          <p:cNvSpPr>
            <a:spLocks/>
          </p:cNvSpPr>
          <p:nvPr/>
        </p:nvSpPr>
        <p:spPr bwMode="auto">
          <a:xfrm>
            <a:off x="7173913" y="1239838"/>
            <a:ext cx="1287462" cy="1438275"/>
          </a:xfrm>
          <a:custGeom>
            <a:avLst/>
            <a:gdLst>
              <a:gd name="T0" fmla="*/ 993775 w 811"/>
              <a:gd name="T1" fmla="*/ 103188 h 906"/>
              <a:gd name="T2" fmla="*/ 454025 w 811"/>
              <a:gd name="T3" fmla="*/ 871538 h 906"/>
              <a:gd name="T4" fmla="*/ 252412 w 811"/>
              <a:gd name="T5" fmla="*/ 1131888 h 906"/>
              <a:gd name="T6" fmla="*/ 92075 w 811"/>
              <a:gd name="T7" fmla="*/ 1190625 h 906"/>
              <a:gd name="T8" fmla="*/ 36512 w 811"/>
              <a:gd name="T9" fmla="*/ 1276350 h 906"/>
              <a:gd name="T10" fmla="*/ 36512 w 811"/>
              <a:gd name="T11" fmla="*/ 1419225 h 906"/>
              <a:gd name="T12" fmla="*/ 258762 w 811"/>
              <a:gd name="T13" fmla="*/ 1395413 h 906"/>
              <a:gd name="T14" fmla="*/ 358775 w 811"/>
              <a:gd name="T15" fmla="*/ 1223963 h 906"/>
              <a:gd name="T16" fmla="*/ 644525 w 811"/>
              <a:gd name="T17" fmla="*/ 881063 h 906"/>
              <a:gd name="T18" fmla="*/ 1287462 w 811"/>
              <a:gd name="T19" fmla="*/ 0 h 9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11"/>
              <a:gd name="T31" fmla="*/ 0 h 906"/>
              <a:gd name="T32" fmla="*/ 811 w 811"/>
              <a:gd name="T33" fmla="*/ 906 h 9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11" h="906">
                <a:moveTo>
                  <a:pt x="626" y="65"/>
                </a:moveTo>
                <a:cubicBezTo>
                  <a:pt x="568" y="146"/>
                  <a:pt x="364" y="441"/>
                  <a:pt x="286" y="549"/>
                </a:cubicBezTo>
                <a:cubicBezTo>
                  <a:pt x="208" y="657"/>
                  <a:pt x="197" y="679"/>
                  <a:pt x="159" y="713"/>
                </a:cubicBezTo>
                <a:cubicBezTo>
                  <a:pt x="121" y="747"/>
                  <a:pt x="81" y="735"/>
                  <a:pt x="58" y="750"/>
                </a:cubicBezTo>
                <a:cubicBezTo>
                  <a:pt x="35" y="765"/>
                  <a:pt x="29" y="780"/>
                  <a:pt x="23" y="804"/>
                </a:cubicBezTo>
                <a:cubicBezTo>
                  <a:pt x="17" y="828"/>
                  <a:pt x="0" y="882"/>
                  <a:pt x="23" y="894"/>
                </a:cubicBezTo>
                <a:cubicBezTo>
                  <a:pt x="46" y="906"/>
                  <a:pt x="129" y="899"/>
                  <a:pt x="163" y="879"/>
                </a:cubicBezTo>
                <a:cubicBezTo>
                  <a:pt x="197" y="859"/>
                  <a:pt x="186" y="825"/>
                  <a:pt x="226" y="771"/>
                </a:cubicBezTo>
                <a:cubicBezTo>
                  <a:pt x="266" y="717"/>
                  <a:pt x="309" y="683"/>
                  <a:pt x="406" y="555"/>
                </a:cubicBezTo>
                <a:cubicBezTo>
                  <a:pt x="503" y="427"/>
                  <a:pt x="727" y="116"/>
                  <a:pt x="811" y="0"/>
                </a:cubicBezTo>
              </a:path>
            </a:pathLst>
          </a:custGeom>
          <a:solidFill>
            <a:schemeClr val="bg1"/>
          </a:solidFill>
          <a:ln w="9525" cap="flat" cmpd="sng">
            <a:solidFill>
              <a:schemeClr val="tx1"/>
            </a:solidFill>
            <a:prstDash val="solid"/>
            <a:round/>
            <a:headEnd/>
            <a:tailEnd/>
          </a:ln>
        </p:spPr>
        <p:txBody>
          <a:bodyPr wrap="none" anchor="ctr">
            <a:spAutoFit/>
          </a:bodyPr>
          <a:lstStyle/>
          <a:p>
            <a:endParaRPr lang="ja-JP" altLang="en-US"/>
          </a:p>
        </p:txBody>
      </p:sp>
      <p:sp>
        <p:nvSpPr>
          <p:cNvPr id="227370" name="Line 42"/>
          <p:cNvSpPr>
            <a:spLocks noChangeShapeType="1"/>
          </p:cNvSpPr>
          <p:nvPr/>
        </p:nvSpPr>
        <p:spPr bwMode="auto">
          <a:xfrm flipH="1">
            <a:off x="6462713" y="2559050"/>
            <a:ext cx="809625" cy="91122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7376" name="Rectangle 48"/>
          <p:cNvSpPr>
            <a:spLocks noChangeArrowheads="1"/>
          </p:cNvSpPr>
          <p:nvPr/>
        </p:nvSpPr>
        <p:spPr bwMode="auto">
          <a:xfrm>
            <a:off x="6783388" y="1393825"/>
            <a:ext cx="11160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b="1">
                <a:solidFill>
                  <a:schemeClr val="accent2"/>
                </a:solidFill>
              </a:rPr>
              <a:t>張力</a:t>
            </a:r>
            <a:r>
              <a:rPr kumimoji="1" lang="ja-JP" altLang="en-US" b="1"/>
              <a:t>　</a:t>
            </a:r>
            <a:endParaRPr kumimoji="1" lang="ja-JP" altLang="en-US"/>
          </a:p>
        </p:txBody>
      </p:sp>
      <p:sp>
        <p:nvSpPr>
          <p:cNvPr id="227377" name="Rectangle 49"/>
          <p:cNvSpPr>
            <a:spLocks noChangeArrowheads="1"/>
          </p:cNvSpPr>
          <p:nvPr/>
        </p:nvSpPr>
        <p:spPr bwMode="auto">
          <a:xfrm>
            <a:off x="6884988" y="2998788"/>
            <a:ext cx="1479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b="1">
                <a:solidFill>
                  <a:schemeClr val="accent2"/>
                </a:solidFill>
              </a:rPr>
              <a:t>押す力</a:t>
            </a:r>
            <a:r>
              <a:rPr kumimoji="1" lang="ja-JP" altLang="en-US" b="1"/>
              <a:t>　</a:t>
            </a:r>
            <a:endParaRPr kumimoji="1" lang="ja-JP" altLang="en-US"/>
          </a:p>
        </p:txBody>
      </p:sp>
      <p:sp>
        <p:nvSpPr>
          <p:cNvPr id="227378" name="Rectangle 50"/>
          <p:cNvSpPr>
            <a:spLocks noChangeArrowheads="1"/>
          </p:cNvSpPr>
          <p:nvPr/>
        </p:nvSpPr>
        <p:spPr bwMode="auto">
          <a:xfrm>
            <a:off x="4649788" y="568325"/>
            <a:ext cx="11160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b="1">
                <a:solidFill>
                  <a:schemeClr val="accent2"/>
                </a:solidFill>
              </a:rPr>
              <a:t>張力</a:t>
            </a:r>
            <a:r>
              <a:rPr kumimoji="1" lang="ja-JP" altLang="en-US" b="1"/>
              <a:t>　</a:t>
            </a:r>
            <a:endParaRPr kumimoji="1" lang="ja-JP" altLang="en-US"/>
          </a:p>
        </p:txBody>
      </p:sp>
      <p:grpSp>
        <p:nvGrpSpPr>
          <p:cNvPr id="2" name="Group 56"/>
          <p:cNvGrpSpPr>
            <a:grpSpLocks/>
          </p:cNvGrpSpPr>
          <p:nvPr/>
        </p:nvGrpSpPr>
        <p:grpSpPr bwMode="auto">
          <a:xfrm>
            <a:off x="7032625" y="1111250"/>
            <a:ext cx="1528763" cy="1287463"/>
            <a:chOff x="4317" y="2654"/>
            <a:chExt cx="963" cy="811"/>
          </a:xfrm>
        </p:grpSpPr>
        <p:sp>
          <p:nvSpPr>
            <p:cNvPr id="9290" name="Freeform 40"/>
            <p:cNvSpPr>
              <a:spLocks/>
            </p:cNvSpPr>
            <p:nvPr/>
          </p:nvSpPr>
          <p:spPr bwMode="auto">
            <a:xfrm>
              <a:off x="4513" y="2704"/>
              <a:ext cx="680" cy="635"/>
            </a:xfrm>
            <a:custGeom>
              <a:avLst/>
              <a:gdLst>
                <a:gd name="T0" fmla="*/ 635 w 680"/>
                <a:gd name="T1" fmla="*/ 0 h 635"/>
                <a:gd name="T2" fmla="*/ 408 w 680"/>
                <a:gd name="T3" fmla="*/ 136 h 635"/>
                <a:gd name="T4" fmla="*/ 272 w 680"/>
                <a:gd name="T5" fmla="*/ 227 h 635"/>
                <a:gd name="T6" fmla="*/ 181 w 680"/>
                <a:gd name="T7" fmla="*/ 318 h 635"/>
                <a:gd name="T8" fmla="*/ 45 w 680"/>
                <a:gd name="T9" fmla="*/ 545 h 635"/>
                <a:gd name="T10" fmla="*/ 0 w 680"/>
                <a:gd name="T11" fmla="*/ 590 h 635"/>
                <a:gd name="T12" fmla="*/ 45 w 680"/>
                <a:gd name="T13" fmla="*/ 635 h 635"/>
                <a:gd name="T14" fmla="*/ 136 w 680"/>
                <a:gd name="T15" fmla="*/ 590 h 635"/>
                <a:gd name="T16" fmla="*/ 272 w 680"/>
                <a:gd name="T17" fmla="*/ 499 h 635"/>
                <a:gd name="T18" fmla="*/ 404 w 680"/>
                <a:gd name="T19" fmla="*/ 392 h 635"/>
                <a:gd name="T20" fmla="*/ 590 w 680"/>
                <a:gd name="T21" fmla="*/ 182 h 635"/>
                <a:gd name="T22" fmla="*/ 680 w 680"/>
                <a:gd name="T23" fmla="*/ 46 h 63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80"/>
                <a:gd name="T37" fmla="*/ 0 h 635"/>
                <a:gd name="T38" fmla="*/ 680 w 680"/>
                <a:gd name="T39" fmla="*/ 635 h 63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80" h="635">
                  <a:moveTo>
                    <a:pt x="635" y="0"/>
                  </a:moveTo>
                  <a:cubicBezTo>
                    <a:pt x="551" y="49"/>
                    <a:pt x="468" y="98"/>
                    <a:pt x="408" y="136"/>
                  </a:cubicBezTo>
                  <a:cubicBezTo>
                    <a:pt x="348" y="174"/>
                    <a:pt x="310" y="197"/>
                    <a:pt x="272" y="227"/>
                  </a:cubicBezTo>
                  <a:cubicBezTo>
                    <a:pt x="234" y="257"/>
                    <a:pt x="219" y="265"/>
                    <a:pt x="181" y="318"/>
                  </a:cubicBezTo>
                  <a:cubicBezTo>
                    <a:pt x="143" y="371"/>
                    <a:pt x="75" y="500"/>
                    <a:pt x="45" y="545"/>
                  </a:cubicBezTo>
                  <a:cubicBezTo>
                    <a:pt x="15" y="590"/>
                    <a:pt x="0" y="575"/>
                    <a:pt x="0" y="590"/>
                  </a:cubicBezTo>
                  <a:cubicBezTo>
                    <a:pt x="0" y="605"/>
                    <a:pt x="22" y="635"/>
                    <a:pt x="45" y="635"/>
                  </a:cubicBezTo>
                  <a:cubicBezTo>
                    <a:pt x="68" y="635"/>
                    <a:pt x="98" y="613"/>
                    <a:pt x="136" y="590"/>
                  </a:cubicBezTo>
                  <a:cubicBezTo>
                    <a:pt x="174" y="567"/>
                    <a:pt x="227" y="532"/>
                    <a:pt x="272" y="499"/>
                  </a:cubicBezTo>
                  <a:cubicBezTo>
                    <a:pt x="317" y="466"/>
                    <a:pt x="351" y="445"/>
                    <a:pt x="404" y="392"/>
                  </a:cubicBezTo>
                  <a:cubicBezTo>
                    <a:pt x="457" y="339"/>
                    <a:pt x="544" y="240"/>
                    <a:pt x="590" y="182"/>
                  </a:cubicBezTo>
                  <a:cubicBezTo>
                    <a:pt x="636" y="124"/>
                    <a:pt x="657" y="87"/>
                    <a:pt x="680" y="46"/>
                  </a:cubicBezTo>
                </a:path>
              </a:pathLst>
            </a:custGeom>
            <a:solidFill>
              <a:srgbClr val="FFCC99"/>
            </a:solidFill>
            <a:ln w="9525" cap="flat" cmpd="sng">
              <a:solidFill>
                <a:srgbClr val="000000"/>
              </a:solidFill>
              <a:prstDash val="solid"/>
              <a:round/>
              <a:headEnd/>
              <a:tailEnd/>
            </a:ln>
          </p:spPr>
          <p:txBody>
            <a:bodyPr wrap="none" anchor="ctr">
              <a:spAutoFit/>
            </a:bodyPr>
            <a:lstStyle/>
            <a:p>
              <a:endParaRPr lang="ja-JP" altLang="en-US"/>
            </a:p>
          </p:txBody>
        </p:sp>
        <p:sp>
          <p:nvSpPr>
            <p:cNvPr id="9291" name="Freeform 31"/>
            <p:cNvSpPr>
              <a:spLocks/>
            </p:cNvSpPr>
            <p:nvPr/>
          </p:nvSpPr>
          <p:spPr bwMode="auto">
            <a:xfrm>
              <a:off x="4317" y="2654"/>
              <a:ext cx="936" cy="759"/>
            </a:xfrm>
            <a:custGeom>
              <a:avLst/>
              <a:gdLst>
                <a:gd name="T0" fmla="*/ 0 w 936"/>
                <a:gd name="T1" fmla="*/ 759 h 759"/>
                <a:gd name="T2" fmla="*/ 150 w 936"/>
                <a:gd name="T3" fmla="*/ 679 h 759"/>
                <a:gd name="T4" fmla="*/ 267 w 936"/>
                <a:gd name="T5" fmla="*/ 547 h 759"/>
                <a:gd name="T6" fmla="*/ 426 w 936"/>
                <a:gd name="T7" fmla="*/ 303 h 759"/>
                <a:gd name="T8" fmla="*/ 663 w 936"/>
                <a:gd name="T9" fmla="*/ 156 h 759"/>
                <a:gd name="T10" fmla="*/ 936 w 936"/>
                <a:gd name="T11" fmla="*/ 0 h 759"/>
                <a:gd name="T12" fmla="*/ 0 60000 65536"/>
                <a:gd name="T13" fmla="*/ 0 60000 65536"/>
                <a:gd name="T14" fmla="*/ 0 60000 65536"/>
                <a:gd name="T15" fmla="*/ 0 60000 65536"/>
                <a:gd name="T16" fmla="*/ 0 60000 65536"/>
                <a:gd name="T17" fmla="*/ 0 60000 65536"/>
                <a:gd name="T18" fmla="*/ 0 w 936"/>
                <a:gd name="T19" fmla="*/ 0 h 759"/>
                <a:gd name="T20" fmla="*/ 936 w 936"/>
                <a:gd name="T21" fmla="*/ 759 h 759"/>
              </a:gdLst>
              <a:ahLst/>
              <a:cxnLst>
                <a:cxn ang="T12">
                  <a:pos x="T0" y="T1"/>
                </a:cxn>
                <a:cxn ang="T13">
                  <a:pos x="T2" y="T3"/>
                </a:cxn>
                <a:cxn ang="T14">
                  <a:pos x="T4" y="T5"/>
                </a:cxn>
                <a:cxn ang="T15">
                  <a:pos x="T6" y="T7"/>
                </a:cxn>
                <a:cxn ang="T16">
                  <a:pos x="T8" y="T9"/>
                </a:cxn>
                <a:cxn ang="T17">
                  <a:pos x="T10" y="T11"/>
                </a:cxn>
              </a:cxnLst>
              <a:rect l="T18" t="T19" r="T20" b="T21"/>
              <a:pathLst>
                <a:path w="936" h="759">
                  <a:moveTo>
                    <a:pt x="0" y="759"/>
                  </a:moveTo>
                  <a:cubicBezTo>
                    <a:pt x="25" y="746"/>
                    <a:pt x="106" y="714"/>
                    <a:pt x="150" y="679"/>
                  </a:cubicBezTo>
                  <a:cubicBezTo>
                    <a:pt x="194" y="644"/>
                    <a:pt x="221" y="610"/>
                    <a:pt x="267" y="547"/>
                  </a:cubicBezTo>
                  <a:cubicBezTo>
                    <a:pt x="313" y="484"/>
                    <a:pt x="360" y="368"/>
                    <a:pt x="426" y="303"/>
                  </a:cubicBezTo>
                  <a:cubicBezTo>
                    <a:pt x="492" y="238"/>
                    <a:pt x="578" y="206"/>
                    <a:pt x="663" y="156"/>
                  </a:cubicBezTo>
                  <a:cubicBezTo>
                    <a:pt x="748" y="106"/>
                    <a:pt x="879" y="33"/>
                    <a:pt x="936" y="0"/>
                  </a:cubicBezTo>
                </a:path>
              </a:pathLst>
            </a:custGeom>
            <a:noFill/>
            <a:ln w="9525" cap="flat" cmpd="sng">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9292" name="Freeform 33"/>
            <p:cNvSpPr>
              <a:spLocks/>
            </p:cNvSpPr>
            <p:nvPr/>
          </p:nvSpPr>
          <p:spPr bwMode="auto">
            <a:xfrm>
              <a:off x="4560" y="2756"/>
              <a:ext cx="570" cy="510"/>
            </a:xfrm>
            <a:custGeom>
              <a:avLst/>
              <a:gdLst>
                <a:gd name="T0" fmla="*/ 0 w 570"/>
                <a:gd name="T1" fmla="*/ 510 h 510"/>
                <a:gd name="T2" fmla="*/ 95 w 570"/>
                <a:gd name="T3" fmla="*/ 420 h 510"/>
                <a:gd name="T4" fmla="*/ 246 w 570"/>
                <a:gd name="T5" fmla="*/ 225 h 510"/>
                <a:gd name="T6" fmla="*/ 411 w 570"/>
                <a:gd name="T7" fmla="*/ 99 h 510"/>
                <a:gd name="T8" fmla="*/ 570 w 570"/>
                <a:gd name="T9" fmla="*/ 0 h 510"/>
                <a:gd name="T10" fmla="*/ 0 60000 65536"/>
                <a:gd name="T11" fmla="*/ 0 60000 65536"/>
                <a:gd name="T12" fmla="*/ 0 60000 65536"/>
                <a:gd name="T13" fmla="*/ 0 60000 65536"/>
                <a:gd name="T14" fmla="*/ 0 60000 65536"/>
                <a:gd name="T15" fmla="*/ 0 w 570"/>
                <a:gd name="T16" fmla="*/ 0 h 510"/>
                <a:gd name="T17" fmla="*/ 570 w 570"/>
                <a:gd name="T18" fmla="*/ 510 h 510"/>
              </a:gdLst>
              <a:ahLst/>
              <a:cxnLst>
                <a:cxn ang="T10">
                  <a:pos x="T0" y="T1"/>
                </a:cxn>
                <a:cxn ang="T11">
                  <a:pos x="T2" y="T3"/>
                </a:cxn>
                <a:cxn ang="T12">
                  <a:pos x="T4" y="T5"/>
                </a:cxn>
                <a:cxn ang="T13">
                  <a:pos x="T6" y="T7"/>
                </a:cxn>
                <a:cxn ang="T14">
                  <a:pos x="T8" y="T9"/>
                </a:cxn>
              </a:cxnLst>
              <a:rect l="T15" t="T16" r="T17" b="T18"/>
              <a:pathLst>
                <a:path w="570" h="510">
                  <a:moveTo>
                    <a:pt x="0" y="510"/>
                  </a:moveTo>
                  <a:cubicBezTo>
                    <a:pt x="15" y="495"/>
                    <a:pt x="54" y="467"/>
                    <a:pt x="95" y="420"/>
                  </a:cubicBezTo>
                  <a:cubicBezTo>
                    <a:pt x="136" y="373"/>
                    <a:pt x="193" y="278"/>
                    <a:pt x="246" y="225"/>
                  </a:cubicBezTo>
                  <a:cubicBezTo>
                    <a:pt x="299" y="172"/>
                    <a:pt x="357" y="136"/>
                    <a:pt x="411" y="99"/>
                  </a:cubicBezTo>
                  <a:cubicBezTo>
                    <a:pt x="465" y="62"/>
                    <a:pt x="537" y="21"/>
                    <a:pt x="570" y="0"/>
                  </a:cubicBezTo>
                </a:path>
              </a:pathLst>
            </a:custGeom>
            <a:noFill/>
            <a:ln w="3175" cap="flat" cmpd="sng">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9293" name="Freeform 35"/>
            <p:cNvSpPr>
              <a:spLocks/>
            </p:cNvSpPr>
            <p:nvPr/>
          </p:nvSpPr>
          <p:spPr bwMode="auto">
            <a:xfrm>
              <a:off x="4533" y="2738"/>
              <a:ext cx="645" cy="582"/>
            </a:xfrm>
            <a:custGeom>
              <a:avLst/>
              <a:gdLst>
                <a:gd name="T0" fmla="*/ 0 w 645"/>
                <a:gd name="T1" fmla="*/ 582 h 582"/>
                <a:gd name="T2" fmla="*/ 291 w 645"/>
                <a:gd name="T3" fmla="*/ 330 h 582"/>
                <a:gd name="T4" fmla="*/ 432 w 645"/>
                <a:gd name="T5" fmla="*/ 189 h 582"/>
                <a:gd name="T6" fmla="*/ 645 w 645"/>
                <a:gd name="T7" fmla="*/ 0 h 582"/>
                <a:gd name="T8" fmla="*/ 0 60000 65536"/>
                <a:gd name="T9" fmla="*/ 0 60000 65536"/>
                <a:gd name="T10" fmla="*/ 0 60000 65536"/>
                <a:gd name="T11" fmla="*/ 0 60000 65536"/>
                <a:gd name="T12" fmla="*/ 0 w 645"/>
                <a:gd name="T13" fmla="*/ 0 h 582"/>
                <a:gd name="T14" fmla="*/ 645 w 645"/>
                <a:gd name="T15" fmla="*/ 582 h 582"/>
              </a:gdLst>
              <a:ahLst/>
              <a:cxnLst>
                <a:cxn ang="T8">
                  <a:pos x="T0" y="T1"/>
                </a:cxn>
                <a:cxn ang="T9">
                  <a:pos x="T2" y="T3"/>
                </a:cxn>
                <a:cxn ang="T10">
                  <a:pos x="T4" y="T5"/>
                </a:cxn>
                <a:cxn ang="T11">
                  <a:pos x="T6" y="T7"/>
                </a:cxn>
              </a:cxnLst>
              <a:rect l="T12" t="T13" r="T14" b="T15"/>
              <a:pathLst>
                <a:path w="645" h="582">
                  <a:moveTo>
                    <a:pt x="0" y="582"/>
                  </a:moveTo>
                  <a:cubicBezTo>
                    <a:pt x="48" y="540"/>
                    <a:pt x="219" y="395"/>
                    <a:pt x="291" y="330"/>
                  </a:cubicBezTo>
                  <a:cubicBezTo>
                    <a:pt x="363" y="265"/>
                    <a:pt x="373" y="244"/>
                    <a:pt x="432" y="189"/>
                  </a:cubicBezTo>
                  <a:cubicBezTo>
                    <a:pt x="491" y="134"/>
                    <a:pt x="601" y="39"/>
                    <a:pt x="645" y="0"/>
                  </a:cubicBezTo>
                </a:path>
              </a:pathLst>
            </a:custGeom>
            <a:noFill/>
            <a:ln w="3175" cap="flat" cmpd="sng">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9294" name="Freeform 36"/>
            <p:cNvSpPr>
              <a:spLocks/>
            </p:cNvSpPr>
            <p:nvPr/>
          </p:nvSpPr>
          <p:spPr bwMode="auto">
            <a:xfrm>
              <a:off x="4655" y="2813"/>
              <a:ext cx="468" cy="423"/>
            </a:xfrm>
            <a:custGeom>
              <a:avLst/>
              <a:gdLst>
                <a:gd name="T0" fmla="*/ 0 w 468"/>
                <a:gd name="T1" fmla="*/ 423 h 423"/>
                <a:gd name="T2" fmla="*/ 120 w 468"/>
                <a:gd name="T3" fmla="*/ 348 h 423"/>
                <a:gd name="T4" fmla="*/ 244 w 468"/>
                <a:gd name="T5" fmla="*/ 240 h 423"/>
                <a:gd name="T6" fmla="*/ 378 w 468"/>
                <a:gd name="T7" fmla="*/ 105 h 423"/>
                <a:gd name="T8" fmla="*/ 468 w 468"/>
                <a:gd name="T9" fmla="*/ 0 h 423"/>
                <a:gd name="T10" fmla="*/ 0 60000 65536"/>
                <a:gd name="T11" fmla="*/ 0 60000 65536"/>
                <a:gd name="T12" fmla="*/ 0 60000 65536"/>
                <a:gd name="T13" fmla="*/ 0 60000 65536"/>
                <a:gd name="T14" fmla="*/ 0 60000 65536"/>
                <a:gd name="T15" fmla="*/ 0 w 468"/>
                <a:gd name="T16" fmla="*/ 0 h 423"/>
                <a:gd name="T17" fmla="*/ 468 w 468"/>
                <a:gd name="T18" fmla="*/ 423 h 423"/>
              </a:gdLst>
              <a:ahLst/>
              <a:cxnLst>
                <a:cxn ang="T10">
                  <a:pos x="T0" y="T1"/>
                </a:cxn>
                <a:cxn ang="T11">
                  <a:pos x="T2" y="T3"/>
                </a:cxn>
                <a:cxn ang="T12">
                  <a:pos x="T4" y="T5"/>
                </a:cxn>
                <a:cxn ang="T13">
                  <a:pos x="T6" y="T7"/>
                </a:cxn>
                <a:cxn ang="T14">
                  <a:pos x="T8" y="T9"/>
                </a:cxn>
              </a:cxnLst>
              <a:rect l="T15" t="T16" r="T17" b="T18"/>
              <a:pathLst>
                <a:path w="468" h="423">
                  <a:moveTo>
                    <a:pt x="0" y="423"/>
                  </a:moveTo>
                  <a:cubicBezTo>
                    <a:pt x="20" y="411"/>
                    <a:pt x="79" y="378"/>
                    <a:pt x="120" y="348"/>
                  </a:cubicBezTo>
                  <a:cubicBezTo>
                    <a:pt x="161" y="318"/>
                    <a:pt x="201" y="281"/>
                    <a:pt x="244" y="240"/>
                  </a:cubicBezTo>
                  <a:cubicBezTo>
                    <a:pt x="287" y="199"/>
                    <a:pt x="341" y="145"/>
                    <a:pt x="378" y="105"/>
                  </a:cubicBezTo>
                  <a:cubicBezTo>
                    <a:pt x="415" y="65"/>
                    <a:pt x="449" y="22"/>
                    <a:pt x="468" y="0"/>
                  </a:cubicBezTo>
                </a:path>
              </a:pathLst>
            </a:custGeom>
            <a:noFill/>
            <a:ln w="3175" cap="flat" cmpd="sng">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9295" name="Freeform 37"/>
            <p:cNvSpPr>
              <a:spLocks/>
            </p:cNvSpPr>
            <p:nvPr/>
          </p:nvSpPr>
          <p:spPr bwMode="auto">
            <a:xfrm>
              <a:off x="4713" y="2834"/>
              <a:ext cx="321" cy="300"/>
            </a:xfrm>
            <a:custGeom>
              <a:avLst/>
              <a:gdLst>
                <a:gd name="T0" fmla="*/ 0 w 321"/>
                <a:gd name="T1" fmla="*/ 300 h 300"/>
                <a:gd name="T2" fmla="*/ 159 w 321"/>
                <a:gd name="T3" fmla="*/ 129 h 300"/>
                <a:gd name="T4" fmla="*/ 321 w 321"/>
                <a:gd name="T5" fmla="*/ 0 h 300"/>
                <a:gd name="T6" fmla="*/ 0 60000 65536"/>
                <a:gd name="T7" fmla="*/ 0 60000 65536"/>
                <a:gd name="T8" fmla="*/ 0 60000 65536"/>
                <a:gd name="T9" fmla="*/ 0 w 321"/>
                <a:gd name="T10" fmla="*/ 0 h 300"/>
                <a:gd name="T11" fmla="*/ 321 w 321"/>
                <a:gd name="T12" fmla="*/ 300 h 300"/>
              </a:gdLst>
              <a:ahLst/>
              <a:cxnLst>
                <a:cxn ang="T6">
                  <a:pos x="T0" y="T1"/>
                </a:cxn>
                <a:cxn ang="T7">
                  <a:pos x="T2" y="T3"/>
                </a:cxn>
                <a:cxn ang="T8">
                  <a:pos x="T4" y="T5"/>
                </a:cxn>
              </a:cxnLst>
              <a:rect l="T9" t="T10" r="T11" b="T12"/>
              <a:pathLst>
                <a:path w="321" h="300">
                  <a:moveTo>
                    <a:pt x="0" y="300"/>
                  </a:moveTo>
                  <a:cubicBezTo>
                    <a:pt x="26" y="272"/>
                    <a:pt x="105" y="179"/>
                    <a:pt x="159" y="129"/>
                  </a:cubicBezTo>
                  <a:cubicBezTo>
                    <a:pt x="213" y="79"/>
                    <a:pt x="287" y="27"/>
                    <a:pt x="321" y="0"/>
                  </a:cubicBezTo>
                </a:path>
              </a:pathLst>
            </a:custGeom>
            <a:noFill/>
            <a:ln w="3175" cap="flat" cmpd="sng">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9296" name="Freeform 38"/>
            <p:cNvSpPr>
              <a:spLocks/>
            </p:cNvSpPr>
            <p:nvPr/>
          </p:nvSpPr>
          <p:spPr bwMode="auto">
            <a:xfrm>
              <a:off x="4662" y="2840"/>
              <a:ext cx="306" cy="297"/>
            </a:xfrm>
            <a:custGeom>
              <a:avLst/>
              <a:gdLst>
                <a:gd name="T0" fmla="*/ 0 w 306"/>
                <a:gd name="T1" fmla="*/ 297 h 297"/>
                <a:gd name="T2" fmla="*/ 123 w 306"/>
                <a:gd name="T3" fmla="*/ 114 h 297"/>
                <a:gd name="T4" fmla="*/ 306 w 306"/>
                <a:gd name="T5" fmla="*/ 0 h 297"/>
                <a:gd name="T6" fmla="*/ 0 60000 65536"/>
                <a:gd name="T7" fmla="*/ 0 60000 65536"/>
                <a:gd name="T8" fmla="*/ 0 60000 65536"/>
                <a:gd name="T9" fmla="*/ 0 w 306"/>
                <a:gd name="T10" fmla="*/ 0 h 297"/>
                <a:gd name="T11" fmla="*/ 306 w 306"/>
                <a:gd name="T12" fmla="*/ 297 h 297"/>
              </a:gdLst>
              <a:ahLst/>
              <a:cxnLst>
                <a:cxn ang="T6">
                  <a:pos x="T0" y="T1"/>
                </a:cxn>
                <a:cxn ang="T7">
                  <a:pos x="T2" y="T3"/>
                </a:cxn>
                <a:cxn ang="T8">
                  <a:pos x="T4" y="T5"/>
                </a:cxn>
              </a:cxnLst>
              <a:rect l="T9" t="T10" r="T11" b="T12"/>
              <a:pathLst>
                <a:path w="306" h="297">
                  <a:moveTo>
                    <a:pt x="0" y="297"/>
                  </a:moveTo>
                  <a:cubicBezTo>
                    <a:pt x="21" y="267"/>
                    <a:pt x="72" y="164"/>
                    <a:pt x="123" y="114"/>
                  </a:cubicBezTo>
                  <a:cubicBezTo>
                    <a:pt x="174" y="64"/>
                    <a:pt x="268" y="24"/>
                    <a:pt x="306" y="0"/>
                  </a:cubicBezTo>
                </a:path>
              </a:pathLst>
            </a:custGeom>
            <a:noFill/>
            <a:ln w="3175" cap="flat" cmpd="sng">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9297" name="Freeform 39"/>
            <p:cNvSpPr>
              <a:spLocks/>
            </p:cNvSpPr>
            <p:nvPr/>
          </p:nvSpPr>
          <p:spPr bwMode="auto">
            <a:xfrm>
              <a:off x="4701" y="3035"/>
              <a:ext cx="264" cy="201"/>
            </a:xfrm>
            <a:custGeom>
              <a:avLst/>
              <a:gdLst>
                <a:gd name="T0" fmla="*/ 0 w 264"/>
                <a:gd name="T1" fmla="*/ 201 h 201"/>
                <a:gd name="T2" fmla="*/ 174 w 264"/>
                <a:gd name="T3" fmla="*/ 84 h 201"/>
                <a:gd name="T4" fmla="*/ 264 w 264"/>
                <a:gd name="T5" fmla="*/ 0 h 201"/>
                <a:gd name="T6" fmla="*/ 0 60000 65536"/>
                <a:gd name="T7" fmla="*/ 0 60000 65536"/>
                <a:gd name="T8" fmla="*/ 0 60000 65536"/>
                <a:gd name="T9" fmla="*/ 0 w 264"/>
                <a:gd name="T10" fmla="*/ 0 h 201"/>
                <a:gd name="T11" fmla="*/ 264 w 264"/>
                <a:gd name="T12" fmla="*/ 201 h 201"/>
              </a:gdLst>
              <a:ahLst/>
              <a:cxnLst>
                <a:cxn ang="T6">
                  <a:pos x="T0" y="T1"/>
                </a:cxn>
                <a:cxn ang="T7">
                  <a:pos x="T2" y="T3"/>
                </a:cxn>
                <a:cxn ang="T8">
                  <a:pos x="T4" y="T5"/>
                </a:cxn>
              </a:cxnLst>
              <a:rect l="T9" t="T10" r="T11" b="T12"/>
              <a:pathLst>
                <a:path w="264" h="201">
                  <a:moveTo>
                    <a:pt x="0" y="201"/>
                  </a:moveTo>
                  <a:cubicBezTo>
                    <a:pt x="29" y="182"/>
                    <a:pt x="130" y="117"/>
                    <a:pt x="174" y="84"/>
                  </a:cubicBezTo>
                  <a:cubicBezTo>
                    <a:pt x="218" y="51"/>
                    <a:pt x="245" y="17"/>
                    <a:pt x="264" y="0"/>
                  </a:cubicBezTo>
                </a:path>
              </a:pathLst>
            </a:custGeom>
            <a:noFill/>
            <a:ln w="3175" cap="flat" cmpd="sng">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9298" name="Freeform 32"/>
            <p:cNvSpPr>
              <a:spLocks/>
            </p:cNvSpPr>
            <p:nvPr/>
          </p:nvSpPr>
          <p:spPr bwMode="auto">
            <a:xfrm>
              <a:off x="4333" y="2669"/>
              <a:ext cx="947" cy="796"/>
            </a:xfrm>
            <a:custGeom>
              <a:avLst/>
              <a:gdLst>
                <a:gd name="T0" fmla="*/ 60 w 947"/>
                <a:gd name="T1" fmla="*/ 796 h 796"/>
                <a:gd name="T2" fmla="*/ 57 w 947"/>
                <a:gd name="T3" fmla="*/ 787 h 796"/>
                <a:gd name="T4" fmla="*/ 72 w 947"/>
                <a:gd name="T5" fmla="*/ 742 h 796"/>
                <a:gd name="T6" fmla="*/ 491 w 947"/>
                <a:gd name="T7" fmla="*/ 513 h 796"/>
                <a:gd name="T8" fmla="*/ 704 w 947"/>
                <a:gd name="T9" fmla="*/ 288 h 796"/>
                <a:gd name="T10" fmla="*/ 887 w 947"/>
                <a:gd name="T11" fmla="*/ 66 h 796"/>
                <a:gd name="T12" fmla="*/ 947 w 947"/>
                <a:gd name="T13" fmla="*/ 0 h 796"/>
                <a:gd name="T14" fmla="*/ 0 60000 65536"/>
                <a:gd name="T15" fmla="*/ 0 60000 65536"/>
                <a:gd name="T16" fmla="*/ 0 60000 65536"/>
                <a:gd name="T17" fmla="*/ 0 60000 65536"/>
                <a:gd name="T18" fmla="*/ 0 60000 65536"/>
                <a:gd name="T19" fmla="*/ 0 60000 65536"/>
                <a:gd name="T20" fmla="*/ 0 60000 65536"/>
                <a:gd name="T21" fmla="*/ 0 w 947"/>
                <a:gd name="T22" fmla="*/ 0 h 796"/>
                <a:gd name="T23" fmla="*/ 947 w 947"/>
                <a:gd name="T24" fmla="*/ 796 h 7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47" h="796">
                  <a:moveTo>
                    <a:pt x="60" y="796"/>
                  </a:moveTo>
                  <a:cubicBezTo>
                    <a:pt x="60" y="795"/>
                    <a:pt x="55" y="796"/>
                    <a:pt x="57" y="787"/>
                  </a:cubicBezTo>
                  <a:cubicBezTo>
                    <a:pt x="59" y="778"/>
                    <a:pt x="0" y="788"/>
                    <a:pt x="72" y="742"/>
                  </a:cubicBezTo>
                  <a:cubicBezTo>
                    <a:pt x="144" y="696"/>
                    <a:pt x="386" y="589"/>
                    <a:pt x="491" y="513"/>
                  </a:cubicBezTo>
                  <a:cubicBezTo>
                    <a:pt x="596" y="437"/>
                    <a:pt x="638" y="362"/>
                    <a:pt x="704" y="288"/>
                  </a:cubicBezTo>
                  <a:cubicBezTo>
                    <a:pt x="770" y="214"/>
                    <a:pt x="847" y="114"/>
                    <a:pt x="887" y="66"/>
                  </a:cubicBezTo>
                  <a:cubicBezTo>
                    <a:pt x="927" y="18"/>
                    <a:pt x="935" y="14"/>
                    <a:pt x="947" y="0"/>
                  </a:cubicBezTo>
                </a:path>
              </a:pathLst>
            </a:custGeom>
            <a:noFill/>
            <a:ln w="9525" cap="flat" cmpd="sng">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grpSp>
      <p:sp>
        <p:nvSpPr>
          <p:cNvPr id="227369" name="Line 41"/>
          <p:cNvSpPr>
            <a:spLocks noChangeShapeType="1"/>
          </p:cNvSpPr>
          <p:nvPr/>
        </p:nvSpPr>
        <p:spPr bwMode="auto">
          <a:xfrm flipV="1">
            <a:off x="7056438" y="1509713"/>
            <a:ext cx="1079500" cy="833437"/>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7395" name="Rectangle 67"/>
          <p:cNvSpPr>
            <a:spLocks noChangeArrowheads="1"/>
          </p:cNvSpPr>
          <p:nvPr/>
        </p:nvSpPr>
        <p:spPr bwMode="auto">
          <a:xfrm>
            <a:off x="1335088" y="3013075"/>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1" lang="ja-JP" altLang="en-US"/>
              <a:t>関節等</a:t>
            </a:r>
          </a:p>
        </p:txBody>
      </p:sp>
      <p:sp>
        <p:nvSpPr>
          <p:cNvPr id="227397" name="Rectangle 69"/>
          <p:cNvSpPr>
            <a:spLocks noChangeArrowheads="1"/>
          </p:cNvSpPr>
          <p:nvPr/>
        </p:nvSpPr>
        <p:spPr bwMode="auto">
          <a:xfrm>
            <a:off x="0" y="2579688"/>
            <a:ext cx="1479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b="1">
                <a:solidFill>
                  <a:schemeClr val="accent2"/>
                </a:solidFill>
              </a:rPr>
              <a:t>押す力</a:t>
            </a:r>
            <a:r>
              <a:rPr kumimoji="1" lang="ja-JP" altLang="en-US" b="1"/>
              <a:t>　</a:t>
            </a:r>
            <a:endParaRPr kumimoji="1" lang="ja-JP" altLang="en-US"/>
          </a:p>
        </p:txBody>
      </p:sp>
      <p:sp>
        <p:nvSpPr>
          <p:cNvPr id="227398" name="Rectangle 70"/>
          <p:cNvSpPr>
            <a:spLocks noChangeArrowheads="1"/>
          </p:cNvSpPr>
          <p:nvPr/>
        </p:nvSpPr>
        <p:spPr bwMode="auto">
          <a:xfrm>
            <a:off x="1309688" y="2573338"/>
            <a:ext cx="37973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a:t>接触部分を通して働く</a:t>
            </a:r>
          </a:p>
        </p:txBody>
      </p:sp>
      <p:sp>
        <p:nvSpPr>
          <p:cNvPr id="227399" name="Rectangle 71"/>
          <p:cNvSpPr>
            <a:spLocks noChangeArrowheads="1"/>
          </p:cNvSpPr>
          <p:nvPr/>
        </p:nvSpPr>
        <p:spPr bwMode="auto">
          <a:xfrm>
            <a:off x="1382713" y="3494088"/>
            <a:ext cx="2241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a:t>方向は不定</a:t>
            </a:r>
          </a:p>
        </p:txBody>
      </p:sp>
      <p:sp>
        <p:nvSpPr>
          <p:cNvPr id="227400" name="Rectangle 72"/>
          <p:cNvSpPr>
            <a:spLocks noChangeArrowheads="1"/>
          </p:cNvSpPr>
          <p:nvPr/>
        </p:nvSpPr>
        <p:spPr bwMode="auto">
          <a:xfrm>
            <a:off x="0" y="4318000"/>
            <a:ext cx="2162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dirty="0">
                <a:solidFill>
                  <a:schemeClr val="accent2"/>
                </a:solidFill>
              </a:rPr>
              <a:t>弾性力　</a:t>
            </a:r>
            <a:r>
              <a:rPr kumimoji="1" lang="ja-JP" altLang="en-US" dirty="0">
                <a:latin typeface="Bookman Old Style" pitchFamily="18" charset="0"/>
              </a:rPr>
              <a:t> 　　　　　</a:t>
            </a:r>
            <a:endParaRPr kumimoji="1" lang="ja-JP" altLang="en-US" dirty="0"/>
          </a:p>
        </p:txBody>
      </p:sp>
      <p:sp>
        <p:nvSpPr>
          <p:cNvPr id="227401" name="Rectangle 73"/>
          <p:cNvSpPr>
            <a:spLocks noChangeArrowheads="1"/>
          </p:cNvSpPr>
          <p:nvPr/>
        </p:nvSpPr>
        <p:spPr bwMode="auto">
          <a:xfrm>
            <a:off x="5205413" y="5013325"/>
            <a:ext cx="95567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27403" name="Rectangle 75"/>
          <p:cNvSpPr>
            <a:spLocks noChangeArrowheads="1"/>
          </p:cNvSpPr>
          <p:nvPr/>
        </p:nvSpPr>
        <p:spPr bwMode="auto">
          <a:xfrm>
            <a:off x="6575425" y="4927600"/>
            <a:ext cx="20843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1" lang="ja-JP" altLang="en-US">
                <a:solidFill>
                  <a:schemeClr val="accent2"/>
                </a:solidFill>
              </a:rPr>
              <a:t>フックの法則</a:t>
            </a:r>
          </a:p>
        </p:txBody>
      </p:sp>
      <p:sp>
        <p:nvSpPr>
          <p:cNvPr id="227405" name="Rectangle 77"/>
          <p:cNvSpPr>
            <a:spLocks noChangeArrowheads="1"/>
          </p:cNvSpPr>
          <p:nvPr/>
        </p:nvSpPr>
        <p:spPr bwMode="auto">
          <a:xfrm>
            <a:off x="1401763" y="4302125"/>
            <a:ext cx="21542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1" lang="ja-JP" altLang="en-US" dirty="0"/>
              <a:t>ばね、ゴム等</a:t>
            </a:r>
          </a:p>
        </p:txBody>
      </p:sp>
      <p:sp>
        <p:nvSpPr>
          <p:cNvPr id="227465" name="Line 137"/>
          <p:cNvSpPr>
            <a:spLocks noChangeShapeType="1"/>
          </p:cNvSpPr>
          <p:nvPr/>
        </p:nvSpPr>
        <p:spPr bwMode="auto">
          <a:xfrm rot="-5400000" flipH="1" flipV="1">
            <a:off x="2540000" y="5102226"/>
            <a:ext cx="3175" cy="81280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7466" name="Rectangle 138"/>
          <p:cNvSpPr>
            <a:spLocks noChangeArrowheads="1"/>
          </p:cNvSpPr>
          <p:nvPr/>
        </p:nvSpPr>
        <p:spPr bwMode="auto">
          <a:xfrm>
            <a:off x="328613" y="5097463"/>
            <a:ext cx="2522537" cy="830262"/>
          </a:xfrm>
          <a:prstGeom prst="rect">
            <a:avLst/>
          </a:prstGeom>
          <a:solidFill>
            <a:schemeClr val="bg1"/>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endParaRPr lang="ja-JP" altLang="en-US"/>
          </a:p>
        </p:txBody>
      </p:sp>
      <p:grpSp>
        <p:nvGrpSpPr>
          <p:cNvPr id="3" name="Group 139"/>
          <p:cNvGrpSpPr>
            <a:grpSpLocks/>
          </p:cNvGrpSpPr>
          <p:nvPr/>
        </p:nvGrpSpPr>
        <p:grpSpPr bwMode="auto">
          <a:xfrm rot="-5400000">
            <a:off x="1900238" y="4794250"/>
            <a:ext cx="500062" cy="1398588"/>
            <a:chOff x="5335" y="698"/>
            <a:chExt cx="315" cy="916"/>
          </a:xfrm>
        </p:grpSpPr>
        <p:sp>
          <p:nvSpPr>
            <p:cNvPr id="9279" name="AutoShape 140"/>
            <p:cNvSpPr>
              <a:spLocks/>
            </p:cNvSpPr>
            <p:nvPr/>
          </p:nvSpPr>
          <p:spPr bwMode="auto">
            <a:xfrm>
              <a:off x="5335" y="795"/>
              <a:ext cx="156"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80" name="AutoShape 141"/>
            <p:cNvSpPr>
              <a:spLocks/>
            </p:cNvSpPr>
            <p:nvPr/>
          </p:nvSpPr>
          <p:spPr bwMode="auto">
            <a:xfrm rot="10800000" flipV="1">
              <a:off x="5487" y="698"/>
              <a:ext cx="160" cy="208"/>
            </a:xfrm>
            <a:prstGeom prst="leftBracket">
              <a:avLst>
                <a:gd name="adj" fmla="val 65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81" name="AutoShape 142"/>
            <p:cNvSpPr>
              <a:spLocks/>
            </p:cNvSpPr>
            <p:nvPr/>
          </p:nvSpPr>
          <p:spPr bwMode="auto">
            <a:xfrm>
              <a:off x="5337" y="947"/>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82" name="AutoShape 143"/>
            <p:cNvSpPr>
              <a:spLocks/>
            </p:cNvSpPr>
            <p:nvPr/>
          </p:nvSpPr>
          <p:spPr bwMode="auto">
            <a:xfrm rot="10800000" flipV="1">
              <a:off x="5490" y="792"/>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83" name="AutoShape 144"/>
            <p:cNvSpPr>
              <a:spLocks/>
            </p:cNvSpPr>
            <p:nvPr/>
          </p:nvSpPr>
          <p:spPr bwMode="auto">
            <a:xfrm>
              <a:off x="5335" y="1099"/>
              <a:ext cx="156"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84" name="AutoShape 145"/>
            <p:cNvSpPr>
              <a:spLocks/>
            </p:cNvSpPr>
            <p:nvPr/>
          </p:nvSpPr>
          <p:spPr bwMode="auto">
            <a:xfrm rot="10800000" flipV="1">
              <a:off x="5487" y="944"/>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85" name="AutoShape 146"/>
            <p:cNvSpPr>
              <a:spLocks/>
            </p:cNvSpPr>
            <p:nvPr/>
          </p:nvSpPr>
          <p:spPr bwMode="auto">
            <a:xfrm>
              <a:off x="5337" y="1254"/>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86" name="AutoShape 147"/>
            <p:cNvSpPr>
              <a:spLocks/>
            </p:cNvSpPr>
            <p:nvPr/>
          </p:nvSpPr>
          <p:spPr bwMode="auto">
            <a:xfrm rot="10800000" flipV="1">
              <a:off x="5490" y="1099"/>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87" name="AutoShape 148"/>
            <p:cNvSpPr>
              <a:spLocks/>
            </p:cNvSpPr>
            <p:nvPr/>
          </p:nvSpPr>
          <p:spPr bwMode="auto">
            <a:xfrm>
              <a:off x="5337" y="1405"/>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88" name="AutoShape 149"/>
            <p:cNvSpPr>
              <a:spLocks/>
            </p:cNvSpPr>
            <p:nvPr/>
          </p:nvSpPr>
          <p:spPr bwMode="auto">
            <a:xfrm rot="10800000" flipV="1">
              <a:off x="5490" y="1250"/>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89" name="AutoShape 150"/>
            <p:cNvSpPr>
              <a:spLocks/>
            </p:cNvSpPr>
            <p:nvPr/>
          </p:nvSpPr>
          <p:spPr bwMode="auto">
            <a:xfrm rot="10800000" flipV="1">
              <a:off x="5489" y="1406"/>
              <a:ext cx="157" cy="208"/>
            </a:xfrm>
            <a:prstGeom prst="leftBracket">
              <a:avLst>
                <a:gd name="adj" fmla="val 66242"/>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grpSp>
        <p:nvGrpSpPr>
          <p:cNvPr id="4" name="Group 151"/>
          <p:cNvGrpSpPr>
            <a:grpSpLocks/>
          </p:cNvGrpSpPr>
          <p:nvPr/>
        </p:nvGrpSpPr>
        <p:grpSpPr bwMode="auto">
          <a:xfrm rot="-5400000">
            <a:off x="1177926" y="4071937"/>
            <a:ext cx="500062" cy="2855913"/>
            <a:chOff x="3102" y="824"/>
            <a:chExt cx="315" cy="1825"/>
          </a:xfrm>
        </p:grpSpPr>
        <p:grpSp>
          <p:nvGrpSpPr>
            <p:cNvPr id="9266" name="Group 152"/>
            <p:cNvGrpSpPr>
              <a:grpSpLocks/>
            </p:cNvGrpSpPr>
            <p:nvPr/>
          </p:nvGrpSpPr>
          <p:grpSpPr bwMode="auto">
            <a:xfrm>
              <a:off x="3102" y="1733"/>
              <a:ext cx="315" cy="916"/>
              <a:chOff x="5335" y="698"/>
              <a:chExt cx="315" cy="916"/>
            </a:xfrm>
          </p:grpSpPr>
          <p:sp>
            <p:nvSpPr>
              <p:cNvPr id="9268" name="AutoShape 153"/>
              <p:cNvSpPr>
                <a:spLocks/>
              </p:cNvSpPr>
              <p:nvPr/>
            </p:nvSpPr>
            <p:spPr bwMode="auto">
              <a:xfrm>
                <a:off x="5335" y="795"/>
                <a:ext cx="156"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69" name="AutoShape 154"/>
              <p:cNvSpPr>
                <a:spLocks/>
              </p:cNvSpPr>
              <p:nvPr/>
            </p:nvSpPr>
            <p:spPr bwMode="auto">
              <a:xfrm rot="10800000" flipV="1">
                <a:off x="5487" y="698"/>
                <a:ext cx="160" cy="208"/>
              </a:xfrm>
              <a:prstGeom prst="leftBracket">
                <a:avLst>
                  <a:gd name="adj" fmla="val 6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70" name="AutoShape 155"/>
              <p:cNvSpPr>
                <a:spLocks/>
              </p:cNvSpPr>
              <p:nvPr/>
            </p:nvSpPr>
            <p:spPr bwMode="auto">
              <a:xfrm>
                <a:off x="5337" y="947"/>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71" name="AutoShape 156"/>
              <p:cNvSpPr>
                <a:spLocks/>
              </p:cNvSpPr>
              <p:nvPr/>
            </p:nvSpPr>
            <p:spPr bwMode="auto">
              <a:xfrm rot="10800000" flipV="1">
                <a:off x="5490" y="792"/>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72" name="AutoShape 157"/>
              <p:cNvSpPr>
                <a:spLocks/>
              </p:cNvSpPr>
              <p:nvPr/>
            </p:nvSpPr>
            <p:spPr bwMode="auto">
              <a:xfrm>
                <a:off x="5335" y="1099"/>
                <a:ext cx="156"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73" name="AutoShape 158"/>
              <p:cNvSpPr>
                <a:spLocks/>
              </p:cNvSpPr>
              <p:nvPr/>
            </p:nvSpPr>
            <p:spPr bwMode="auto">
              <a:xfrm rot="10800000" flipV="1">
                <a:off x="5487" y="944"/>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74" name="AutoShape 159"/>
              <p:cNvSpPr>
                <a:spLocks/>
              </p:cNvSpPr>
              <p:nvPr/>
            </p:nvSpPr>
            <p:spPr bwMode="auto">
              <a:xfrm>
                <a:off x="5337" y="1254"/>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75" name="AutoShape 160"/>
              <p:cNvSpPr>
                <a:spLocks/>
              </p:cNvSpPr>
              <p:nvPr/>
            </p:nvSpPr>
            <p:spPr bwMode="auto">
              <a:xfrm rot="10800000" flipV="1">
                <a:off x="5490" y="1099"/>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76" name="AutoShape 161"/>
              <p:cNvSpPr>
                <a:spLocks/>
              </p:cNvSpPr>
              <p:nvPr/>
            </p:nvSpPr>
            <p:spPr bwMode="auto">
              <a:xfrm>
                <a:off x="5337" y="1405"/>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77" name="AutoShape 162"/>
              <p:cNvSpPr>
                <a:spLocks/>
              </p:cNvSpPr>
              <p:nvPr/>
            </p:nvSpPr>
            <p:spPr bwMode="auto">
              <a:xfrm rot="10800000" flipV="1">
                <a:off x="5490" y="1250"/>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78" name="AutoShape 163"/>
              <p:cNvSpPr>
                <a:spLocks/>
              </p:cNvSpPr>
              <p:nvPr/>
            </p:nvSpPr>
            <p:spPr bwMode="auto">
              <a:xfrm rot="10800000" flipV="1">
                <a:off x="5489" y="1406"/>
                <a:ext cx="157" cy="208"/>
              </a:xfrm>
              <a:prstGeom prst="leftBracket">
                <a:avLst>
                  <a:gd name="adj" fmla="val 66242"/>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9267" name="Line 164"/>
            <p:cNvSpPr>
              <a:spLocks noChangeShapeType="1"/>
            </p:cNvSpPr>
            <p:nvPr/>
          </p:nvSpPr>
          <p:spPr bwMode="auto">
            <a:xfrm>
              <a:off x="3253" y="824"/>
              <a:ext cx="8" cy="91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38100">
                  <a:solidFill>
                    <a:srgbClr val="000000"/>
                  </a:solidFill>
                  <a:round/>
                  <a:headEnd/>
                  <a:tailEnd/>
                </a14:hiddenLine>
              </a:ext>
            </a:extLst>
          </p:spPr>
          <p:txBody>
            <a:bodyPr/>
            <a:lstStyle/>
            <a:p>
              <a:endParaRPr lang="ja-JP" altLang="en-US"/>
            </a:p>
          </p:txBody>
        </p:sp>
      </p:grpSp>
      <p:sp>
        <p:nvSpPr>
          <p:cNvPr id="227493" name="Rectangle 165"/>
          <p:cNvSpPr>
            <a:spLocks noChangeArrowheads="1"/>
          </p:cNvSpPr>
          <p:nvPr/>
        </p:nvSpPr>
        <p:spPr bwMode="auto">
          <a:xfrm>
            <a:off x="868363" y="5110163"/>
            <a:ext cx="539750" cy="762000"/>
          </a:xfrm>
          <a:prstGeom prst="rect">
            <a:avLst/>
          </a:prstGeom>
          <a:solidFill>
            <a:schemeClr val="bg2"/>
          </a:solidFill>
          <a:ln w="28575" algn="ctr">
            <a:solidFill>
              <a:schemeClr val="bg2"/>
            </a:solidFill>
            <a:miter lim="800000"/>
            <a:headEnd/>
            <a:tailEnd/>
          </a:ln>
        </p:spPr>
        <p:txBody>
          <a:bodyPr wrap="none" anchor="ctr"/>
          <a:lstStyle/>
          <a:p>
            <a:endParaRPr lang="ja-JP" altLang="en-US"/>
          </a:p>
        </p:txBody>
      </p:sp>
      <p:sp>
        <p:nvSpPr>
          <p:cNvPr id="227495" name="Rectangle 167"/>
          <p:cNvSpPr>
            <a:spLocks noChangeArrowheads="1"/>
          </p:cNvSpPr>
          <p:nvPr/>
        </p:nvSpPr>
        <p:spPr bwMode="auto">
          <a:xfrm>
            <a:off x="2770188" y="4889500"/>
            <a:ext cx="760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1" lang="ja-JP" altLang="en-US"/>
              <a:t>力</a:t>
            </a:r>
            <a:r>
              <a:rPr kumimoji="1" lang="en-US" altLang="ja-JP" i="1">
                <a:latin typeface="Bookman Old Style" pitchFamily="18" charset="0"/>
              </a:rPr>
              <a:t>F</a:t>
            </a:r>
          </a:p>
        </p:txBody>
      </p:sp>
      <p:sp>
        <p:nvSpPr>
          <p:cNvPr id="227496" name="Rectangle 168"/>
          <p:cNvSpPr>
            <a:spLocks noChangeArrowheads="1"/>
          </p:cNvSpPr>
          <p:nvPr/>
        </p:nvSpPr>
        <p:spPr bwMode="auto">
          <a:xfrm>
            <a:off x="2840038" y="5957888"/>
            <a:ext cx="3762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1" lang="en-US" altLang="ja-JP" i="1">
                <a:latin typeface="Bookman Old Style" pitchFamily="18" charset="0"/>
              </a:rPr>
              <a:t>x</a:t>
            </a:r>
          </a:p>
        </p:txBody>
      </p:sp>
      <p:sp>
        <p:nvSpPr>
          <p:cNvPr id="227497" name="Rectangle 169"/>
          <p:cNvSpPr>
            <a:spLocks noChangeArrowheads="1"/>
          </p:cNvSpPr>
          <p:nvPr/>
        </p:nvSpPr>
        <p:spPr bwMode="auto">
          <a:xfrm>
            <a:off x="5522913" y="5653088"/>
            <a:ext cx="1758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1" lang="ja-JP" altLang="en-US">
                <a:latin typeface="Bookman Old Style" pitchFamily="18" charset="0"/>
              </a:rPr>
              <a:t>：バネ定数</a:t>
            </a:r>
          </a:p>
        </p:txBody>
      </p:sp>
      <p:sp>
        <p:nvSpPr>
          <p:cNvPr id="227498" name="Line 170"/>
          <p:cNvSpPr>
            <a:spLocks noChangeShapeType="1"/>
          </p:cNvSpPr>
          <p:nvPr/>
        </p:nvSpPr>
        <p:spPr bwMode="auto">
          <a:xfrm>
            <a:off x="2849563" y="5554663"/>
            <a:ext cx="0" cy="817562"/>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227499" name="Line 171"/>
          <p:cNvSpPr>
            <a:spLocks noChangeShapeType="1"/>
          </p:cNvSpPr>
          <p:nvPr/>
        </p:nvSpPr>
        <p:spPr bwMode="auto">
          <a:xfrm>
            <a:off x="3279775" y="5568950"/>
            <a:ext cx="0" cy="817563"/>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227500" name="Line 172"/>
          <p:cNvSpPr>
            <a:spLocks noChangeShapeType="1"/>
          </p:cNvSpPr>
          <p:nvPr/>
        </p:nvSpPr>
        <p:spPr bwMode="auto">
          <a:xfrm>
            <a:off x="2847975" y="5978525"/>
            <a:ext cx="458788" cy="0"/>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227502" name="Rectangle 174"/>
          <p:cNvSpPr>
            <a:spLocks noChangeArrowheads="1"/>
          </p:cNvSpPr>
          <p:nvPr/>
        </p:nvSpPr>
        <p:spPr bwMode="auto">
          <a:xfrm>
            <a:off x="4792663" y="5010150"/>
            <a:ext cx="379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1" lang="en-US" altLang="ja-JP">
                <a:latin typeface="Symbol" pitchFamily="18" charset="2"/>
              </a:rPr>
              <a:t>=</a:t>
            </a:r>
          </a:p>
        </p:txBody>
      </p:sp>
      <p:sp>
        <p:nvSpPr>
          <p:cNvPr id="227503" name="Rectangle 175"/>
          <p:cNvSpPr>
            <a:spLocks noChangeArrowheads="1"/>
          </p:cNvSpPr>
          <p:nvPr/>
        </p:nvSpPr>
        <p:spPr bwMode="auto">
          <a:xfrm>
            <a:off x="1951038" y="5965825"/>
            <a:ext cx="881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kumimoji="1" lang="ja-JP" altLang="en-US">
                <a:latin typeface="Bookman Old Style" pitchFamily="18" charset="0"/>
              </a:rPr>
              <a:t>伸び</a:t>
            </a:r>
          </a:p>
        </p:txBody>
      </p:sp>
      <p:sp>
        <p:nvSpPr>
          <p:cNvPr id="227505" name="Rectangle 177"/>
          <p:cNvSpPr>
            <a:spLocks noChangeArrowheads="1"/>
          </p:cNvSpPr>
          <p:nvPr/>
        </p:nvSpPr>
        <p:spPr bwMode="auto">
          <a:xfrm>
            <a:off x="4491038" y="5011738"/>
            <a:ext cx="4048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latin typeface="Bookman Old Style" pitchFamily="18" charset="0"/>
              </a:rPr>
              <a:t>F</a:t>
            </a:r>
            <a:endParaRPr lang="en-US" altLang="ja-JP" baseline="-25000">
              <a:latin typeface="Bookman Old Style" pitchFamily="18" charset="0"/>
            </a:endParaRPr>
          </a:p>
        </p:txBody>
      </p:sp>
      <p:sp>
        <p:nvSpPr>
          <p:cNvPr id="227506" name="Rectangle 178"/>
          <p:cNvSpPr>
            <a:spLocks noChangeArrowheads="1"/>
          </p:cNvSpPr>
          <p:nvPr/>
        </p:nvSpPr>
        <p:spPr bwMode="auto">
          <a:xfrm>
            <a:off x="5599113" y="4979988"/>
            <a:ext cx="3762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latin typeface="Bookman Old Style" pitchFamily="18" charset="0"/>
              </a:rPr>
              <a:t>x</a:t>
            </a:r>
            <a:endParaRPr lang="en-US" altLang="ja-JP" baseline="-25000">
              <a:latin typeface="Bookman Old Style" pitchFamily="18" charset="0"/>
            </a:endParaRPr>
          </a:p>
        </p:txBody>
      </p:sp>
      <p:sp>
        <p:nvSpPr>
          <p:cNvPr id="227507" name="Rectangle 179"/>
          <p:cNvSpPr>
            <a:spLocks noChangeArrowheads="1"/>
          </p:cNvSpPr>
          <p:nvPr/>
        </p:nvSpPr>
        <p:spPr bwMode="auto">
          <a:xfrm>
            <a:off x="5254625" y="5661025"/>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a:latin typeface="Bookman Old Style" pitchFamily="18" charset="0"/>
              </a:rPr>
              <a:t>k</a:t>
            </a:r>
            <a:endParaRPr lang="en-US" altLang="ja-JP" baseline="-25000">
              <a:latin typeface="Bookman Old Style" pitchFamily="18" charset="0"/>
            </a:endParaRPr>
          </a:p>
        </p:txBody>
      </p:sp>
      <p:sp>
        <p:nvSpPr>
          <p:cNvPr id="227508" name="Rectangle 180"/>
          <p:cNvSpPr>
            <a:spLocks noChangeArrowheads="1"/>
          </p:cNvSpPr>
          <p:nvPr/>
        </p:nvSpPr>
        <p:spPr bwMode="auto">
          <a:xfrm>
            <a:off x="4294188" y="427990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1" lang="ja-JP" altLang="en-US"/>
              <a:t>力</a:t>
            </a:r>
            <a:endParaRPr kumimoji="1" lang="ja-JP" altLang="en-US" i="1">
              <a:latin typeface="Bookman Old Style" pitchFamily="18" charset="0"/>
            </a:endParaRPr>
          </a:p>
        </p:txBody>
      </p:sp>
      <p:sp>
        <p:nvSpPr>
          <p:cNvPr id="227509" name="Rectangle 181"/>
          <p:cNvSpPr>
            <a:spLocks noChangeArrowheads="1"/>
          </p:cNvSpPr>
          <p:nvPr/>
        </p:nvSpPr>
        <p:spPr bwMode="auto">
          <a:xfrm>
            <a:off x="4708525" y="430847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1" lang="en-US" altLang="ja-JP"/>
              <a:t>∝</a:t>
            </a:r>
            <a:endParaRPr kumimoji="1" lang="en-US" altLang="ja-JP" i="1">
              <a:latin typeface="Bookman Old Style" pitchFamily="18" charset="0"/>
            </a:endParaRPr>
          </a:p>
        </p:txBody>
      </p:sp>
      <p:sp>
        <p:nvSpPr>
          <p:cNvPr id="227510" name="Rectangle 182"/>
          <p:cNvSpPr>
            <a:spLocks noChangeArrowheads="1"/>
          </p:cNvSpPr>
          <p:nvPr/>
        </p:nvSpPr>
        <p:spPr bwMode="auto">
          <a:xfrm>
            <a:off x="5207000" y="4281488"/>
            <a:ext cx="8810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kumimoji="1" lang="ja-JP" altLang="en-US"/>
              <a:t>伸び</a:t>
            </a:r>
            <a:endParaRPr kumimoji="1" lang="ja-JP" altLang="en-US" i="1">
              <a:latin typeface="Bookman Old Style" pitchFamily="18" charset="0"/>
            </a:endParaRPr>
          </a:p>
        </p:txBody>
      </p:sp>
    </p:spTree>
    <p:extLst>
      <p:ext uri="{BB962C8B-B14F-4D97-AF65-F5344CB8AC3E}">
        <p14:creationId xmlns:p14="http://schemas.microsoft.com/office/powerpoint/2010/main" val="36017576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734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735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73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737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737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737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7378"/>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735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735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735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736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737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735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7352"/>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2737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27377"/>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27397"/>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27398"/>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27395"/>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27399"/>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7400"/>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27405"/>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27508"/>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27509"/>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27510"/>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nodeType="clickEffect">
                                  <p:stCondLst>
                                    <p:cond delay="0"/>
                                  </p:stCondLst>
                                  <p:childTnLst>
                                    <p:set>
                                      <p:cBhvr>
                                        <p:cTn id="96" dur="1" fill="hold">
                                          <p:stCondLst>
                                            <p:cond delay="0"/>
                                          </p:stCondLst>
                                        </p:cTn>
                                        <p:tgtEl>
                                          <p:spTgt spid="4"/>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27493"/>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227465"/>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227466"/>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3"/>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6" presetClass="emph" presetSubtype="0" fill="hold" nodeType="clickEffect">
                                  <p:stCondLst>
                                    <p:cond delay="0"/>
                                  </p:stCondLst>
                                  <p:childTnLst>
                                    <p:animScale>
                                      <p:cBhvr>
                                        <p:cTn id="108" dur="2000" fill="hold"/>
                                        <p:tgtEl>
                                          <p:spTgt spid="4"/>
                                        </p:tgtEl>
                                      </p:cBhvr>
                                      <p:by x="130000" y="100000"/>
                                    </p:animScale>
                                  </p:childTnLst>
                                </p:cTn>
                              </p:par>
                              <p:par>
                                <p:cTn id="109" presetID="63" presetClass="path" presetSubtype="0" fill="hold" grpId="1" nodeType="withEffect">
                                  <p:stCondLst>
                                    <p:cond delay="0"/>
                                  </p:stCondLst>
                                  <p:childTnLst>
                                    <p:animMotion origin="layout" path="M -1.94444E-6 -1.48148E-6 L 0.11233 -1.48148E-6 " pathEditMode="relative" rAng="0" ptsTypes="AA">
                                      <p:cBhvr>
                                        <p:cTn id="110" dur="2000" fill="hold"/>
                                        <p:tgtEl>
                                          <p:spTgt spid="227465"/>
                                        </p:tgtEl>
                                        <p:attrNameLst>
                                          <p:attrName>ppt_x</p:attrName>
                                          <p:attrName>ppt_y</p:attrName>
                                        </p:attrNameLst>
                                      </p:cBhvr>
                                      <p:rCtr x="5608" y="0"/>
                                    </p:animMotion>
                                  </p:childTnLst>
                                </p:cTn>
                              </p:par>
                              <p:par>
                                <p:cTn id="111" presetID="63" presetClass="path" presetSubtype="0" fill="hold" grpId="1" nodeType="withEffect">
                                  <p:stCondLst>
                                    <p:cond delay="0"/>
                                  </p:stCondLst>
                                  <p:childTnLst>
                                    <p:animMotion origin="layout" path="M 4.72222E-6 -4.44444E-6 L 0.05 0.00255 " pathEditMode="relative" rAng="0" ptsTypes="AA">
                                      <p:cBhvr>
                                        <p:cTn id="112" dur="2000" fill="hold"/>
                                        <p:tgtEl>
                                          <p:spTgt spid="227466"/>
                                        </p:tgtEl>
                                        <p:attrNameLst>
                                          <p:attrName>ppt_x</p:attrName>
                                          <p:attrName>ppt_y</p:attrName>
                                        </p:attrNameLst>
                                      </p:cBhvr>
                                      <p:rCtr x="2500" y="116"/>
                                    </p:animMotion>
                                  </p:childTnLst>
                                </p:cTn>
                              </p:par>
                              <p:par>
                                <p:cTn id="113" presetID="1" presetClass="entr" presetSubtype="0" fill="hold" grpId="0" nodeType="withEffect">
                                  <p:stCondLst>
                                    <p:cond delay="0"/>
                                  </p:stCondLst>
                                  <p:childTnLst>
                                    <p:set>
                                      <p:cBhvr>
                                        <p:cTn id="114" dur="1" fill="hold">
                                          <p:stCondLst>
                                            <p:cond delay="0"/>
                                          </p:stCondLst>
                                        </p:cTn>
                                        <p:tgtEl>
                                          <p:spTgt spid="227495"/>
                                        </p:tgtEl>
                                        <p:attrNameLst>
                                          <p:attrName>style.visibility</p:attrName>
                                        </p:attrNameLst>
                                      </p:cBhvr>
                                      <p:to>
                                        <p:strVal val="visible"/>
                                      </p:to>
                                    </p:set>
                                  </p:childTnLst>
                                </p:cTn>
                              </p:par>
                              <p:par>
                                <p:cTn id="115" presetID="63" presetClass="path" presetSubtype="0" fill="hold" grpId="1" nodeType="withEffect">
                                  <p:stCondLst>
                                    <p:cond delay="0"/>
                                  </p:stCondLst>
                                  <p:childTnLst>
                                    <p:animMotion origin="layout" path="M -8.33333E-7 4.44444E-6 L 0.06215 4.44444E-6 " pathEditMode="relative" rAng="0" ptsTypes="AA">
                                      <p:cBhvr>
                                        <p:cTn id="116" dur="2000" fill="hold"/>
                                        <p:tgtEl>
                                          <p:spTgt spid="227495"/>
                                        </p:tgtEl>
                                        <p:attrNameLst>
                                          <p:attrName>ppt_x</p:attrName>
                                          <p:attrName>ppt_y</p:attrName>
                                        </p:attrNameLst>
                                      </p:cBhvr>
                                      <p:rCtr x="3108" y="0"/>
                                    </p:animMotion>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227498"/>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227499"/>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227500"/>
                                        </p:tgtEl>
                                        <p:attrNameLst>
                                          <p:attrName>style.visibility</p:attrName>
                                        </p:attrNameLst>
                                      </p:cBhvr>
                                      <p:to>
                                        <p:strVal val="visible"/>
                                      </p:to>
                                    </p:se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227503"/>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227496"/>
                                        </p:tgtEl>
                                        <p:attrNameLst>
                                          <p:attrName>style.visibility</p:attrName>
                                        </p:attrNameLst>
                                      </p:cBhvr>
                                      <p:to>
                                        <p:strVal val="visible"/>
                                      </p:to>
                                    </p:se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 presetClass="entr" presetSubtype="0" fill="hold" grpId="1" nodeType="clickEffect">
                                  <p:stCondLst>
                                    <p:cond delay="0"/>
                                  </p:stCondLst>
                                  <p:childTnLst>
                                    <p:set>
                                      <p:cBhvr>
                                        <p:cTn id="134" dur="1" fill="hold">
                                          <p:stCondLst>
                                            <p:cond delay="0"/>
                                          </p:stCondLst>
                                        </p:cTn>
                                        <p:tgtEl>
                                          <p:spTgt spid="227505"/>
                                        </p:tgtEl>
                                        <p:attrNameLst>
                                          <p:attrName>style.visibility</p:attrName>
                                        </p:attrNameLst>
                                      </p:cBhvr>
                                      <p:to>
                                        <p:strVal val="visible"/>
                                      </p:to>
                                    </p:set>
                                  </p:childTnLst>
                                </p:cTn>
                              </p:par>
                              <p:par>
                                <p:cTn id="135" presetID="64" presetClass="path" presetSubtype="0" fill="remove" grpId="0" nodeType="withEffect">
                                  <p:stCondLst>
                                    <p:cond delay="0"/>
                                  </p:stCondLst>
                                  <p:childTnLst>
                                    <p:animMotion origin="layout" path="M -4.44444E-6 1.48148E-6 L -0.08784 -0.01898 " pathEditMode="relative" rAng="0" ptsTypes="AA">
                                      <p:cBhvr>
                                        <p:cTn id="136" dur="500" spd="-100000" fill="hold"/>
                                        <p:tgtEl>
                                          <p:spTgt spid="227505"/>
                                        </p:tgtEl>
                                        <p:attrNameLst>
                                          <p:attrName>ppt_x</p:attrName>
                                          <p:attrName>ppt_y</p:attrName>
                                        </p:attrNameLst>
                                      </p:cBhvr>
                                      <p:rCtr x="-4392" y="-949"/>
                                    </p:animMotion>
                                  </p:childTnLst>
                                </p:cTn>
                              </p:par>
                            </p:childTnLst>
                          </p:cTn>
                        </p:par>
                        <p:par>
                          <p:cTn id="137" fill="hold" nodeType="afterGroup">
                            <p:stCondLst>
                              <p:cond delay="500"/>
                            </p:stCondLst>
                            <p:childTnLst>
                              <p:par>
                                <p:cTn id="138" presetID="1" presetClass="entr" presetSubtype="0" fill="hold" grpId="0" nodeType="afterEffect">
                                  <p:stCondLst>
                                    <p:cond delay="0"/>
                                  </p:stCondLst>
                                  <p:childTnLst>
                                    <p:set>
                                      <p:cBhvr>
                                        <p:cTn id="139" dur="1" fill="hold">
                                          <p:stCondLst>
                                            <p:cond delay="0"/>
                                          </p:stCondLst>
                                        </p:cTn>
                                        <p:tgtEl>
                                          <p:spTgt spid="227502"/>
                                        </p:tgtEl>
                                        <p:attrNameLst>
                                          <p:attrName>style.visibility</p:attrName>
                                        </p:attrNameLst>
                                      </p:cBhvr>
                                      <p:to>
                                        <p:strVal val="visible"/>
                                      </p:to>
                                    </p:set>
                                  </p:childTnLst>
                                </p:cTn>
                              </p:par>
                              <p:par>
                                <p:cTn id="140" presetID="1" presetClass="entr" presetSubtype="0" fill="hold" grpId="0" nodeType="withEffect">
                                  <p:stCondLst>
                                    <p:cond delay="0"/>
                                  </p:stCondLst>
                                  <p:childTnLst>
                                    <p:set>
                                      <p:cBhvr>
                                        <p:cTn id="141" dur="1" fill="hold">
                                          <p:stCondLst>
                                            <p:cond delay="0"/>
                                          </p:stCondLst>
                                        </p:cTn>
                                        <p:tgtEl>
                                          <p:spTgt spid="227401"/>
                                        </p:tgtEl>
                                        <p:attrNameLst>
                                          <p:attrName>style.visibility</p:attrName>
                                        </p:attrNameLst>
                                      </p:cBhvr>
                                      <p:to>
                                        <p:strVal val="visible"/>
                                      </p:to>
                                    </p:se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1" presetClass="entr" presetSubtype="0" fill="hold" grpId="1" nodeType="clickEffect">
                                  <p:stCondLst>
                                    <p:cond delay="0"/>
                                  </p:stCondLst>
                                  <p:childTnLst>
                                    <p:set>
                                      <p:cBhvr>
                                        <p:cTn id="145" dur="1" fill="hold">
                                          <p:stCondLst>
                                            <p:cond delay="0"/>
                                          </p:stCondLst>
                                        </p:cTn>
                                        <p:tgtEl>
                                          <p:spTgt spid="227506"/>
                                        </p:tgtEl>
                                        <p:attrNameLst>
                                          <p:attrName>style.visibility</p:attrName>
                                        </p:attrNameLst>
                                      </p:cBhvr>
                                      <p:to>
                                        <p:strVal val="visible"/>
                                      </p:to>
                                    </p:set>
                                  </p:childTnLst>
                                </p:cTn>
                              </p:par>
                              <p:par>
                                <p:cTn id="146" presetID="64" presetClass="path" presetSubtype="0" fill="remove" grpId="0" nodeType="withEffect">
                                  <p:stCondLst>
                                    <p:cond delay="0"/>
                                  </p:stCondLst>
                                  <p:childTnLst>
                                    <p:animMotion origin="layout" path="M -1.11111E-6 2.96296E-6 L -0.30417 0.14722 " pathEditMode="relative" rAng="0" ptsTypes="AA">
                                      <p:cBhvr>
                                        <p:cTn id="147" dur="500" spd="-100000" fill="hold"/>
                                        <p:tgtEl>
                                          <p:spTgt spid="227506"/>
                                        </p:tgtEl>
                                        <p:attrNameLst>
                                          <p:attrName>ppt_x</p:attrName>
                                          <p:attrName>ppt_y</p:attrName>
                                        </p:attrNameLst>
                                      </p:cBhvr>
                                      <p:rCtr x="-15208" y="7361"/>
                                    </p:animMotion>
                                  </p:childTnLst>
                                </p:cTn>
                              </p:par>
                            </p:childTnLst>
                          </p:cTn>
                        </p:par>
                        <p:par>
                          <p:cTn id="148" fill="hold" nodeType="afterGroup">
                            <p:stCondLst>
                              <p:cond delay="500"/>
                            </p:stCondLst>
                            <p:childTnLst>
                              <p:par>
                                <p:cTn id="149" presetID="1" presetClass="entr" presetSubtype="0" fill="hold" grpId="0" nodeType="afterEffect">
                                  <p:stCondLst>
                                    <p:cond delay="0"/>
                                  </p:stCondLst>
                                  <p:childTnLst>
                                    <p:set>
                                      <p:cBhvr>
                                        <p:cTn id="150" dur="1" fill="hold">
                                          <p:stCondLst>
                                            <p:cond delay="0"/>
                                          </p:stCondLst>
                                        </p:cTn>
                                        <p:tgtEl>
                                          <p:spTgt spid="227402"/>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grpId="1" nodeType="clickEffect">
                                  <p:stCondLst>
                                    <p:cond delay="0"/>
                                  </p:stCondLst>
                                  <p:childTnLst>
                                    <p:set>
                                      <p:cBhvr>
                                        <p:cTn id="154" dur="1" fill="hold">
                                          <p:stCondLst>
                                            <p:cond delay="0"/>
                                          </p:stCondLst>
                                        </p:cTn>
                                        <p:tgtEl>
                                          <p:spTgt spid="227507"/>
                                        </p:tgtEl>
                                        <p:attrNameLst>
                                          <p:attrName>style.visibility</p:attrName>
                                        </p:attrNameLst>
                                      </p:cBhvr>
                                      <p:to>
                                        <p:strVal val="visible"/>
                                      </p:to>
                                    </p:set>
                                  </p:childTnLst>
                                </p:cTn>
                              </p:par>
                              <p:par>
                                <p:cTn id="155" presetID="64" presetClass="path" presetSubtype="0" fill="remove" grpId="0" nodeType="withEffect">
                                  <p:stCondLst>
                                    <p:cond delay="0"/>
                                  </p:stCondLst>
                                  <p:childTnLst>
                                    <p:animMotion origin="layout" path="M -1.11111E-6 2.96296E-6 L 0.01059 -0.09769 " pathEditMode="relative" rAng="0" ptsTypes="AA">
                                      <p:cBhvr>
                                        <p:cTn id="156" dur="500" spd="-100000" fill="hold"/>
                                        <p:tgtEl>
                                          <p:spTgt spid="227507"/>
                                        </p:tgtEl>
                                        <p:attrNameLst>
                                          <p:attrName>ppt_x</p:attrName>
                                          <p:attrName>ppt_y</p:attrName>
                                        </p:attrNameLst>
                                      </p:cBhvr>
                                      <p:rCtr x="521" y="-4884"/>
                                    </p:animMotion>
                                  </p:childTnLst>
                                </p:cTn>
                              </p:par>
                            </p:childTnLst>
                          </p:cTn>
                        </p:par>
                      </p:childTnLst>
                    </p:cTn>
                  </p:par>
                  <p:par>
                    <p:cTn id="157" fill="hold" nodeType="clickPar">
                      <p:stCondLst>
                        <p:cond delay="indefinite"/>
                      </p:stCondLst>
                      <p:childTnLst>
                        <p:par>
                          <p:cTn id="158" fill="hold" nodeType="withGroup">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227497"/>
                                        </p:tgtEl>
                                        <p:attrNameLst>
                                          <p:attrName>style.visibility</p:attrName>
                                        </p:attrNameLst>
                                      </p:cBhvr>
                                      <p:to>
                                        <p:strVal val="visible"/>
                                      </p:to>
                                    </p:se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2274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402" grpId="0"/>
      <p:bldP spid="227375" grpId="0" animBg="1"/>
      <p:bldP spid="227341" grpId="0"/>
      <p:bldP spid="227352" grpId="0"/>
      <p:bldP spid="227353" grpId="0"/>
      <p:bldP spid="227354" grpId="0"/>
      <p:bldP spid="227355" grpId="0" animBg="1"/>
      <p:bldP spid="227357" grpId="0" animBg="1"/>
      <p:bldP spid="227358" grpId="0" animBg="1"/>
      <p:bldP spid="227372" grpId="0" animBg="1"/>
      <p:bldP spid="227371" grpId="0" animBg="1"/>
      <p:bldP spid="227356" grpId="0" animBg="1"/>
      <p:bldP spid="227370" grpId="0" animBg="1"/>
      <p:bldP spid="227376" grpId="0"/>
      <p:bldP spid="227377" grpId="0"/>
      <p:bldP spid="227378" grpId="0"/>
      <p:bldP spid="227369" grpId="0" animBg="1"/>
      <p:bldP spid="227395" grpId="0"/>
      <p:bldP spid="227397" grpId="0"/>
      <p:bldP spid="227398" grpId="0"/>
      <p:bldP spid="227399" grpId="0"/>
      <p:bldP spid="227400" grpId="0"/>
      <p:bldP spid="227401" grpId="0" animBg="1"/>
      <p:bldP spid="227403" grpId="0"/>
      <p:bldP spid="227405" grpId="0"/>
      <p:bldP spid="227465" grpId="0" animBg="1"/>
      <p:bldP spid="227465" grpId="1" animBg="1"/>
      <p:bldP spid="227466" grpId="0" animBg="1"/>
      <p:bldP spid="227466" grpId="1" animBg="1"/>
      <p:bldP spid="227493" grpId="0" animBg="1"/>
      <p:bldP spid="227495" grpId="0"/>
      <p:bldP spid="227495" grpId="1"/>
      <p:bldP spid="227496" grpId="0"/>
      <p:bldP spid="227497" grpId="0"/>
      <p:bldP spid="227498" grpId="0" animBg="1"/>
      <p:bldP spid="227499" grpId="0" animBg="1"/>
      <p:bldP spid="227500" grpId="0" animBg="1"/>
      <p:bldP spid="227502" grpId="0"/>
      <p:bldP spid="227503" grpId="0"/>
      <p:bldP spid="227505" grpId="0"/>
      <p:bldP spid="227505" grpId="1"/>
      <p:bldP spid="227506" grpId="0"/>
      <p:bldP spid="227506" grpId="1"/>
      <p:bldP spid="227507" grpId="0"/>
      <p:bldP spid="227507" grpId="1"/>
      <p:bldP spid="227508" grpId="0"/>
      <p:bldP spid="227509" grpId="0"/>
      <p:bldP spid="2275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93" name="Rectangle 41"/>
          <p:cNvSpPr>
            <a:spLocks noChangeArrowheads="1"/>
          </p:cNvSpPr>
          <p:nvPr/>
        </p:nvSpPr>
        <p:spPr bwMode="auto">
          <a:xfrm>
            <a:off x="0" y="3586163"/>
            <a:ext cx="8675688" cy="145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a:t>物体と面の材質、状態が決まれば最大静止摩擦力 </a:t>
            </a:r>
            <a:r>
              <a:rPr kumimoji="1" lang="en-US" altLang="ja-JP" i="1"/>
              <a:t>f</a:t>
            </a:r>
            <a:r>
              <a:rPr kumimoji="1" lang="en-US" altLang="ja-JP" baseline="-25000"/>
              <a:t>s(max)</a:t>
            </a:r>
            <a:r>
              <a:rPr kumimoji="1" lang="ja-JP" altLang="en-US"/>
              <a:t>はそのときの垂直抗力</a:t>
            </a:r>
            <a:r>
              <a:rPr kumimoji="1" lang="en-US" altLang="ja-JP" i="1"/>
              <a:t>N</a:t>
            </a:r>
            <a:r>
              <a:rPr kumimoji="1" lang="ja-JP" altLang="en-US"/>
              <a:t>に比例する。 </a:t>
            </a:r>
          </a:p>
          <a:p>
            <a:r>
              <a:rPr kumimoji="1" lang="ja-JP" altLang="en-US" i="1"/>
              <a:t>    </a:t>
            </a:r>
            <a:r>
              <a:rPr kumimoji="1" lang="ja-JP" altLang="en-US" i="1">
                <a:latin typeface="Bookman Old Style" pitchFamily="18" charset="0"/>
              </a:rPr>
              <a:t> </a:t>
            </a:r>
            <a:r>
              <a:rPr kumimoji="1" lang="en-US" altLang="ja-JP" i="1">
                <a:latin typeface="Bookman Old Style" pitchFamily="18" charset="0"/>
              </a:rPr>
              <a:t>f</a:t>
            </a:r>
            <a:r>
              <a:rPr kumimoji="1" lang="en-US" altLang="ja-JP" baseline="-25000"/>
              <a:t>s(max)</a:t>
            </a:r>
            <a:r>
              <a:rPr kumimoji="1" lang="en-US" altLang="ja-JP" i="1"/>
              <a:t>=</a:t>
            </a:r>
            <a:r>
              <a:rPr kumimoji="1" lang="ja-JP" altLang="en-US"/>
              <a:t>　           </a:t>
            </a:r>
            <a:r>
              <a:rPr kumimoji="1" lang="en-US" altLang="ja-JP" i="1">
                <a:latin typeface="Symbol" pitchFamily="18" charset="2"/>
              </a:rPr>
              <a:t>m</a:t>
            </a:r>
            <a:r>
              <a:rPr kumimoji="1" lang="en-US" altLang="ja-JP" baseline="-25000"/>
              <a:t>s </a:t>
            </a:r>
            <a:r>
              <a:rPr kumimoji="1" lang="en-US" altLang="ja-JP">
                <a:latin typeface="Symbol" pitchFamily="18" charset="2"/>
              </a:rPr>
              <a:t>:</a:t>
            </a:r>
            <a:r>
              <a:rPr kumimoji="1" lang="en-US" altLang="ja-JP" i="1">
                <a:latin typeface="Symbol" pitchFamily="18" charset="2"/>
              </a:rPr>
              <a:t> </a:t>
            </a:r>
            <a:r>
              <a:rPr kumimoji="1" lang="ja-JP" altLang="en-US" b="1">
                <a:solidFill>
                  <a:schemeClr val="accent2"/>
                </a:solidFill>
              </a:rPr>
              <a:t>静止摩擦係数</a:t>
            </a:r>
          </a:p>
        </p:txBody>
      </p:sp>
      <p:sp>
        <p:nvSpPr>
          <p:cNvPr id="228394" name="Rectangle 42"/>
          <p:cNvSpPr>
            <a:spLocks noChangeArrowheads="1"/>
          </p:cNvSpPr>
          <p:nvPr/>
        </p:nvSpPr>
        <p:spPr bwMode="auto">
          <a:xfrm>
            <a:off x="0" y="1557338"/>
            <a:ext cx="9144000" cy="154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a:t>摩擦力には次の二つがある。　</a:t>
            </a:r>
          </a:p>
          <a:p>
            <a:r>
              <a:rPr kumimoji="1" lang="ja-JP" altLang="en-US" b="1">
                <a:solidFill>
                  <a:schemeClr val="accent2"/>
                </a:solidFill>
              </a:rPr>
              <a:t>   静止摩擦力</a:t>
            </a:r>
            <a:r>
              <a:rPr kumimoji="1" lang="ja-JP" altLang="en-US" b="1"/>
              <a:t>　</a:t>
            </a:r>
            <a:r>
              <a:rPr kumimoji="1" lang="ja-JP" altLang="en-US"/>
              <a:t>滑っていないとき滑るのを食い止める摩擦力</a:t>
            </a:r>
          </a:p>
          <a:p>
            <a:r>
              <a:rPr kumimoji="1" lang="ja-JP" altLang="en-US" b="1">
                <a:solidFill>
                  <a:schemeClr val="accent2"/>
                </a:solidFill>
              </a:rPr>
              <a:t>   動摩擦力</a:t>
            </a:r>
            <a:r>
              <a:rPr kumimoji="1" lang="ja-JP" altLang="en-US" b="1"/>
              <a:t>　</a:t>
            </a:r>
            <a:r>
              <a:rPr kumimoji="1" lang="ja-JP" altLang="en-US"/>
              <a:t>滑っているとき運動を妨げる摩擦力</a:t>
            </a:r>
          </a:p>
        </p:txBody>
      </p:sp>
      <p:sp>
        <p:nvSpPr>
          <p:cNvPr id="228390" name="Rectangle 38"/>
          <p:cNvSpPr>
            <a:spLocks noChangeArrowheads="1"/>
          </p:cNvSpPr>
          <p:nvPr/>
        </p:nvSpPr>
        <p:spPr bwMode="auto">
          <a:xfrm>
            <a:off x="0" y="5157788"/>
            <a:ext cx="6118225" cy="154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a:t>動摩擦力 </a:t>
            </a:r>
            <a:r>
              <a:rPr kumimoji="1" lang="en-US" altLang="ja-JP" i="1"/>
              <a:t>f</a:t>
            </a:r>
            <a:r>
              <a:rPr kumimoji="1" lang="en-US" altLang="ja-JP"/>
              <a:t> </a:t>
            </a:r>
            <a:r>
              <a:rPr kumimoji="1" lang="en-US" altLang="ja-JP" baseline="-25000"/>
              <a:t>k</a:t>
            </a:r>
            <a:r>
              <a:rPr kumimoji="1" lang="ja-JP" altLang="en-US"/>
              <a:t>も垂直抗力</a:t>
            </a:r>
            <a:r>
              <a:rPr kumimoji="1" lang="en-US" altLang="ja-JP" i="1">
                <a:latin typeface="Bookman Old Style" pitchFamily="18" charset="0"/>
              </a:rPr>
              <a:t>N</a:t>
            </a:r>
            <a:r>
              <a:rPr kumimoji="1" lang="ja-JP" altLang="en-US"/>
              <a:t>に比例する。</a:t>
            </a:r>
          </a:p>
          <a:p>
            <a:r>
              <a:rPr kumimoji="1" lang="ja-JP" altLang="en-US"/>
              <a:t>    </a:t>
            </a:r>
            <a:r>
              <a:rPr kumimoji="1" lang="ja-JP" altLang="en-US">
                <a:latin typeface="Bookman Old Style" pitchFamily="18" charset="0"/>
              </a:rPr>
              <a:t> </a:t>
            </a:r>
            <a:r>
              <a:rPr kumimoji="1" lang="en-US" altLang="ja-JP" i="1">
                <a:latin typeface="Bookman Old Style" pitchFamily="18" charset="0"/>
              </a:rPr>
              <a:t>f</a:t>
            </a:r>
            <a:r>
              <a:rPr kumimoji="1" lang="en-US" altLang="ja-JP" baseline="-25000"/>
              <a:t>k</a:t>
            </a:r>
            <a:r>
              <a:rPr kumimoji="1" lang="en-US" altLang="ja-JP" i="1"/>
              <a:t> =</a:t>
            </a:r>
            <a:r>
              <a:rPr kumimoji="1" lang="ja-JP" altLang="en-US"/>
              <a:t>　               </a:t>
            </a:r>
            <a:r>
              <a:rPr kumimoji="1" lang="en-US" altLang="ja-JP" i="1">
                <a:latin typeface="Symbol" pitchFamily="18" charset="2"/>
              </a:rPr>
              <a:t>m</a:t>
            </a:r>
            <a:r>
              <a:rPr kumimoji="1" lang="en-US" altLang="ja-JP" baseline="-25000"/>
              <a:t>k </a:t>
            </a:r>
            <a:r>
              <a:rPr kumimoji="1" lang="en-US" altLang="ja-JP">
                <a:latin typeface="Symbol" pitchFamily="18" charset="2"/>
              </a:rPr>
              <a:t>:</a:t>
            </a:r>
            <a:r>
              <a:rPr kumimoji="1" lang="ja-JP" altLang="en-US" b="1">
                <a:solidFill>
                  <a:schemeClr val="accent2"/>
                </a:solidFill>
              </a:rPr>
              <a:t>動摩擦係数</a:t>
            </a:r>
            <a:r>
              <a:rPr kumimoji="1" lang="ja-JP" altLang="en-US" b="1"/>
              <a:t>         </a:t>
            </a:r>
          </a:p>
          <a:p>
            <a:r>
              <a:rPr kumimoji="1" lang="ja-JP" altLang="en-US"/>
              <a:t>                             一般に</a:t>
            </a:r>
            <a:r>
              <a:rPr kumimoji="1" lang="en-US" altLang="ja-JP" i="1">
                <a:latin typeface="Symbol" pitchFamily="18" charset="2"/>
              </a:rPr>
              <a:t>m</a:t>
            </a:r>
            <a:r>
              <a:rPr kumimoji="1" lang="en-US" altLang="ja-JP" baseline="-25000"/>
              <a:t>s</a:t>
            </a:r>
            <a:r>
              <a:rPr kumimoji="1" lang="en-US" altLang="ja-JP" i="1">
                <a:latin typeface="Symbol" pitchFamily="18" charset="2"/>
              </a:rPr>
              <a:t> </a:t>
            </a:r>
            <a:r>
              <a:rPr kumimoji="1" lang="en-US" altLang="ja-JP"/>
              <a:t>&gt; </a:t>
            </a:r>
            <a:r>
              <a:rPr kumimoji="1" lang="en-US" altLang="ja-JP" i="1">
                <a:latin typeface="Symbol" pitchFamily="18" charset="2"/>
              </a:rPr>
              <a:t>m</a:t>
            </a:r>
            <a:r>
              <a:rPr kumimoji="1" lang="en-US" altLang="ja-JP" baseline="-25000"/>
              <a:t>k  </a:t>
            </a:r>
            <a:r>
              <a:rPr kumimoji="1" lang="ja-JP" altLang="en-US"/>
              <a:t>である。</a:t>
            </a:r>
          </a:p>
        </p:txBody>
      </p:sp>
      <p:sp>
        <p:nvSpPr>
          <p:cNvPr id="228355" name="Rectangle 3"/>
          <p:cNvSpPr>
            <a:spLocks noChangeArrowheads="1"/>
          </p:cNvSpPr>
          <p:nvPr/>
        </p:nvSpPr>
        <p:spPr bwMode="auto">
          <a:xfrm>
            <a:off x="0" y="0"/>
            <a:ext cx="9144000"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                                 </a:t>
            </a:r>
            <a:r>
              <a:rPr kumimoji="1" lang="ja-JP" altLang="en-US"/>
              <a:t>物体が面に接し、滑る運動が可能なとき</a:t>
            </a:r>
          </a:p>
          <a:p>
            <a:r>
              <a:rPr kumimoji="1" lang="ja-JP" altLang="en-US"/>
              <a:t>物体は面から、面に垂直な力「</a:t>
            </a:r>
            <a:r>
              <a:rPr kumimoji="1" lang="ja-JP" altLang="en-US" b="1">
                <a:solidFill>
                  <a:schemeClr val="accent2"/>
                </a:solidFill>
              </a:rPr>
              <a:t>垂直抗力</a:t>
            </a:r>
            <a:r>
              <a:rPr kumimoji="1" lang="ja-JP" altLang="en-US" b="1"/>
              <a:t>」、</a:t>
            </a:r>
          </a:p>
          <a:p>
            <a:r>
              <a:rPr kumimoji="1" lang="ja-JP" altLang="en-US"/>
              <a:t>面に平行な力「</a:t>
            </a:r>
            <a:r>
              <a:rPr kumimoji="1" lang="ja-JP" altLang="en-US" b="1">
                <a:solidFill>
                  <a:schemeClr val="accent2"/>
                </a:solidFill>
              </a:rPr>
              <a:t>摩擦力</a:t>
            </a:r>
            <a:r>
              <a:rPr kumimoji="1" lang="ja-JP" altLang="en-US" b="1"/>
              <a:t>」</a:t>
            </a:r>
            <a:r>
              <a:rPr kumimoji="1" lang="ja-JP" altLang="en-US"/>
              <a:t>を受ける。</a:t>
            </a:r>
          </a:p>
        </p:txBody>
      </p:sp>
      <p:sp>
        <p:nvSpPr>
          <p:cNvPr id="10246" name="Rectangle 2"/>
          <p:cNvSpPr>
            <a:spLocks noGrp="1" noChangeArrowheads="1"/>
          </p:cNvSpPr>
          <p:nvPr>
            <p:ph type="title"/>
          </p:nvPr>
        </p:nvSpPr>
        <p:spPr>
          <a:xfrm>
            <a:off x="0" y="0"/>
            <a:ext cx="3348038" cy="476250"/>
          </a:xfrm>
        </p:spPr>
        <p:txBody>
          <a:bodyPr/>
          <a:lstStyle/>
          <a:p>
            <a:pPr algn="l" eaLnBrk="1" hangingPunct="1"/>
            <a:r>
              <a:rPr lang="ja-JP" altLang="en-US" sz="2800" b="1">
                <a:solidFill>
                  <a:schemeClr val="accent2"/>
                </a:solidFill>
              </a:rPr>
              <a:t>垂直抗力、摩擦力</a:t>
            </a:r>
          </a:p>
        </p:txBody>
      </p:sp>
      <p:sp>
        <p:nvSpPr>
          <p:cNvPr id="228366" name="Rectangle 14"/>
          <p:cNvSpPr>
            <a:spLocks noChangeArrowheads="1"/>
          </p:cNvSpPr>
          <p:nvPr/>
        </p:nvSpPr>
        <p:spPr bwMode="auto">
          <a:xfrm>
            <a:off x="6299200" y="5876925"/>
            <a:ext cx="2592388" cy="4318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ja-JP" altLang="en-US"/>
          </a:p>
        </p:txBody>
      </p:sp>
      <p:sp>
        <p:nvSpPr>
          <p:cNvPr id="228367" name="Rectangle 15"/>
          <p:cNvSpPr>
            <a:spLocks noChangeArrowheads="1"/>
          </p:cNvSpPr>
          <p:nvPr/>
        </p:nvSpPr>
        <p:spPr bwMode="auto">
          <a:xfrm>
            <a:off x="6659563" y="5084763"/>
            <a:ext cx="1008062" cy="792162"/>
          </a:xfrm>
          <a:prstGeom prst="rect">
            <a:avLst/>
          </a:prstGeom>
          <a:solidFill>
            <a:srgbClr val="FFF0DC"/>
          </a:solidFill>
          <a:ln w="9525">
            <a:solidFill>
              <a:schemeClr val="tx1"/>
            </a:solidFill>
            <a:miter lim="800000"/>
            <a:headEnd/>
            <a:tailEnd/>
          </a:ln>
        </p:spPr>
        <p:txBody>
          <a:bodyPr wrap="none" anchor="ctr">
            <a:spAutoFit/>
          </a:bodyPr>
          <a:lstStyle/>
          <a:p>
            <a:endParaRPr lang="ja-JP" altLang="en-US"/>
          </a:p>
        </p:txBody>
      </p:sp>
      <p:sp>
        <p:nvSpPr>
          <p:cNvPr id="228368" name="Line 16"/>
          <p:cNvSpPr>
            <a:spLocks noChangeShapeType="1"/>
          </p:cNvSpPr>
          <p:nvPr/>
        </p:nvSpPr>
        <p:spPr bwMode="auto">
          <a:xfrm flipH="1">
            <a:off x="6731000" y="5876925"/>
            <a:ext cx="43180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8369" name="Line 17"/>
          <p:cNvSpPr>
            <a:spLocks noChangeShapeType="1"/>
          </p:cNvSpPr>
          <p:nvPr/>
        </p:nvSpPr>
        <p:spPr bwMode="auto">
          <a:xfrm flipV="1">
            <a:off x="7162800" y="5300663"/>
            <a:ext cx="0" cy="576262"/>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8370" name="Rectangle 18"/>
          <p:cNvSpPr>
            <a:spLocks noChangeArrowheads="1"/>
          </p:cNvSpPr>
          <p:nvPr/>
        </p:nvSpPr>
        <p:spPr bwMode="auto">
          <a:xfrm>
            <a:off x="6731000" y="5084763"/>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t>N</a:t>
            </a:r>
          </a:p>
        </p:txBody>
      </p:sp>
      <p:sp>
        <p:nvSpPr>
          <p:cNvPr id="228372" name="Line 20"/>
          <p:cNvSpPr>
            <a:spLocks noChangeShapeType="1"/>
          </p:cNvSpPr>
          <p:nvPr/>
        </p:nvSpPr>
        <p:spPr bwMode="auto">
          <a:xfrm>
            <a:off x="7091363" y="4940300"/>
            <a:ext cx="792162" cy="0"/>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wrap="none" anchor="ctr">
            <a:spAutoFit/>
          </a:bodyPr>
          <a:lstStyle/>
          <a:p>
            <a:endParaRPr lang="ja-JP" altLang="en-US"/>
          </a:p>
        </p:txBody>
      </p:sp>
      <p:sp>
        <p:nvSpPr>
          <p:cNvPr id="228373" name="Rectangle 21"/>
          <p:cNvSpPr>
            <a:spLocks noChangeArrowheads="1"/>
          </p:cNvSpPr>
          <p:nvPr/>
        </p:nvSpPr>
        <p:spPr bwMode="auto">
          <a:xfrm>
            <a:off x="6731000" y="4437063"/>
            <a:ext cx="15573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滑る方向</a:t>
            </a:r>
          </a:p>
        </p:txBody>
      </p:sp>
      <p:sp>
        <p:nvSpPr>
          <p:cNvPr id="228374" name="Rectangle 22"/>
          <p:cNvSpPr>
            <a:spLocks noChangeArrowheads="1"/>
          </p:cNvSpPr>
          <p:nvPr/>
        </p:nvSpPr>
        <p:spPr bwMode="auto">
          <a:xfrm>
            <a:off x="6588125" y="5805488"/>
            <a:ext cx="4921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 </a:t>
            </a:r>
            <a:r>
              <a:rPr kumimoji="1" lang="en-US" altLang="ja-JP" i="1"/>
              <a:t>f</a:t>
            </a:r>
            <a:r>
              <a:rPr kumimoji="1" lang="en-US" altLang="ja-JP" baseline="-25000"/>
              <a:t>k</a:t>
            </a:r>
          </a:p>
        </p:txBody>
      </p:sp>
      <p:sp>
        <p:nvSpPr>
          <p:cNvPr id="228375" name="Rectangle 23"/>
          <p:cNvSpPr>
            <a:spLocks noChangeArrowheads="1"/>
          </p:cNvSpPr>
          <p:nvPr/>
        </p:nvSpPr>
        <p:spPr bwMode="auto">
          <a:xfrm>
            <a:off x="6227763" y="1557338"/>
            <a:ext cx="2592387" cy="4318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ja-JP" altLang="en-US"/>
          </a:p>
        </p:txBody>
      </p:sp>
      <p:sp>
        <p:nvSpPr>
          <p:cNvPr id="228376" name="Rectangle 24"/>
          <p:cNvSpPr>
            <a:spLocks noChangeArrowheads="1"/>
          </p:cNvSpPr>
          <p:nvPr/>
        </p:nvSpPr>
        <p:spPr bwMode="auto">
          <a:xfrm>
            <a:off x="6732588" y="908050"/>
            <a:ext cx="1008062" cy="649288"/>
          </a:xfrm>
          <a:prstGeom prst="rect">
            <a:avLst/>
          </a:prstGeom>
          <a:solidFill>
            <a:srgbClr val="FFF0DC"/>
          </a:solidFill>
          <a:ln w="9525">
            <a:solidFill>
              <a:schemeClr val="tx1"/>
            </a:solidFill>
            <a:miter lim="800000"/>
            <a:headEnd/>
            <a:tailEnd/>
          </a:ln>
        </p:spPr>
        <p:txBody>
          <a:bodyPr anchor="ctr">
            <a:spAutoFit/>
          </a:bodyPr>
          <a:lstStyle/>
          <a:p>
            <a:endParaRPr lang="ja-JP" altLang="en-US"/>
          </a:p>
        </p:txBody>
      </p:sp>
      <p:sp>
        <p:nvSpPr>
          <p:cNvPr id="228377" name="Line 25"/>
          <p:cNvSpPr>
            <a:spLocks noChangeShapeType="1"/>
          </p:cNvSpPr>
          <p:nvPr/>
        </p:nvSpPr>
        <p:spPr bwMode="auto">
          <a:xfrm flipH="1">
            <a:off x="6804025" y="1557338"/>
            <a:ext cx="43180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8378" name="Line 26"/>
          <p:cNvSpPr>
            <a:spLocks noChangeShapeType="1"/>
          </p:cNvSpPr>
          <p:nvPr/>
        </p:nvSpPr>
        <p:spPr bwMode="auto">
          <a:xfrm flipV="1">
            <a:off x="7235825" y="981075"/>
            <a:ext cx="0" cy="576263"/>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8380" name="Line 28"/>
          <p:cNvSpPr>
            <a:spLocks noChangeShapeType="1"/>
          </p:cNvSpPr>
          <p:nvPr/>
        </p:nvSpPr>
        <p:spPr bwMode="auto">
          <a:xfrm>
            <a:off x="7454900" y="981075"/>
            <a:ext cx="792163" cy="0"/>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wrap="none" anchor="ctr">
            <a:spAutoFit/>
          </a:bodyPr>
          <a:lstStyle/>
          <a:p>
            <a:endParaRPr lang="ja-JP" altLang="en-US"/>
          </a:p>
        </p:txBody>
      </p:sp>
      <p:sp>
        <p:nvSpPr>
          <p:cNvPr id="228381" name="Rectangle 29"/>
          <p:cNvSpPr>
            <a:spLocks noChangeArrowheads="1"/>
          </p:cNvSpPr>
          <p:nvPr/>
        </p:nvSpPr>
        <p:spPr bwMode="auto">
          <a:xfrm>
            <a:off x="7092950" y="404813"/>
            <a:ext cx="15573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滑る方向</a:t>
            </a:r>
          </a:p>
        </p:txBody>
      </p:sp>
      <p:sp>
        <p:nvSpPr>
          <p:cNvPr id="228362" name="Rectangle 10"/>
          <p:cNvSpPr>
            <a:spLocks noChangeArrowheads="1"/>
          </p:cNvSpPr>
          <p:nvPr/>
        </p:nvSpPr>
        <p:spPr bwMode="auto">
          <a:xfrm>
            <a:off x="6588125" y="1557338"/>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摩擦力</a:t>
            </a:r>
          </a:p>
        </p:txBody>
      </p:sp>
      <p:sp>
        <p:nvSpPr>
          <p:cNvPr id="228363" name="Rectangle 11"/>
          <p:cNvSpPr>
            <a:spLocks noChangeArrowheads="1"/>
          </p:cNvSpPr>
          <p:nvPr/>
        </p:nvSpPr>
        <p:spPr bwMode="auto">
          <a:xfrm>
            <a:off x="5580063" y="981075"/>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垂直抗力</a:t>
            </a:r>
          </a:p>
        </p:txBody>
      </p:sp>
      <p:sp>
        <p:nvSpPr>
          <p:cNvPr id="228383" name="Rectangle 31"/>
          <p:cNvSpPr>
            <a:spLocks noChangeArrowheads="1"/>
          </p:cNvSpPr>
          <p:nvPr/>
        </p:nvSpPr>
        <p:spPr bwMode="auto">
          <a:xfrm>
            <a:off x="323850" y="4508500"/>
            <a:ext cx="2232025" cy="649288"/>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28384" name="Rectangle 32"/>
          <p:cNvSpPr>
            <a:spLocks noChangeArrowheads="1"/>
          </p:cNvSpPr>
          <p:nvPr/>
        </p:nvSpPr>
        <p:spPr bwMode="auto">
          <a:xfrm>
            <a:off x="323850" y="5661025"/>
            <a:ext cx="2232025" cy="647700"/>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28391" name="AutoShape 39"/>
          <p:cNvSpPr>
            <a:spLocks/>
          </p:cNvSpPr>
          <p:nvPr/>
        </p:nvSpPr>
        <p:spPr bwMode="auto">
          <a:xfrm>
            <a:off x="179388" y="2205038"/>
            <a:ext cx="107950" cy="720725"/>
          </a:xfrm>
          <a:prstGeom prst="leftBracket">
            <a:avLst>
              <a:gd name="adj" fmla="val 5563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28395" name="Rectangle 43"/>
          <p:cNvSpPr>
            <a:spLocks noChangeArrowheads="1"/>
          </p:cNvSpPr>
          <p:nvPr/>
        </p:nvSpPr>
        <p:spPr bwMode="auto">
          <a:xfrm>
            <a:off x="1547813" y="4581525"/>
            <a:ext cx="93662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28396" name="Rectangle 44"/>
          <p:cNvSpPr>
            <a:spLocks noChangeArrowheads="1"/>
          </p:cNvSpPr>
          <p:nvPr/>
        </p:nvSpPr>
        <p:spPr bwMode="auto">
          <a:xfrm>
            <a:off x="1116013" y="5734050"/>
            <a:ext cx="136842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28398" name="Rectangle 46"/>
          <p:cNvSpPr>
            <a:spLocks noChangeArrowheads="1"/>
          </p:cNvSpPr>
          <p:nvPr/>
        </p:nvSpPr>
        <p:spPr bwMode="auto">
          <a:xfrm>
            <a:off x="1547813" y="4581525"/>
            <a:ext cx="1035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err="1">
                <a:latin typeface="Symbol" pitchFamily="18" charset="2"/>
              </a:rPr>
              <a:t>m</a:t>
            </a:r>
            <a:r>
              <a:rPr kumimoji="1" lang="en-US" altLang="ja-JP" baseline="-25000" dirty="0" err="1"/>
              <a:t>s</a:t>
            </a:r>
            <a:r>
              <a:rPr kumimoji="1" lang="en-US" altLang="ja-JP" baseline="-25000" dirty="0"/>
              <a:t> </a:t>
            </a:r>
            <a:r>
              <a:rPr kumimoji="1" lang="en-US" altLang="ja-JP" i="1" dirty="0">
                <a:latin typeface="Bookman Old Style" pitchFamily="18" charset="0"/>
              </a:rPr>
              <a:t>N</a:t>
            </a:r>
            <a:r>
              <a:rPr kumimoji="1" lang="ja-JP" altLang="en-US" dirty="0"/>
              <a:t>　</a:t>
            </a:r>
          </a:p>
        </p:txBody>
      </p:sp>
      <p:sp>
        <p:nvSpPr>
          <p:cNvPr id="228400" name="Rectangle 48"/>
          <p:cNvSpPr>
            <a:spLocks noChangeArrowheads="1"/>
          </p:cNvSpPr>
          <p:nvPr/>
        </p:nvSpPr>
        <p:spPr bwMode="auto">
          <a:xfrm>
            <a:off x="1476375" y="5661025"/>
            <a:ext cx="8255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Symbol" pitchFamily="18" charset="2"/>
              </a:rPr>
              <a:t>m</a:t>
            </a:r>
            <a:r>
              <a:rPr kumimoji="1" lang="en-US" altLang="ja-JP" baseline="-25000"/>
              <a:t>k </a:t>
            </a:r>
            <a:r>
              <a:rPr kumimoji="1" lang="en-US" altLang="ja-JP" i="1">
                <a:latin typeface="Bookman Old Style" pitchFamily="18" charset="0"/>
              </a:rPr>
              <a:t>N</a:t>
            </a:r>
          </a:p>
        </p:txBody>
      </p:sp>
      <p:sp>
        <p:nvSpPr>
          <p:cNvPr id="228401" name="Rectangle 49"/>
          <p:cNvSpPr>
            <a:spLocks noChangeArrowheads="1"/>
          </p:cNvSpPr>
          <p:nvPr/>
        </p:nvSpPr>
        <p:spPr bwMode="auto">
          <a:xfrm>
            <a:off x="6443663" y="5805488"/>
            <a:ext cx="465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t>f</a:t>
            </a:r>
            <a:r>
              <a:rPr kumimoji="1" lang="en-US" altLang="ja-JP" baseline="-25000"/>
              <a:t>s</a:t>
            </a:r>
            <a:r>
              <a:rPr kumimoji="1" lang="en-US" altLang="ja-JP" i="1"/>
              <a:t> </a:t>
            </a:r>
            <a:endParaRPr kumimoji="1" lang="en-US" altLang="ja-JP" baseline="-25000"/>
          </a:p>
        </p:txBody>
      </p:sp>
      <p:sp>
        <p:nvSpPr>
          <p:cNvPr id="228410" name="Rectangle 58"/>
          <p:cNvSpPr>
            <a:spLocks noChangeArrowheads="1"/>
          </p:cNvSpPr>
          <p:nvPr/>
        </p:nvSpPr>
        <p:spPr bwMode="auto">
          <a:xfrm>
            <a:off x="25400" y="3098800"/>
            <a:ext cx="8658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静止摩擦力 </a:t>
            </a:r>
            <a:r>
              <a:rPr kumimoji="1" lang="en-US" altLang="ja-JP" i="1"/>
              <a:t>f</a:t>
            </a:r>
            <a:r>
              <a:rPr kumimoji="1" lang="en-US" altLang="ja-JP" baseline="-25000"/>
              <a:t>s</a:t>
            </a:r>
            <a:r>
              <a:rPr kumimoji="1" lang="en-US" altLang="ja-JP"/>
              <a:t> </a:t>
            </a:r>
            <a:r>
              <a:rPr kumimoji="1" lang="ja-JP" altLang="en-US"/>
              <a:t>が限界</a:t>
            </a:r>
            <a:r>
              <a:rPr kumimoji="1" lang="en-US" altLang="ja-JP"/>
              <a:t>(</a:t>
            </a:r>
            <a:r>
              <a:rPr kumimoji="1" lang="ja-JP" altLang="en-US" b="1">
                <a:solidFill>
                  <a:schemeClr val="accent2"/>
                </a:solidFill>
              </a:rPr>
              <a:t>最大静止摩擦力</a:t>
            </a:r>
            <a:r>
              <a:rPr kumimoji="1" lang="en-US" altLang="ja-JP"/>
              <a:t>)</a:t>
            </a:r>
            <a:r>
              <a:rPr kumimoji="1" lang="ja-JP" altLang="en-US"/>
              <a:t>に達すると滑る。</a:t>
            </a:r>
          </a:p>
        </p:txBody>
      </p:sp>
      <p:sp>
        <p:nvSpPr>
          <p:cNvPr id="228411" name="Rectangle 59"/>
          <p:cNvSpPr>
            <a:spLocks noChangeArrowheads="1"/>
          </p:cNvSpPr>
          <p:nvPr/>
        </p:nvSpPr>
        <p:spPr bwMode="auto">
          <a:xfrm>
            <a:off x="6443663" y="5805488"/>
            <a:ext cx="104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t>f</a:t>
            </a:r>
            <a:r>
              <a:rPr kumimoji="1" lang="en-US" altLang="ja-JP" baseline="-25000"/>
              <a:t>s(max)</a:t>
            </a:r>
            <a:r>
              <a:rPr kumimoji="1" lang="en-US" altLang="ja-JP" i="1"/>
              <a:t> </a:t>
            </a:r>
          </a:p>
        </p:txBody>
      </p:sp>
    </p:spTree>
    <p:extLst>
      <p:ext uri="{BB962C8B-B14F-4D97-AF65-F5344CB8AC3E}">
        <p14:creationId xmlns:p14="http://schemas.microsoft.com/office/powerpoint/2010/main" val="877250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835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837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837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837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836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838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838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837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836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839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8391"/>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0" presetClass="path" presetSubtype="0" accel="50000" fill="hold" grpId="1" nodeType="clickEffect">
                                  <p:stCondLst>
                                    <p:cond delay="0"/>
                                  </p:stCondLst>
                                  <p:childTnLst>
                                    <p:animMotion origin="layout" path="M 0.0 0.0 L 0.11823 0.0 " pathEditMode="relative" ptsTypes="AA">
                                      <p:cBhvr>
                                        <p:cTn id="40" dur="1000" fill="hold"/>
                                        <p:tgtEl>
                                          <p:spTgt spid="228377"/>
                                        </p:tgtEl>
                                        <p:attrNameLst>
                                          <p:attrName>ppt_x</p:attrName>
                                          <p:attrName>ppt_y</p:attrName>
                                        </p:attrNameLst>
                                      </p:cBhvr>
                                    </p:animMotion>
                                  </p:childTnLst>
                                </p:cTn>
                              </p:par>
                              <p:par>
                                <p:cTn id="41" presetID="0" presetClass="path" presetSubtype="0" accel="50000" fill="hold" grpId="1" nodeType="withEffect">
                                  <p:stCondLst>
                                    <p:cond delay="0"/>
                                  </p:stCondLst>
                                  <p:childTnLst>
                                    <p:animMotion origin="layout" path="M 0.0 0.0 L 0.11823 0.0 " pathEditMode="relative" ptsTypes="AA">
                                      <p:cBhvr>
                                        <p:cTn id="42" dur="1000" fill="hold"/>
                                        <p:tgtEl>
                                          <p:spTgt spid="228378"/>
                                        </p:tgtEl>
                                        <p:attrNameLst>
                                          <p:attrName>ppt_x</p:attrName>
                                          <p:attrName>ppt_y</p:attrName>
                                        </p:attrNameLst>
                                      </p:cBhvr>
                                    </p:animMotion>
                                  </p:childTnLst>
                                </p:cTn>
                              </p:par>
                              <p:par>
                                <p:cTn id="43" presetID="0" presetClass="path" presetSubtype="0" accel="50000" fill="hold" grpId="1" nodeType="withEffect">
                                  <p:stCondLst>
                                    <p:cond delay="0"/>
                                  </p:stCondLst>
                                  <p:childTnLst>
                                    <p:animMotion origin="layout" path="M 0.0 0.0 L 0.11823 0.0 " pathEditMode="relative" ptsTypes="AA">
                                      <p:cBhvr>
                                        <p:cTn id="44" dur="1000" fill="hold"/>
                                        <p:tgtEl>
                                          <p:spTgt spid="228376"/>
                                        </p:tgtEl>
                                        <p:attrNameLst>
                                          <p:attrName>ppt_x</p:attrName>
                                          <p:attrName>ppt_y</p:attrName>
                                        </p:attrNameLst>
                                      </p:cBhvr>
                                    </p:animMotion>
                                  </p:childTnLst>
                                </p:cTn>
                              </p:par>
                              <p:par>
                                <p:cTn id="45" presetID="0" presetClass="path" presetSubtype="0" accel="50000" fill="hold" nodeType="withEffect">
                                  <p:stCondLst>
                                    <p:cond delay="0"/>
                                  </p:stCondLst>
                                  <p:childTnLst>
                                    <p:animMotion origin="layout" path="M 0.0 0.0 L 0.11823 0.0 " pathEditMode="relative" ptsTypes="AA">
                                      <p:cBhvr>
                                        <p:cTn id="46" dur="1000" fill="hold"/>
                                        <p:tgtEl>
                                          <p:spTgt spid="228362"/>
                                        </p:tgtEl>
                                        <p:attrNameLst>
                                          <p:attrName>ppt_x</p:attrName>
                                          <p:attrName>ppt_y</p:attrName>
                                        </p:attrNameLst>
                                      </p:cBhvr>
                                    </p:animMotion>
                                  </p:childTnLst>
                                </p:cTn>
                              </p:par>
                              <p:par>
                                <p:cTn id="47" presetID="0" presetClass="path" presetSubtype="0" accel="50000" fill="hold" nodeType="withEffect">
                                  <p:stCondLst>
                                    <p:cond delay="0"/>
                                  </p:stCondLst>
                                  <p:childTnLst>
                                    <p:animMotion origin="layout" path="M 0.0 0.0 L 0.11823 0.0 " pathEditMode="relative" ptsTypes="AA">
                                      <p:cBhvr>
                                        <p:cTn id="48" dur="1000" fill="hold"/>
                                        <p:tgtEl>
                                          <p:spTgt spid="228363"/>
                                        </p:tgtEl>
                                        <p:attrNameLst>
                                          <p:attrName>ppt_x</p:attrName>
                                          <p:attrName>ppt_y</p:attrName>
                                        </p:attrNameLst>
                                      </p:cBhvr>
                                    </p:animMotion>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28410"/>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2836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2836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2836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2836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2837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2837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28373"/>
                                        </p:tgtEl>
                                        <p:attrNameLst>
                                          <p:attrName>style.visibility</p:attrName>
                                        </p:attrNameLst>
                                      </p:cBhvr>
                                      <p:to>
                                        <p:strVal val="visible"/>
                                      </p:to>
                                    </p:set>
                                  </p:childTnLst>
                                </p:cTn>
                              </p:par>
                              <p:par>
                                <p:cTn id="69" presetID="1" presetClass="entr" presetSubtype="0" fill="hold" grpId="1" nodeType="withEffect">
                                  <p:stCondLst>
                                    <p:cond delay="0"/>
                                  </p:stCondLst>
                                  <p:childTnLst>
                                    <p:set>
                                      <p:cBhvr>
                                        <p:cTn id="70" dur="1" fill="hold">
                                          <p:stCondLst>
                                            <p:cond delay="0"/>
                                          </p:stCondLst>
                                        </p:cTn>
                                        <p:tgtEl>
                                          <p:spTgt spid="228401"/>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28374"/>
                                        </p:tgtEl>
                                        <p:attrNameLst>
                                          <p:attrName>style.visibility</p:attrName>
                                        </p:attrNameLst>
                                      </p:cBhvr>
                                      <p:to>
                                        <p:strVal val="visible"/>
                                      </p:to>
                                    </p:set>
                                  </p:childTnLst>
                                </p:cTn>
                              </p:par>
                              <p:par>
                                <p:cTn id="75" presetID="0" presetClass="path" presetSubtype="0" accel="50000" fill="hold" grpId="1" nodeType="withEffect">
                                  <p:stCondLst>
                                    <p:cond delay="0"/>
                                  </p:stCondLst>
                                  <p:childTnLst>
                                    <p:animMotion origin="layout" path="M 0.0 0.0 L 0.11806 0.0 " pathEditMode="relative" ptsTypes="AA">
                                      <p:cBhvr>
                                        <p:cTn id="76" dur="2000" fill="hold"/>
                                        <p:tgtEl>
                                          <p:spTgt spid="228368"/>
                                        </p:tgtEl>
                                        <p:attrNameLst>
                                          <p:attrName>ppt_x</p:attrName>
                                          <p:attrName>ppt_y</p:attrName>
                                        </p:attrNameLst>
                                      </p:cBhvr>
                                    </p:animMotion>
                                  </p:childTnLst>
                                </p:cTn>
                              </p:par>
                              <p:par>
                                <p:cTn id="77" presetID="0" presetClass="path" presetSubtype="0" accel="50000" fill="hold" grpId="1" nodeType="withEffect">
                                  <p:stCondLst>
                                    <p:cond delay="0"/>
                                  </p:stCondLst>
                                  <p:childTnLst>
                                    <p:animMotion origin="layout" path="M 0.0 0.0 L 0.11806 0.0 " pathEditMode="relative" ptsTypes="AA">
                                      <p:cBhvr>
                                        <p:cTn id="78" dur="2000" fill="hold"/>
                                        <p:tgtEl>
                                          <p:spTgt spid="228369"/>
                                        </p:tgtEl>
                                        <p:attrNameLst>
                                          <p:attrName>ppt_x</p:attrName>
                                          <p:attrName>ppt_y</p:attrName>
                                        </p:attrNameLst>
                                      </p:cBhvr>
                                    </p:animMotion>
                                  </p:childTnLst>
                                </p:cTn>
                              </p:par>
                              <p:par>
                                <p:cTn id="79" presetID="0" presetClass="path" presetSubtype="0" accel="50000" fill="hold" grpId="1" nodeType="withEffect">
                                  <p:stCondLst>
                                    <p:cond delay="0"/>
                                  </p:stCondLst>
                                  <p:childTnLst>
                                    <p:animMotion origin="layout" path="M 0.0 0.0 L 0.11806 0.0 " pathEditMode="relative" ptsTypes="AA">
                                      <p:cBhvr>
                                        <p:cTn id="80" dur="2000" fill="hold"/>
                                        <p:tgtEl>
                                          <p:spTgt spid="228367"/>
                                        </p:tgtEl>
                                        <p:attrNameLst>
                                          <p:attrName>ppt_x</p:attrName>
                                          <p:attrName>ppt_y</p:attrName>
                                        </p:attrNameLst>
                                      </p:cBhvr>
                                    </p:animMotion>
                                  </p:childTnLst>
                                </p:cTn>
                              </p:par>
                              <p:par>
                                <p:cTn id="81" presetID="0" presetClass="path" presetSubtype="0" accel="50000" fill="hold" grpId="1" nodeType="withEffect">
                                  <p:stCondLst>
                                    <p:cond delay="0"/>
                                  </p:stCondLst>
                                  <p:childTnLst>
                                    <p:animMotion origin="layout" path="M 0.0 0.0 L 0.11806 0.0 " pathEditMode="relative" ptsTypes="AA">
                                      <p:cBhvr>
                                        <p:cTn id="82" dur="2000" fill="hold"/>
                                        <p:tgtEl>
                                          <p:spTgt spid="228370"/>
                                        </p:tgtEl>
                                        <p:attrNameLst>
                                          <p:attrName>ppt_x</p:attrName>
                                          <p:attrName>ppt_y</p:attrName>
                                        </p:attrNameLst>
                                      </p:cBhvr>
                                    </p:animMotion>
                                  </p:childTnLst>
                                </p:cTn>
                              </p:par>
                              <p:par>
                                <p:cTn id="83" presetID="0" presetClass="path" presetSubtype="0" accel="50000" fill="hold" grpId="1" nodeType="withEffect">
                                  <p:stCondLst>
                                    <p:cond delay="0"/>
                                  </p:stCondLst>
                                  <p:childTnLst>
                                    <p:animMotion origin="layout" path="M 0.0 0.0 L 0.11806 0.0 " pathEditMode="relative" ptsTypes="AA">
                                      <p:cBhvr>
                                        <p:cTn id="84" dur="2000" fill="hold"/>
                                        <p:tgtEl>
                                          <p:spTgt spid="228374"/>
                                        </p:tgtEl>
                                        <p:attrNameLst>
                                          <p:attrName>ppt_x</p:attrName>
                                          <p:attrName>ppt_y</p:attrName>
                                        </p:attrNameLst>
                                      </p:cBhvr>
                                    </p:animMotion>
                                  </p:childTnLst>
                                </p:cTn>
                              </p:par>
                              <p:par>
                                <p:cTn id="85" presetID="1" presetClass="exit" presetSubtype="0" fill="hold" grpId="0" nodeType="withEffect">
                                  <p:stCondLst>
                                    <p:cond delay="0"/>
                                  </p:stCondLst>
                                  <p:childTnLst>
                                    <p:set>
                                      <p:cBhvr>
                                        <p:cTn id="86" dur="1" fill="hold">
                                          <p:stCondLst>
                                            <p:cond delay="0"/>
                                          </p:stCondLst>
                                        </p:cTn>
                                        <p:tgtEl>
                                          <p:spTgt spid="228401"/>
                                        </p:tgtEl>
                                        <p:attrNameLst>
                                          <p:attrName>style.visibility</p:attrName>
                                        </p:attrNameLst>
                                      </p:cBhvr>
                                      <p:to>
                                        <p:strVal val="hidden"/>
                                      </p:to>
                                    </p:set>
                                  </p:childTnLst>
                                </p:cTn>
                              </p:par>
                              <p:par>
                                <p:cTn id="87" presetID="1" presetClass="entr" presetSubtype="0" fill="hold" grpId="0" nodeType="withEffect">
                                  <p:stCondLst>
                                    <p:cond delay="0"/>
                                  </p:stCondLst>
                                  <p:childTnLst>
                                    <p:set>
                                      <p:cBhvr>
                                        <p:cTn id="88" dur="1" fill="hold">
                                          <p:stCondLst>
                                            <p:cond delay="0"/>
                                          </p:stCondLst>
                                        </p:cTn>
                                        <p:tgtEl>
                                          <p:spTgt spid="228411"/>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28393"/>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28383"/>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228395"/>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28398"/>
                                        </p:tgtEl>
                                        <p:attrNameLst>
                                          <p:attrName>style.visibility</p:attrName>
                                        </p:attrNameLst>
                                      </p:cBhvr>
                                      <p:to>
                                        <p:strVal val="visible"/>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22839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228384"/>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228396"/>
                                        </p:tgtEl>
                                        <p:attrNameLst>
                                          <p:attrName>style.visibility</p:attrName>
                                        </p:attrNameLst>
                                      </p:cBhvr>
                                      <p:to>
                                        <p:strVal val="visible"/>
                                      </p:to>
                                    </p:se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2284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93" grpId="0"/>
      <p:bldP spid="228394" grpId="0"/>
      <p:bldP spid="228390" grpId="0"/>
      <p:bldP spid="228355" grpId="0"/>
      <p:bldP spid="228366" grpId="0" animBg="1"/>
      <p:bldP spid="228367" grpId="0" animBg="1"/>
      <p:bldP spid="228367" grpId="1" animBg="1"/>
      <p:bldP spid="228368" grpId="0" animBg="1"/>
      <p:bldP spid="228368" grpId="1" animBg="1"/>
      <p:bldP spid="228369" grpId="0" animBg="1"/>
      <p:bldP spid="228369" grpId="1" animBg="1"/>
      <p:bldP spid="228370" grpId="0"/>
      <p:bldP spid="228370" grpId="1"/>
      <p:bldP spid="228372" grpId="0" animBg="1"/>
      <p:bldP spid="228373" grpId="0"/>
      <p:bldP spid="228374" grpId="0"/>
      <p:bldP spid="228374" grpId="1"/>
      <p:bldP spid="228375" grpId="0" animBg="1"/>
      <p:bldP spid="228376" grpId="0" animBg="1"/>
      <p:bldP spid="228376" grpId="1" animBg="1"/>
      <p:bldP spid="228377" grpId="0" animBg="1"/>
      <p:bldP spid="228377" grpId="1" animBg="1"/>
      <p:bldP spid="228378" grpId="0" animBg="1"/>
      <p:bldP spid="228378" grpId="1" animBg="1"/>
      <p:bldP spid="228380" grpId="0" animBg="1"/>
      <p:bldP spid="228381" grpId="0"/>
      <p:bldP spid="228362" grpId="0"/>
      <p:bldP spid="228363" grpId="0"/>
      <p:bldP spid="228383" grpId="0" animBg="1"/>
      <p:bldP spid="228384" grpId="0" animBg="1"/>
      <p:bldP spid="228391" grpId="0" animBg="1"/>
      <p:bldP spid="228395" grpId="0" animBg="1"/>
      <p:bldP spid="228396" grpId="0" animBg="1"/>
      <p:bldP spid="228398" grpId="0"/>
      <p:bldP spid="228400" grpId="0"/>
      <p:bldP spid="228401" grpId="0"/>
      <p:bldP spid="228401" grpId="1"/>
      <p:bldP spid="228410" grpId="0"/>
      <p:bldP spid="2284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11"/>
          <p:cNvSpPr>
            <a:spLocks noChangeArrowheads="1"/>
          </p:cNvSpPr>
          <p:nvPr/>
        </p:nvSpPr>
        <p:spPr bwMode="auto">
          <a:xfrm>
            <a:off x="165100" y="3287078"/>
            <a:ext cx="78438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ja-JP" altLang="en-US" dirty="0">
                <a:solidFill>
                  <a:srgbClr val="000000"/>
                </a:solidFill>
              </a:rPr>
              <a:t>第</a:t>
            </a:r>
            <a:r>
              <a:rPr lang="en-US" altLang="ja-JP" dirty="0">
                <a:solidFill>
                  <a:srgbClr val="000000"/>
                </a:solidFill>
              </a:rPr>
              <a:t>3</a:t>
            </a:r>
            <a:r>
              <a:rPr lang="ja-JP" altLang="en-US" dirty="0">
                <a:solidFill>
                  <a:srgbClr val="000000"/>
                </a:solidFill>
              </a:rPr>
              <a:t>法則</a:t>
            </a:r>
            <a:r>
              <a:rPr lang="en-US" altLang="ja-JP" dirty="0">
                <a:solidFill>
                  <a:srgbClr val="000000"/>
                </a:solidFill>
              </a:rPr>
              <a:t>(</a:t>
            </a:r>
            <a:r>
              <a:rPr lang="ja-JP" altLang="en-US" dirty="0">
                <a:solidFill>
                  <a:srgbClr val="3333CC"/>
                </a:solidFill>
              </a:rPr>
              <a:t>作用・反作用の法則</a:t>
            </a:r>
            <a:r>
              <a:rPr lang="en-US" altLang="ja-JP" dirty="0">
                <a:solidFill>
                  <a:srgbClr val="000000"/>
                </a:solidFill>
              </a:rPr>
              <a:t>)</a:t>
            </a:r>
            <a:endParaRPr lang="ja-JP" altLang="en-US" dirty="0">
              <a:solidFill>
                <a:srgbClr val="000000"/>
              </a:solidFill>
            </a:endParaRPr>
          </a:p>
        </p:txBody>
      </p:sp>
      <p:sp>
        <p:nvSpPr>
          <p:cNvPr id="7176" name="Rectangle 12"/>
          <p:cNvSpPr>
            <a:spLocks noChangeArrowheads="1"/>
          </p:cNvSpPr>
          <p:nvPr/>
        </p:nvSpPr>
        <p:spPr bwMode="auto">
          <a:xfrm>
            <a:off x="309563" y="4584065"/>
            <a:ext cx="5900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dirty="0">
                <a:solidFill>
                  <a:srgbClr val="FF3399"/>
                </a:solidFill>
                <a:latin typeface="Bookman Old Style" pitchFamily="18" charset="0"/>
              </a:rPr>
              <a:t>注意</a:t>
            </a:r>
            <a:r>
              <a:rPr lang="ja-JP" altLang="en-US" b="1" i="1" dirty="0">
                <a:solidFill>
                  <a:srgbClr val="000000"/>
                </a:solidFill>
                <a:latin typeface="Bookman Old Style" pitchFamily="18" charset="0"/>
              </a:rPr>
              <a:t>　</a:t>
            </a:r>
            <a:r>
              <a:rPr lang="en-US" altLang="ja-JP" b="1" i="1" dirty="0">
                <a:solidFill>
                  <a:srgbClr val="000000"/>
                </a:solidFill>
                <a:latin typeface="Bookman Old Style" pitchFamily="18" charset="0"/>
              </a:rPr>
              <a:t>F</a:t>
            </a:r>
            <a:r>
              <a:rPr lang="ja-JP" altLang="en-US" dirty="0">
                <a:solidFill>
                  <a:srgbClr val="000000"/>
                </a:solidFill>
                <a:latin typeface="Bookman Old Style" pitchFamily="18" charset="0"/>
              </a:rPr>
              <a:t>と</a:t>
            </a:r>
            <a:r>
              <a:rPr lang="en-US" altLang="ja-JP" dirty="0">
                <a:solidFill>
                  <a:srgbClr val="000000"/>
                </a:solidFill>
                <a:latin typeface="Bookman Old Style" pitchFamily="18" charset="0"/>
              </a:rPr>
              <a:t>–</a:t>
            </a:r>
            <a:r>
              <a:rPr lang="en-US" altLang="ja-JP" b="1" i="1" dirty="0">
                <a:solidFill>
                  <a:srgbClr val="000000"/>
                </a:solidFill>
                <a:latin typeface="Bookman Old Style" pitchFamily="18" charset="0"/>
              </a:rPr>
              <a:t>F</a:t>
            </a:r>
            <a:r>
              <a:rPr lang="ja-JP" altLang="en-US" dirty="0">
                <a:solidFill>
                  <a:srgbClr val="000000"/>
                </a:solidFill>
              </a:rPr>
              <a:t>は</a:t>
            </a:r>
            <a:r>
              <a:rPr lang="ja-JP" altLang="en-US" dirty="0">
                <a:solidFill>
                  <a:srgbClr val="CC00FF"/>
                </a:solidFill>
              </a:rPr>
              <a:t>別々の物体が受ける力</a:t>
            </a:r>
            <a:endParaRPr lang="ja-JP" altLang="en-US" dirty="0">
              <a:solidFill>
                <a:srgbClr val="000000"/>
              </a:solidFill>
            </a:endParaRPr>
          </a:p>
        </p:txBody>
      </p:sp>
      <p:sp>
        <p:nvSpPr>
          <p:cNvPr id="7177" name="AutoShape 13"/>
          <p:cNvSpPr>
            <a:spLocks noChangeArrowheads="1"/>
          </p:cNvSpPr>
          <p:nvPr/>
        </p:nvSpPr>
        <p:spPr bwMode="auto">
          <a:xfrm>
            <a:off x="140677" y="3258503"/>
            <a:ext cx="8876714" cy="1857375"/>
          </a:xfrm>
          <a:prstGeom prst="roundRect">
            <a:avLst>
              <a:gd name="adj" fmla="val 12991"/>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sp>
        <p:nvSpPr>
          <p:cNvPr id="7182" name="Rectangle 24"/>
          <p:cNvSpPr>
            <a:spLocks noChangeArrowheads="1"/>
          </p:cNvSpPr>
          <p:nvPr/>
        </p:nvSpPr>
        <p:spPr bwMode="auto">
          <a:xfrm>
            <a:off x="0" y="289560"/>
            <a:ext cx="3808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ニュートンの運動の法則</a:t>
            </a:r>
          </a:p>
        </p:txBody>
      </p:sp>
      <p:sp>
        <p:nvSpPr>
          <p:cNvPr id="314444" name="AutoShape 76"/>
          <p:cNvSpPr>
            <a:spLocks noChangeArrowheads="1"/>
          </p:cNvSpPr>
          <p:nvPr/>
        </p:nvSpPr>
        <p:spPr bwMode="auto">
          <a:xfrm>
            <a:off x="200025" y="5330190"/>
            <a:ext cx="8737600" cy="1220788"/>
          </a:xfrm>
          <a:prstGeom prst="roundRect">
            <a:avLst>
              <a:gd name="adj" fmla="val 1906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r>
              <a:rPr lang="ja-JP" altLang="en-US" dirty="0">
                <a:solidFill>
                  <a:srgbClr val="C84600"/>
                </a:solidFill>
              </a:rPr>
              <a:t>ニュートンの運動の法則は、古典力学、古典物理学の</a:t>
            </a:r>
          </a:p>
          <a:p>
            <a:r>
              <a:rPr lang="ja-JP" altLang="en-US" dirty="0">
                <a:solidFill>
                  <a:srgbClr val="C84600"/>
                </a:solidFill>
              </a:rPr>
              <a:t>基本となる最も重要な法則である。</a:t>
            </a:r>
            <a:endParaRPr kumimoji="0" lang="ja-JP" altLang="en-US" dirty="0">
              <a:solidFill>
                <a:srgbClr val="C84600"/>
              </a:solidFill>
            </a:endParaRPr>
          </a:p>
        </p:txBody>
      </p:sp>
      <p:sp>
        <p:nvSpPr>
          <p:cNvPr id="33" name="Rectangle 3"/>
          <p:cNvSpPr>
            <a:spLocks noChangeArrowheads="1"/>
          </p:cNvSpPr>
          <p:nvPr/>
        </p:nvSpPr>
        <p:spPr bwMode="auto">
          <a:xfrm>
            <a:off x="179388" y="1040839"/>
            <a:ext cx="8459787"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tabLst>
                <a:tab pos="4937125" algn="l"/>
              </a:tabLst>
            </a:pPr>
            <a:r>
              <a:rPr lang="ja-JP" altLang="en-US" dirty="0">
                <a:solidFill>
                  <a:srgbClr val="000000"/>
                </a:solidFill>
              </a:rPr>
              <a:t>　　　　　　　　　　　　　　　　　　物体に力が働かなければ</a:t>
            </a:r>
          </a:p>
          <a:p>
            <a:r>
              <a:rPr lang="ja-JP" altLang="en-US" dirty="0">
                <a:solidFill>
                  <a:srgbClr val="000000"/>
                </a:solidFill>
              </a:rPr>
              <a:t>　静止または等速度運動をそのまま続ける。</a:t>
            </a:r>
            <a:endParaRPr lang="ja-JP" altLang="en-US" b="1" dirty="0">
              <a:solidFill>
                <a:srgbClr val="000000"/>
              </a:solidFill>
            </a:endParaRPr>
          </a:p>
        </p:txBody>
      </p:sp>
      <p:sp>
        <p:nvSpPr>
          <p:cNvPr id="34" name="AutoShape 9"/>
          <p:cNvSpPr>
            <a:spLocks noChangeArrowheads="1"/>
          </p:cNvSpPr>
          <p:nvPr/>
        </p:nvSpPr>
        <p:spPr bwMode="auto">
          <a:xfrm>
            <a:off x="130175" y="991626"/>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5" name="Rectangle 10"/>
          <p:cNvSpPr>
            <a:spLocks noChangeArrowheads="1"/>
          </p:cNvSpPr>
          <p:nvPr/>
        </p:nvSpPr>
        <p:spPr bwMode="auto">
          <a:xfrm>
            <a:off x="7596188" y="1472639"/>
            <a:ext cx="11795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dirty="0">
                <a:solidFill>
                  <a:srgbClr val="3333CC"/>
                </a:solidFill>
              </a:rPr>
              <a:t>慣性</a:t>
            </a:r>
          </a:p>
        </p:txBody>
      </p:sp>
      <p:sp>
        <p:nvSpPr>
          <p:cNvPr id="36" name="Rectangle 30"/>
          <p:cNvSpPr>
            <a:spLocks noChangeArrowheads="1"/>
          </p:cNvSpPr>
          <p:nvPr/>
        </p:nvSpPr>
        <p:spPr bwMode="auto">
          <a:xfrm>
            <a:off x="277178" y="1035367"/>
            <a:ext cx="34772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第</a:t>
            </a:r>
            <a:r>
              <a:rPr lang="en-US" altLang="ja-JP" dirty="0">
                <a:solidFill>
                  <a:srgbClr val="000000"/>
                </a:solidFill>
              </a:rPr>
              <a:t>1</a:t>
            </a:r>
            <a:r>
              <a:rPr lang="ja-JP" altLang="en-US" dirty="0">
                <a:solidFill>
                  <a:srgbClr val="000000"/>
                </a:solidFill>
              </a:rPr>
              <a:t>法則</a:t>
            </a:r>
            <a:r>
              <a:rPr lang="en-US" altLang="ja-JP" dirty="0">
                <a:solidFill>
                  <a:srgbClr val="000000"/>
                </a:solidFill>
              </a:rPr>
              <a:t>(</a:t>
            </a:r>
            <a:r>
              <a:rPr lang="ja-JP" altLang="en-US" dirty="0">
                <a:solidFill>
                  <a:srgbClr val="3333CC"/>
                </a:solidFill>
              </a:rPr>
              <a:t>慣性の法則</a:t>
            </a:r>
            <a:r>
              <a:rPr lang="en-US" altLang="ja-JP" dirty="0">
                <a:solidFill>
                  <a:srgbClr val="000000"/>
                </a:solidFill>
              </a:rPr>
              <a:t>)</a:t>
            </a:r>
          </a:p>
        </p:txBody>
      </p:sp>
      <p:sp>
        <p:nvSpPr>
          <p:cNvPr id="38" name="Rectangle 5"/>
          <p:cNvSpPr>
            <a:spLocks noChangeArrowheads="1"/>
          </p:cNvSpPr>
          <p:nvPr/>
        </p:nvSpPr>
        <p:spPr bwMode="auto">
          <a:xfrm>
            <a:off x="179388" y="2166376"/>
            <a:ext cx="34972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第</a:t>
            </a:r>
            <a:r>
              <a:rPr lang="en-US" altLang="ja-JP" dirty="0">
                <a:solidFill>
                  <a:srgbClr val="000000"/>
                </a:solidFill>
              </a:rPr>
              <a:t>2</a:t>
            </a:r>
            <a:r>
              <a:rPr lang="ja-JP" altLang="en-US" dirty="0">
                <a:solidFill>
                  <a:srgbClr val="000000"/>
                </a:solidFill>
              </a:rPr>
              <a:t>法則</a:t>
            </a:r>
            <a:r>
              <a:rPr lang="en-US" altLang="ja-JP" dirty="0">
                <a:solidFill>
                  <a:srgbClr val="000000"/>
                </a:solidFill>
              </a:rPr>
              <a:t>(</a:t>
            </a:r>
            <a:r>
              <a:rPr lang="ja-JP" altLang="en-US" dirty="0">
                <a:solidFill>
                  <a:srgbClr val="3333CC"/>
                </a:solidFill>
              </a:rPr>
              <a:t>運動の法則</a:t>
            </a:r>
            <a:r>
              <a:rPr lang="en-US" altLang="ja-JP" dirty="0">
                <a:solidFill>
                  <a:srgbClr val="000000"/>
                </a:solidFill>
              </a:rPr>
              <a:t>) </a:t>
            </a:r>
            <a:r>
              <a:rPr lang="ja-JP" altLang="en-US" dirty="0">
                <a:solidFill>
                  <a:srgbClr val="000000"/>
                </a:solidFill>
              </a:rPr>
              <a:t>　</a:t>
            </a:r>
          </a:p>
        </p:txBody>
      </p:sp>
      <p:sp>
        <p:nvSpPr>
          <p:cNvPr id="39" name="Rectangle 7"/>
          <p:cNvSpPr>
            <a:spLocks noChangeArrowheads="1"/>
          </p:cNvSpPr>
          <p:nvPr/>
        </p:nvSpPr>
        <p:spPr bwMode="auto">
          <a:xfrm>
            <a:off x="7451725" y="2671201"/>
            <a:ext cx="1404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F </a:t>
            </a:r>
            <a:r>
              <a:rPr lang="en-US" altLang="ja-JP" dirty="0">
                <a:solidFill>
                  <a:srgbClr val="000000"/>
                </a:solidFill>
                <a:latin typeface="Bookman Old Style" pitchFamily="18" charset="0"/>
              </a:rPr>
              <a:t>=</a:t>
            </a:r>
            <a:r>
              <a:rPr lang="en-US" altLang="ja-JP" sz="1200" b="1" i="1" dirty="0">
                <a:solidFill>
                  <a:srgbClr val="000000"/>
                </a:solidFill>
                <a:latin typeface="Bookman Old Style" pitchFamily="18" charset="0"/>
              </a:rPr>
              <a:t> </a:t>
            </a:r>
            <a:r>
              <a:rPr lang="en-US" altLang="ja-JP" i="1" dirty="0">
                <a:solidFill>
                  <a:srgbClr val="000000"/>
                </a:solidFill>
                <a:latin typeface="Bookman Old Style" pitchFamily="18" charset="0"/>
              </a:rPr>
              <a:t>m</a:t>
            </a:r>
            <a:r>
              <a:rPr lang="en-US" altLang="ja-JP" sz="1200" i="1" dirty="0">
                <a:solidFill>
                  <a:srgbClr val="000000"/>
                </a:solidFill>
                <a:latin typeface="Bookman Old Style" pitchFamily="18" charset="0"/>
              </a:rPr>
              <a:t> </a:t>
            </a:r>
            <a:r>
              <a:rPr lang="en-US" altLang="ja-JP" b="1" i="1" dirty="0">
                <a:solidFill>
                  <a:srgbClr val="000000"/>
                </a:solidFill>
                <a:latin typeface="Bookman Old Style" pitchFamily="18" charset="0"/>
              </a:rPr>
              <a:t>a</a:t>
            </a:r>
          </a:p>
        </p:txBody>
      </p:sp>
      <p:sp>
        <p:nvSpPr>
          <p:cNvPr id="40" name="AutoShape 12"/>
          <p:cNvSpPr>
            <a:spLocks noChangeArrowheads="1"/>
          </p:cNvSpPr>
          <p:nvPr/>
        </p:nvSpPr>
        <p:spPr bwMode="auto">
          <a:xfrm>
            <a:off x="130175" y="2117164"/>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42" name="Rectangle 65"/>
          <p:cNvSpPr>
            <a:spLocks noChangeArrowheads="1"/>
          </p:cNvSpPr>
          <p:nvPr/>
        </p:nvSpPr>
        <p:spPr bwMode="auto">
          <a:xfrm>
            <a:off x="179388" y="2668722"/>
            <a:ext cx="89646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　物体の</a:t>
            </a:r>
            <a:r>
              <a:rPr lang="ja-JP" altLang="en-US" b="1" dirty="0">
                <a:solidFill>
                  <a:srgbClr val="000000"/>
                </a:solidFill>
              </a:rPr>
              <a:t>質量</a:t>
            </a:r>
            <a:r>
              <a:rPr lang="en-US" altLang="ja-JP" i="1" dirty="0">
                <a:solidFill>
                  <a:srgbClr val="000000"/>
                </a:solidFill>
                <a:latin typeface="Bookman Old Style" pitchFamily="18" charset="0"/>
              </a:rPr>
              <a:t>m</a:t>
            </a:r>
            <a:r>
              <a:rPr lang="ja-JP" altLang="en-US" dirty="0">
                <a:solidFill>
                  <a:srgbClr val="000000"/>
                </a:solidFill>
              </a:rPr>
              <a:t>と物体の</a:t>
            </a:r>
            <a:r>
              <a:rPr lang="ja-JP" altLang="en-US" b="1" dirty="0">
                <a:solidFill>
                  <a:srgbClr val="000000"/>
                </a:solidFill>
              </a:rPr>
              <a:t>加速度</a:t>
            </a:r>
            <a:r>
              <a:rPr lang="en-US" altLang="ja-JP" b="1" i="1" dirty="0">
                <a:solidFill>
                  <a:srgbClr val="000000"/>
                </a:solidFill>
                <a:latin typeface="Bookman Old Style" pitchFamily="18" charset="0"/>
              </a:rPr>
              <a:t>a</a:t>
            </a:r>
            <a:r>
              <a:rPr lang="ja-JP" altLang="en-US" dirty="0">
                <a:solidFill>
                  <a:srgbClr val="000000"/>
                </a:solidFill>
              </a:rPr>
              <a:t>の積に等しい。</a:t>
            </a:r>
          </a:p>
        </p:txBody>
      </p:sp>
      <p:sp>
        <p:nvSpPr>
          <p:cNvPr id="43" name="Rectangle 66"/>
          <p:cNvSpPr>
            <a:spLocks noChangeArrowheads="1"/>
          </p:cNvSpPr>
          <p:nvPr/>
        </p:nvSpPr>
        <p:spPr bwMode="auto">
          <a:xfrm>
            <a:off x="3760788" y="2166376"/>
            <a:ext cx="48879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物体に作用する</a:t>
            </a:r>
            <a:r>
              <a:rPr lang="ja-JP" altLang="en-US" b="1" dirty="0">
                <a:solidFill>
                  <a:srgbClr val="000000"/>
                </a:solidFill>
              </a:rPr>
              <a:t>力</a:t>
            </a:r>
            <a:r>
              <a:rPr lang="ja-JP" altLang="en-US" dirty="0">
                <a:solidFill>
                  <a:srgbClr val="000000"/>
                </a:solidFill>
              </a:rPr>
              <a:t>の総和</a:t>
            </a:r>
            <a:r>
              <a:rPr lang="en-US" altLang="ja-JP" b="1" i="1" dirty="0">
                <a:solidFill>
                  <a:srgbClr val="000000"/>
                </a:solidFill>
                <a:latin typeface="Bookman Old Style" pitchFamily="18" charset="0"/>
              </a:rPr>
              <a:t>F </a:t>
            </a:r>
            <a:r>
              <a:rPr lang="ja-JP" altLang="en-US" dirty="0">
                <a:solidFill>
                  <a:srgbClr val="000000"/>
                </a:solidFill>
              </a:rPr>
              <a:t>は</a:t>
            </a:r>
          </a:p>
        </p:txBody>
      </p:sp>
      <p:sp>
        <p:nvSpPr>
          <p:cNvPr id="18" name="Rectangle 11"/>
          <p:cNvSpPr>
            <a:spLocks noChangeArrowheads="1"/>
          </p:cNvSpPr>
          <p:nvPr/>
        </p:nvSpPr>
        <p:spPr bwMode="auto">
          <a:xfrm>
            <a:off x="210820" y="3729038"/>
            <a:ext cx="784383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ja-JP" altLang="en-US" dirty="0">
                <a:solidFill>
                  <a:srgbClr val="000000"/>
                </a:solidFill>
              </a:rPr>
              <a:t>　　物体</a:t>
            </a:r>
            <a:r>
              <a:rPr lang="en-US" altLang="ja-JP" dirty="0">
                <a:solidFill>
                  <a:srgbClr val="000000"/>
                </a:solidFill>
              </a:rPr>
              <a:t>A</a:t>
            </a:r>
            <a:r>
              <a:rPr lang="ja-JP" altLang="en-US" dirty="0">
                <a:solidFill>
                  <a:srgbClr val="000000"/>
                </a:solidFill>
              </a:rPr>
              <a:t>が物体</a:t>
            </a:r>
            <a:r>
              <a:rPr lang="en-US" altLang="ja-JP" dirty="0">
                <a:solidFill>
                  <a:srgbClr val="000000"/>
                </a:solidFill>
              </a:rPr>
              <a:t>B</a:t>
            </a:r>
            <a:r>
              <a:rPr lang="ja-JP" altLang="en-US" dirty="0">
                <a:solidFill>
                  <a:srgbClr val="000000"/>
                </a:solidFill>
              </a:rPr>
              <a:t>に力</a:t>
            </a:r>
            <a:r>
              <a:rPr lang="en-US" altLang="ja-JP" b="1" i="1" dirty="0">
                <a:solidFill>
                  <a:srgbClr val="000000"/>
                </a:solidFill>
                <a:latin typeface="Bookman Old Style" pitchFamily="18" charset="0"/>
              </a:rPr>
              <a:t>F</a:t>
            </a:r>
            <a:r>
              <a:rPr lang="en-US" altLang="ja-JP" dirty="0">
                <a:solidFill>
                  <a:srgbClr val="000000"/>
                </a:solidFill>
              </a:rPr>
              <a:t> </a:t>
            </a:r>
            <a:r>
              <a:rPr lang="ja-JP" altLang="en-US" dirty="0">
                <a:solidFill>
                  <a:srgbClr val="000000"/>
                </a:solidFill>
              </a:rPr>
              <a:t>（</a:t>
            </a:r>
            <a:r>
              <a:rPr lang="ja-JP" altLang="en-US" b="1" dirty="0">
                <a:solidFill>
                  <a:srgbClr val="3333CC"/>
                </a:solidFill>
              </a:rPr>
              <a:t>作用</a:t>
            </a:r>
            <a:r>
              <a:rPr lang="ja-JP" altLang="en-US" dirty="0">
                <a:solidFill>
                  <a:srgbClr val="000000"/>
                </a:solidFill>
              </a:rPr>
              <a:t>）を及ぼすとき</a:t>
            </a:r>
            <a:r>
              <a:rPr lang="en-US" altLang="ja-JP" dirty="0">
                <a:solidFill>
                  <a:srgbClr val="000000"/>
                </a:solidFill>
              </a:rPr>
              <a:t>, </a:t>
            </a:r>
          </a:p>
          <a:p>
            <a:pPr>
              <a:spcBef>
                <a:spcPct val="0"/>
              </a:spcBef>
            </a:pPr>
            <a:r>
              <a:rPr lang="ja-JP" altLang="en-US" dirty="0">
                <a:solidFill>
                  <a:srgbClr val="000000"/>
                </a:solidFill>
              </a:rPr>
              <a:t>　　物体</a:t>
            </a:r>
            <a:r>
              <a:rPr lang="en-US" altLang="ja-JP" dirty="0">
                <a:solidFill>
                  <a:srgbClr val="000000"/>
                </a:solidFill>
              </a:rPr>
              <a:t>A</a:t>
            </a:r>
            <a:r>
              <a:rPr lang="ja-JP" altLang="en-US" dirty="0">
                <a:solidFill>
                  <a:srgbClr val="000000"/>
                </a:solidFill>
              </a:rPr>
              <a:t>は物体</a:t>
            </a:r>
            <a:r>
              <a:rPr lang="en-US" altLang="ja-JP" dirty="0">
                <a:solidFill>
                  <a:srgbClr val="000000"/>
                </a:solidFill>
              </a:rPr>
              <a:t>B</a:t>
            </a:r>
            <a:r>
              <a:rPr lang="ja-JP" altLang="en-US" dirty="0">
                <a:solidFill>
                  <a:srgbClr val="000000"/>
                </a:solidFill>
              </a:rPr>
              <a:t>から </a:t>
            </a:r>
            <a:r>
              <a:rPr lang="en-US" altLang="ja-JP" dirty="0">
                <a:solidFill>
                  <a:srgbClr val="000000"/>
                </a:solidFill>
                <a:latin typeface="Bookman Old Style" pitchFamily="18" charset="0"/>
              </a:rPr>
              <a:t>–</a:t>
            </a:r>
            <a:r>
              <a:rPr lang="en-US" altLang="ja-JP" b="1" i="1" dirty="0">
                <a:solidFill>
                  <a:srgbClr val="000000"/>
                </a:solidFill>
                <a:latin typeface="Bookman Old Style" pitchFamily="18" charset="0"/>
              </a:rPr>
              <a:t>F</a:t>
            </a:r>
            <a:r>
              <a:rPr lang="en-US" altLang="ja-JP" dirty="0">
                <a:solidFill>
                  <a:srgbClr val="000000"/>
                </a:solidFill>
              </a:rPr>
              <a:t> </a:t>
            </a:r>
            <a:r>
              <a:rPr lang="ja-JP" altLang="en-US" dirty="0">
                <a:solidFill>
                  <a:srgbClr val="000000"/>
                </a:solidFill>
              </a:rPr>
              <a:t>の力（</a:t>
            </a:r>
            <a:r>
              <a:rPr lang="ja-JP" altLang="en-US" b="1" dirty="0">
                <a:solidFill>
                  <a:srgbClr val="3333CC"/>
                </a:solidFill>
              </a:rPr>
              <a:t>反作用</a:t>
            </a:r>
            <a:r>
              <a:rPr lang="ja-JP" altLang="en-US" dirty="0">
                <a:solidFill>
                  <a:srgbClr val="000000"/>
                </a:solidFill>
              </a:rPr>
              <a:t>）を受ける。</a:t>
            </a:r>
          </a:p>
        </p:txBody>
      </p:sp>
      <p:sp>
        <p:nvSpPr>
          <p:cNvPr id="3" name="爆発 1 2"/>
          <p:cNvSpPr/>
          <p:nvPr/>
        </p:nvSpPr>
        <p:spPr bwMode="auto">
          <a:xfrm>
            <a:off x="3947160" y="-45720"/>
            <a:ext cx="2270760" cy="1219200"/>
          </a:xfrm>
          <a:prstGeom prst="irregularSeal1">
            <a:avLst/>
          </a:prstGeom>
          <a:solidFill>
            <a:srgbClr val="FFFF66"/>
          </a:solidFill>
          <a:ln w="28575" cap="flat" cmpd="sng" algn="ctr">
            <a:solidFill>
              <a:srgbClr val="FFFF00"/>
            </a:solidFill>
            <a:prstDash val="solid"/>
            <a:round/>
            <a:headEnd type="none" w="med" len="med"/>
            <a:tailEnd type="none" w="med" len="med"/>
          </a:ln>
          <a:effectLst>
            <a:glow rad="228600">
              <a:schemeClr val="accent2">
                <a:satMod val="175000"/>
                <a:alpha val="40000"/>
              </a:schemeClr>
            </a:glow>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dirty="0">
              <a:ln>
                <a:noFill/>
              </a:ln>
              <a:solidFill>
                <a:srgbClr val="FF0000"/>
              </a:solidFill>
              <a:effectLst/>
              <a:latin typeface="Times New Roman" pitchFamily="18" charset="0"/>
              <a:ea typeface="ＭＳ Ｐゴシック" pitchFamily="50" charset="-128"/>
            </a:endParaRPr>
          </a:p>
        </p:txBody>
      </p:sp>
      <p:sp>
        <p:nvSpPr>
          <p:cNvPr id="4" name="正方形/長方形 3"/>
          <p:cNvSpPr/>
          <p:nvPr/>
        </p:nvSpPr>
        <p:spPr>
          <a:xfrm>
            <a:off x="4282298" y="242283"/>
            <a:ext cx="1736373" cy="584775"/>
          </a:xfrm>
          <a:prstGeom prst="rect">
            <a:avLst/>
          </a:prstGeom>
        </p:spPr>
        <p:txBody>
          <a:bodyPr wrap="none">
            <a:spAutoFit/>
          </a:bodyPr>
          <a:lstStyle/>
          <a:p>
            <a:pPr lvl="0" algn="ctr"/>
            <a:r>
              <a:rPr lang="ja-JP" altLang="en-US" sz="3200" b="1" dirty="0">
                <a:solidFill>
                  <a:srgbClr val="FF0000"/>
                </a:solidFill>
                <a:ea typeface="ＭＳ Ｐゴシック" pitchFamily="50" charset="-128"/>
              </a:rPr>
              <a:t>覚える！</a:t>
            </a:r>
          </a:p>
        </p:txBody>
      </p:sp>
    </p:spTree>
    <p:extLst>
      <p:ext uri="{BB962C8B-B14F-4D97-AF65-F5344CB8AC3E}">
        <p14:creationId xmlns:p14="http://schemas.microsoft.com/office/powerpoint/2010/main" val="89676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44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1"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par>
                                <p:cTn id="14" presetID="53" presetClass="entr" presetSubtype="16" repeatCount="500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200" fill="hold"/>
                                        <p:tgtEl>
                                          <p:spTgt spid="3"/>
                                        </p:tgtEl>
                                        <p:attrNameLst>
                                          <p:attrName>ppt_w</p:attrName>
                                        </p:attrNameLst>
                                      </p:cBhvr>
                                      <p:tavLst>
                                        <p:tav tm="0">
                                          <p:val>
                                            <p:fltVal val="0"/>
                                          </p:val>
                                        </p:tav>
                                        <p:tav tm="100000">
                                          <p:val>
                                            <p:strVal val="#ppt_w"/>
                                          </p:val>
                                        </p:tav>
                                      </p:tavLst>
                                    </p:anim>
                                    <p:anim calcmode="lin" valueType="num">
                                      <p:cBhvr>
                                        <p:cTn id="17" dur="200" fill="hold"/>
                                        <p:tgtEl>
                                          <p:spTgt spid="3"/>
                                        </p:tgtEl>
                                        <p:attrNameLst>
                                          <p:attrName>ppt_h</p:attrName>
                                        </p:attrNameLst>
                                      </p:cBhvr>
                                      <p:tavLst>
                                        <p:tav tm="0">
                                          <p:val>
                                            <p:fltVal val="0"/>
                                          </p:val>
                                        </p:tav>
                                        <p:tav tm="100000">
                                          <p:val>
                                            <p:strVal val="#ppt_h"/>
                                          </p:val>
                                        </p:tav>
                                      </p:tavLst>
                                    </p:anim>
                                    <p:animEffect transition="in" filter="fade">
                                      <p:cBhvr>
                                        <p:cTn id="18" dur="2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444" grpId="0" animBg="1"/>
      <p:bldP spid="3" grpId="1" animBg="1"/>
      <p:bldP spid="4"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1" name="Freeform 3"/>
          <p:cNvSpPr>
            <a:spLocks/>
          </p:cNvSpPr>
          <p:nvPr/>
        </p:nvSpPr>
        <p:spPr bwMode="auto">
          <a:xfrm>
            <a:off x="6003925" y="1978148"/>
            <a:ext cx="793750" cy="1008062"/>
          </a:xfrm>
          <a:custGeom>
            <a:avLst/>
            <a:gdLst>
              <a:gd name="T0" fmla="*/ 758247 w 626"/>
              <a:gd name="T1" fmla="*/ 343095 h 855"/>
              <a:gd name="T2" fmla="*/ 641593 w 626"/>
              <a:gd name="T3" fmla="*/ 358422 h 855"/>
              <a:gd name="T4" fmla="*/ 552835 w 626"/>
              <a:gd name="T5" fmla="*/ 317156 h 855"/>
              <a:gd name="T6" fmla="*/ 555371 w 626"/>
              <a:gd name="T7" fmla="*/ 265279 h 855"/>
              <a:gd name="T8" fmla="*/ 606090 w 626"/>
              <a:gd name="T9" fmla="*/ 239341 h 855"/>
              <a:gd name="T10" fmla="*/ 636522 w 626"/>
              <a:gd name="T11" fmla="*/ 102575 h 855"/>
              <a:gd name="T12" fmla="*/ 540156 w 626"/>
              <a:gd name="T13" fmla="*/ 12969 h 855"/>
              <a:gd name="T14" fmla="*/ 390535 w 626"/>
              <a:gd name="T15" fmla="*/ 27117 h 855"/>
              <a:gd name="T16" fmla="*/ 322065 w 626"/>
              <a:gd name="T17" fmla="*/ 135587 h 855"/>
              <a:gd name="T18" fmla="*/ 352496 w 626"/>
              <a:gd name="T19" fmla="*/ 267638 h 855"/>
              <a:gd name="T20" fmla="*/ 289097 w 626"/>
              <a:gd name="T21" fmla="*/ 456281 h 855"/>
              <a:gd name="T22" fmla="*/ 190196 w 626"/>
              <a:gd name="T23" fmla="*/ 607195 h 855"/>
              <a:gd name="T24" fmla="*/ 167372 w 626"/>
              <a:gd name="T25" fmla="*/ 786406 h 855"/>
              <a:gd name="T26" fmla="*/ 10144 w 626"/>
              <a:gd name="T27" fmla="*/ 949111 h 855"/>
              <a:gd name="T28" fmla="*/ 109046 w 626"/>
              <a:gd name="T29" fmla="*/ 984482 h 855"/>
              <a:gd name="T30" fmla="*/ 263738 w 626"/>
              <a:gd name="T31" fmla="*/ 850073 h 855"/>
              <a:gd name="T32" fmla="*/ 355032 w 626"/>
              <a:gd name="T33" fmla="*/ 720381 h 855"/>
              <a:gd name="T34" fmla="*/ 405751 w 626"/>
              <a:gd name="T35" fmla="*/ 838283 h 855"/>
              <a:gd name="T36" fmla="*/ 362640 w 626"/>
              <a:gd name="T37" fmla="*/ 946753 h 855"/>
              <a:gd name="T38" fmla="*/ 461542 w 626"/>
              <a:gd name="T39" fmla="*/ 989198 h 855"/>
              <a:gd name="T40" fmla="*/ 535084 w 626"/>
              <a:gd name="T41" fmla="*/ 833567 h 855"/>
              <a:gd name="T42" fmla="*/ 464077 w 626"/>
              <a:gd name="T43" fmla="*/ 635492 h 855"/>
              <a:gd name="T44" fmla="*/ 542692 w 626"/>
              <a:gd name="T45" fmla="*/ 448028 h 855"/>
              <a:gd name="T46" fmla="*/ 672025 w 626"/>
              <a:gd name="T47" fmla="*/ 436237 h 855"/>
              <a:gd name="T48" fmla="*/ 778534 w 626"/>
              <a:gd name="T49" fmla="*/ 399688 h 855"/>
              <a:gd name="T50" fmla="*/ 765855 w 626"/>
              <a:gd name="T51" fmla="*/ 343095 h 8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26"/>
              <a:gd name="T79" fmla="*/ 0 h 855"/>
              <a:gd name="T80" fmla="*/ 626 w 626"/>
              <a:gd name="T81" fmla="*/ 855 h 85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26" h="855">
                <a:moveTo>
                  <a:pt x="598" y="291"/>
                </a:moveTo>
                <a:cubicBezTo>
                  <a:pt x="583" y="293"/>
                  <a:pt x="533" y="308"/>
                  <a:pt x="506" y="304"/>
                </a:cubicBezTo>
                <a:cubicBezTo>
                  <a:pt x="479" y="300"/>
                  <a:pt x="447" y="282"/>
                  <a:pt x="436" y="269"/>
                </a:cubicBezTo>
                <a:cubicBezTo>
                  <a:pt x="425" y="256"/>
                  <a:pt x="431" y="236"/>
                  <a:pt x="438" y="225"/>
                </a:cubicBezTo>
                <a:cubicBezTo>
                  <a:pt x="445" y="214"/>
                  <a:pt x="467" y="226"/>
                  <a:pt x="478" y="203"/>
                </a:cubicBezTo>
                <a:cubicBezTo>
                  <a:pt x="489" y="180"/>
                  <a:pt x="511" y="119"/>
                  <a:pt x="502" y="87"/>
                </a:cubicBezTo>
                <a:cubicBezTo>
                  <a:pt x="493" y="55"/>
                  <a:pt x="458" y="22"/>
                  <a:pt x="426" y="11"/>
                </a:cubicBezTo>
                <a:cubicBezTo>
                  <a:pt x="394" y="0"/>
                  <a:pt x="337" y="6"/>
                  <a:pt x="308" y="23"/>
                </a:cubicBezTo>
                <a:cubicBezTo>
                  <a:pt x="279" y="40"/>
                  <a:pt x="259" y="81"/>
                  <a:pt x="254" y="115"/>
                </a:cubicBezTo>
                <a:cubicBezTo>
                  <a:pt x="249" y="149"/>
                  <a:pt x="282" y="182"/>
                  <a:pt x="278" y="227"/>
                </a:cubicBezTo>
                <a:cubicBezTo>
                  <a:pt x="274" y="272"/>
                  <a:pt x="249" y="339"/>
                  <a:pt x="228" y="387"/>
                </a:cubicBezTo>
                <a:cubicBezTo>
                  <a:pt x="207" y="435"/>
                  <a:pt x="166" y="468"/>
                  <a:pt x="150" y="515"/>
                </a:cubicBezTo>
                <a:cubicBezTo>
                  <a:pt x="134" y="562"/>
                  <a:pt x="156" y="619"/>
                  <a:pt x="132" y="667"/>
                </a:cubicBezTo>
                <a:cubicBezTo>
                  <a:pt x="108" y="715"/>
                  <a:pt x="16" y="777"/>
                  <a:pt x="8" y="805"/>
                </a:cubicBezTo>
                <a:cubicBezTo>
                  <a:pt x="0" y="833"/>
                  <a:pt x="53" y="849"/>
                  <a:pt x="86" y="835"/>
                </a:cubicBezTo>
                <a:cubicBezTo>
                  <a:pt x="119" y="821"/>
                  <a:pt x="176" y="758"/>
                  <a:pt x="208" y="721"/>
                </a:cubicBezTo>
                <a:cubicBezTo>
                  <a:pt x="240" y="684"/>
                  <a:pt x="261" y="613"/>
                  <a:pt x="280" y="611"/>
                </a:cubicBezTo>
                <a:cubicBezTo>
                  <a:pt x="299" y="609"/>
                  <a:pt x="319" y="679"/>
                  <a:pt x="320" y="711"/>
                </a:cubicBezTo>
                <a:cubicBezTo>
                  <a:pt x="321" y="743"/>
                  <a:pt x="279" y="782"/>
                  <a:pt x="286" y="803"/>
                </a:cubicBezTo>
                <a:cubicBezTo>
                  <a:pt x="293" y="824"/>
                  <a:pt x="341" y="855"/>
                  <a:pt x="364" y="839"/>
                </a:cubicBezTo>
                <a:cubicBezTo>
                  <a:pt x="387" y="823"/>
                  <a:pt x="422" y="757"/>
                  <a:pt x="422" y="707"/>
                </a:cubicBezTo>
                <a:cubicBezTo>
                  <a:pt x="422" y="657"/>
                  <a:pt x="365" y="593"/>
                  <a:pt x="366" y="539"/>
                </a:cubicBezTo>
                <a:cubicBezTo>
                  <a:pt x="367" y="485"/>
                  <a:pt x="401" y="408"/>
                  <a:pt x="428" y="380"/>
                </a:cubicBezTo>
                <a:cubicBezTo>
                  <a:pt x="455" y="352"/>
                  <a:pt x="499" y="377"/>
                  <a:pt x="530" y="370"/>
                </a:cubicBezTo>
                <a:cubicBezTo>
                  <a:pt x="561" y="363"/>
                  <a:pt x="602" y="352"/>
                  <a:pt x="614" y="339"/>
                </a:cubicBezTo>
                <a:cubicBezTo>
                  <a:pt x="626" y="326"/>
                  <a:pt x="606" y="301"/>
                  <a:pt x="604" y="29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ja-JP" altLang="en-US"/>
          </a:p>
        </p:txBody>
      </p:sp>
      <p:sp>
        <p:nvSpPr>
          <p:cNvPr id="304132" name="Freeform 4"/>
          <p:cNvSpPr>
            <a:spLocks/>
          </p:cNvSpPr>
          <p:nvPr/>
        </p:nvSpPr>
        <p:spPr bwMode="auto">
          <a:xfrm>
            <a:off x="8197850" y="2006723"/>
            <a:ext cx="695325" cy="971550"/>
          </a:xfrm>
          <a:custGeom>
            <a:avLst/>
            <a:gdLst>
              <a:gd name="T0" fmla="*/ 271463 w 438"/>
              <a:gd name="T1" fmla="*/ 342900 h 612"/>
              <a:gd name="T2" fmla="*/ 341313 w 438"/>
              <a:gd name="T3" fmla="*/ 314325 h 612"/>
              <a:gd name="T4" fmla="*/ 430213 w 438"/>
              <a:gd name="T5" fmla="*/ 260350 h 612"/>
              <a:gd name="T6" fmla="*/ 420688 w 438"/>
              <a:gd name="T7" fmla="*/ 234950 h 612"/>
              <a:gd name="T8" fmla="*/ 404813 w 438"/>
              <a:gd name="T9" fmla="*/ 187325 h 612"/>
              <a:gd name="T10" fmla="*/ 411163 w 438"/>
              <a:gd name="T11" fmla="*/ 95250 h 612"/>
              <a:gd name="T12" fmla="*/ 458788 w 438"/>
              <a:gd name="T13" fmla="*/ 28575 h 612"/>
              <a:gd name="T14" fmla="*/ 576263 w 438"/>
              <a:gd name="T15" fmla="*/ 9525 h 612"/>
              <a:gd name="T16" fmla="*/ 681038 w 438"/>
              <a:gd name="T17" fmla="*/ 85725 h 612"/>
              <a:gd name="T18" fmla="*/ 665163 w 438"/>
              <a:gd name="T19" fmla="*/ 212725 h 612"/>
              <a:gd name="T20" fmla="*/ 598488 w 438"/>
              <a:gd name="T21" fmla="*/ 304800 h 612"/>
              <a:gd name="T22" fmla="*/ 582613 w 438"/>
              <a:gd name="T23" fmla="*/ 409575 h 612"/>
              <a:gd name="T24" fmla="*/ 509588 w 438"/>
              <a:gd name="T25" fmla="*/ 615950 h 612"/>
              <a:gd name="T26" fmla="*/ 433388 w 438"/>
              <a:gd name="T27" fmla="*/ 787400 h 612"/>
              <a:gd name="T28" fmla="*/ 449263 w 438"/>
              <a:gd name="T29" fmla="*/ 939800 h 612"/>
              <a:gd name="T30" fmla="*/ 325438 w 438"/>
              <a:gd name="T31" fmla="*/ 949325 h 612"/>
              <a:gd name="T32" fmla="*/ 334963 w 438"/>
              <a:gd name="T33" fmla="*/ 911225 h 612"/>
              <a:gd name="T34" fmla="*/ 322263 w 438"/>
              <a:gd name="T35" fmla="*/ 781050 h 612"/>
              <a:gd name="T36" fmla="*/ 334963 w 438"/>
              <a:gd name="T37" fmla="*/ 701675 h 612"/>
              <a:gd name="T38" fmla="*/ 261938 w 438"/>
              <a:gd name="T39" fmla="*/ 803275 h 612"/>
              <a:gd name="T40" fmla="*/ 201613 w 438"/>
              <a:gd name="T41" fmla="*/ 860425 h 612"/>
              <a:gd name="T42" fmla="*/ 131763 w 438"/>
              <a:gd name="T43" fmla="*/ 946150 h 612"/>
              <a:gd name="T44" fmla="*/ 4763 w 438"/>
              <a:gd name="T45" fmla="*/ 946150 h 612"/>
              <a:gd name="T46" fmla="*/ 103188 w 438"/>
              <a:gd name="T47" fmla="*/ 793750 h 612"/>
              <a:gd name="T48" fmla="*/ 230188 w 438"/>
              <a:gd name="T49" fmla="*/ 631825 h 612"/>
              <a:gd name="T50" fmla="*/ 328613 w 438"/>
              <a:gd name="T51" fmla="*/ 431800 h 612"/>
              <a:gd name="T52" fmla="*/ 227013 w 438"/>
              <a:gd name="T53" fmla="*/ 450850 h 612"/>
              <a:gd name="T54" fmla="*/ 160338 w 438"/>
              <a:gd name="T55" fmla="*/ 434975 h 612"/>
              <a:gd name="T56" fmla="*/ 173038 w 438"/>
              <a:gd name="T57" fmla="*/ 387350 h 6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8"/>
              <a:gd name="T88" fmla="*/ 0 h 612"/>
              <a:gd name="T89" fmla="*/ 438 w 438"/>
              <a:gd name="T90" fmla="*/ 612 h 6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38" h="612">
                <a:moveTo>
                  <a:pt x="171" y="216"/>
                </a:moveTo>
                <a:cubicBezTo>
                  <a:pt x="178" y="213"/>
                  <a:pt x="198" y="207"/>
                  <a:pt x="215" y="198"/>
                </a:cubicBezTo>
                <a:cubicBezTo>
                  <a:pt x="232" y="189"/>
                  <a:pt x="263" y="172"/>
                  <a:pt x="271" y="164"/>
                </a:cubicBezTo>
                <a:cubicBezTo>
                  <a:pt x="279" y="156"/>
                  <a:pt x="268" y="156"/>
                  <a:pt x="265" y="148"/>
                </a:cubicBezTo>
                <a:cubicBezTo>
                  <a:pt x="262" y="140"/>
                  <a:pt x="256" y="133"/>
                  <a:pt x="255" y="118"/>
                </a:cubicBezTo>
                <a:cubicBezTo>
                  <a:pt x="254" y="103"/>
                  <a:pt x="253" y="77"/>
                  <a:pt x="259" y="60"/>
                </a:cubicBezTo>
                <a:cubicBezTo>
                  <a:pt x="265" y="43"/>
                  <a:pt x="272" y="27"/>
                  <a:pt x="289" y="18"/>
                </a:cubicBezTo>
                <a:cubicBezTo>
                  <a:pt x="306" y="9"/>
                  <a:pt x="340" y="0"/>
                  <a:pt x="363" y="6"/>
                </a:cubicBezTo>
                <a:cubicBezTo>
                  <a:pt x="386" y="12"/>
                  <a:pt x="420" y="33"/>
                  <a:pt x="429" y="54"/>
                </a:cubicBezTo>
                <a:cubicBezTo>
                  <a:pt x="438" y="75"/>
                  <a:pt x="428" y="111"/>
                  <a:pt x="419" y="134"/>
                </a:cubicBezTo>
                <a:cubicBezTo>
                  <a:pt x="410" y="157"/>
                  <a:pt x="386" y="171"/>
                  <a:pt x="377" y="192"/>
                </a:cubicBezTo>
                <a:cubicBezTo>
                  <a:pt x="368" y="213"/>
                  <a:pt x="376" y="225"/>
                  <a:pt x="367" y="258"/>
                </a:cubicBezTo>
                <a:cubicBezTo>
                  <a:pt x="358" y="291"/>
                  <a:pt x="337" y="348"/>
                  <a:pt x="321" y="388"/>
                </a:cubicBezTo>
                <a:cubicBezTo>
                  <a:pt x="305" y="428"/>
                  <a:pt x="279" y="462"/>
                  <a:pt x="273" y="496"/>
                </a:cubicBezTo>
                <a:cubicBezTo>
                  <a:pt x="267" y="530"/>
                  <a:pt x="294" y="575"/>
                  <a:pt x="283" y="592"/>
                </a:cubicBezTo>
                <a:cubicBezTo>
                  <a:pt x="272" y="609"/>
                  <a:pt x="217" y="601"/>
                  <a:pt x="205" y="598"/>
                </a:cubicBezTo>
                <a:cubicBezTo>
                  <a:pt x="193" y="595"/>
                  <a:pt x="211" y="592"/>
                  <a:pt x="211" y="574"/>
                </a:cubicBezTo>
                <a:cubicBezTo>
                  <a:pt x="211" y="556"/>
                  <a:pt x="203" y="514"/>
                  <a:pt x="203" y="492"/>
                </a:cubicBezTo>
                <a:cubicBezTo>
                  <a:pt x="203" y="470"/>
                  <a:pt x="217" y="440"/>
                  <a:pt x="211" y="442"/>
                </a:cubicBezTo>
                <a:cubicBezTo>
                  <a:pt x="205" y="444"/>
                  <a:pt x="179" y="489"/>
                  <a:pt x="165" y="506"/>
                </a:cubicBezTo>
                <a:cubicBezTo>
                  <a:pt x="151" y="523"/>
                  <a:pt x="141" y="527"/>
                  <a:pt x="127" y="542"/>
                </a:cubicBezTo>
                <a:cubicBezTo>
                  <a:pt x="113" y="557"/>
                  <a:pt x="104" y="587"/>
                  <a:pt x="83" y="596"/>
                </a:cubicBezTo>
                <a:cubicBezTo>
                  <a:pt x="62" y="605"/>
                  <a:pt x="6" y="612"/>
                  <a:pt x="3" y="596"/>
                </a:cubicBezTo>
                <a:cubicBezTo>
                  <a:pt x="0" y="580"/>
                  <a:pt x="41" y="533"/>
                  <a:pt x="65" y="500"/>
                </a:cubicBezTo>
                <a:cubicBezTo>
                  <a:pt x="89" y="467"/>
                  <a:pt x="121" y="436"/>
                  <a:pt x="145" y="398"/>
                </a:cubicBezTo>
                <a:cubicBezTo>
                  <a:pt x="169" y="360"/>
                  <a:pt x="207" y="291"/>
                  <a:pt x="207" y="272"/>
                </a:cubicBezTo>
                <a:cubicBezTo>
                  <a:pt x="207" y="253"/>
                  <a:pt x="161" y="284"/>
                  <a:pt x="143" y="284"/>
                </a:cubicBezTo>
                <a:cubicBezTo>
                  <a:pt x="125" y="284"/>
                  <a:pt x="107" y="281"/>
                  <a:pt x="101" y="274"/>
                </a:cubicBezTo>
                <a:cubicBezTo>
                  <a:pt x="95" y="267"/>
                  <a:pt x="107" y="250"/>
                  <a:pt x="109" y="244"/>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ja-JP" altLang="en-US"/>
          </a:p>
        </p:txBody>
      </p:sp>
      <p:sp>
        <p:nvSpPr>
          <p:cNvPr id="11269" name="Rectangle 5"/>
          <p:cNvSpPr>
            <a:spLocks noGrp="1" noChangeArrowheads="1"/>
          </p:cNvSpPr>
          <p:nvPr>
            <p:ph type="title"/>
          </p:nvPr>
        </p:nvSpPr>
        <p:spPr>
          <a:xfrm>
            <a:off x="0" y="1"/>
            <a:ext cx="4757738" cy="504092"/>
          </a:xfrm>
        </p:spPr>
        <p:txBody>
          <a:bodyPr/>
          <a:lstStyle/>
          <a:p>
            <a:pPr algn="l" eaLnBrk="1" hangingPunct="1"/>
            <a:r>
              <a:rPr lang="ja-JP" altLang="en-US" sz="2800" dirty="0">
                <a:solidFill>
                  <a:srgbClr val="0000FF"/>
                </a:solidFill>
              </a:rPr>
              <a:t>要点　</a:t>
            </a:r>
          </a:p>
        </p:txBody>
      </p:sp>
      <p:sp>
        <p:nvSpPr>
          <p:cNvPr id="304134" name="Rectangle 6"/>
          <p:cNvSpPr>
            <a:spLocks noChangeArrowheads="1"/>
          </p:cNvSpPr>
          <p:nvPr/>
        </p:nvSpPr>
        <p:spPr bwMode="auto">
          <a:xfrm>
            <a:off x="0" y="1591652"/>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chemeClr val="accent2"/>
                </a:solidFill>
              </a:rPr>
              <a:t>運動の予測</a:t>
            </a:r>
          </a:p>
        </p:txBody>
      </p:sp>
      <p:sp>
        <p:nvSpPr>
          <p:cNvPr id="304135" name="Rectangle 7"/>
          <p:cNvSpPr>
            <a:spLocks noChangeArrowheads="1"/>
          </p:cNvSpPr>
          <p:nvPr/>
        </p:nvSpPr>
        <p:spPr bwMode="auto">
          <a:xfrm>
            <a:off x="0" y="2002082"/>
            <a:ext cx="390844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en-US" altLang="ja-JP" dirty="0"/>
              <a:t>①</a:t>
            </a:r>
            <a:r>
              <a:rPr lang="ja-JP" altLang="en-US" dirty="0"/>
              <a:t>各物体ごとに加速度と</a:t>
            </a:r>
          </a:p>
          <a:p>
            <a:pPr>
              <a:spcBef>
                <a:spcPct val="0"/>
              </a:spcBef>
            </a:pPr>
            <a:r>
              <a:rPr lang="ja-JP" altLang="en-US" dirty="0"/>
              <a:t>受ける全ての力を図示</a:t>
            </a:r>
          </a:p>
        </p:txBody>
      </p:sp>
      <p:sp>
        <p:nvSpPr>
          <p:cNvPr id="304136" name="Rectangle 8"/>
          <p:cNvSpPr>
            <a:spLocks noChangeArrowheads="1"/>
          </p:cNvSpPr>
          <p:nvPr/>
        </p:nvSpPr>
        <p:spPr bwMode="auto">
          <a:xfrm>
            <a:off x="0" y="5875826"/>
            <a:ext cx="66373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②</a:t>
            </a:r>
            <a:r>
              <a:rPr lang="ja-JP" altLang="en-US"/>
              <a:t>各物体各成分ごとに</a:t>
            </a:r>
            <a:r>
              <a:rPr lang="ja-JP" altLang="en-US">
                <a:solidFill>
                  <a:schemeClr val="accent2"/>
                </a:solidFill>
              </a:rPr>
              <a:t>運動方程式</a:t>
            </a:r>
            <a:r>
              <a:rPr lang="ja-JP" altLang="en-US"/>
              <a:t>をたてる</a:t>
            </a:r>
          </a:p>
        </p:txBody>
      </p:sp>
      <p:sp>
        <p:nvSpPr>
          <p:cNvPr id="304137" name="Rectangle 9"/>
          <p:cNvSpPr>
            <a:spLocks noChangeArrowheads="1"/>
          </p:cNvSpPr>
          <p:nvPr/>
        </p:nvSpPr>
        <p:spPr bwMode="auto">
          <a:xfrm>
            <a:off x="7077075" y="5909163"/>
            <a:ext cx="1104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③</a:t>
            </a:r>
            <a:r>
              <a:rPr lang="ja-JP" altLang="en-US" dirty="0"/>
              <a:t>解く</a:t>
            </a:r>
          </a:p>
        </p:txBody>
      </p:sp>
      <p:sp>
        <p:nvSpPr>
          <p:cNvPr id="304138" name="Rectangle 10"/>
          <p:cNvSpPr>
            <a:spLocks noChangeArrowheads="1"/>
          </p:cNvSpPr>
          <p:nvPr/>
        </p:nvSpPr>
        <p:spPr bwMode="auto">
          <a:xfrm>
            <a:off x="444500" y="6338888"/>
            <a:ext cx="56816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dirty="0">
                <a:solidFill>
                  <a:srgbClr val="9900CC"/>
                </a:solidFill>
              </a:rPr>
              <a:t>質量</a:t>
            </a:r>
            <a:r>
              <a:rPr kumimoji="1" lang="en-US" altLang="ja-JP" dirty="0">
                <a:solidFill>
                  <a:srgbClr val="9900CC"/>
                </a:solidFill>
              </a:rPr>
              <a:t>×</a:t>
            </a:r>
            <a:r>
              <a:rPr kumimoji="1" lang="ja-JP" altLang="en-US" dirty="0">
                <a:solidFill>
                  <a:srgbClr val="9900CC"/>
                </a:solidFill>
              </a:rPr>
              <a:t>加速度</a:t>
            </a:r>
            <a:r>
              <a:rPr kumimoji="1" lang="en-US" altLang="ja-JP" dirty="0">
                <a:solidFill>
                  <a:srgbClr val="9900CC"/>
                </a:solidFill>
              </a:rPr>
              <a:t>=</a:t>
            </a:r>
            <a:r>
              <a:rPr kumimoji="1" lang="ja-JP" altLang="en-US" dirty="0">
                <a:solidFill>
                  <a:srgbClr val="9900CC"/>
                </a:solidFill>
              </a:rPr>
              <a:t>受ける力の総和</a:t>
            </a:r>
          </a:p>
        </p:txBody>
      </p:sp>
      <p:sp>
        <p:nvSpPr>
          <p:cNvPr id="304139" name="Rectangle 11"/>
          <p:cNvSpPr>
            <a:spLocks noChangeArrowheads="1"/>
          </p:cNvSpPr>
          <p:nvPr/>
        </p:nvSpPr>
        <p:spPr bwMode="auto">
          <a:xfrm>
            <a:off x="0" y="3933826"/>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力</a:t>
            </a:r>
          </a:p>
        </p:txBody>
      </p:sp>
      <p:sp>
        <p:nvSpPr>
          <p:cNvPr id="304140" name="Rectangle 12"/>
          <p:cNvSpPr>
            <a:spLocks noChangeArrowheads="1"/>
          </p:cNvSpPr>
          <p:nvPr/>
        </p:nvSpPr>
        <p:spPr bwMode="auto">
          <a:xfrm>
            <a:off x="600075" y="5373689"/>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FF00FF"/>
                </a:solidFill>
              </a:rPr>
              <a:t>重力</a:t>
            </a:r>
          </a:p>
        </p:txBody>
      </p:sp>
      <p:sp>
        <p:nvSpPr>
          <p:cNvPr id="304141" name="Rectangle 13"/>
          <p:cNvSpPr>
            <a:spLocks noChangeArrowheads="1"/>
          </p:cNvSpPr>
          <p:nvPr/>
        </p:nvSpPr>
        <p:spPr bwMode="auto">
          <a:xfrm>
            <a:off x="576263" y="3032370"/>
            <a:ext cx="53975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0"/>
              </a:spcBef>
            </a:pPr>
            <a:r>
              <a:rPr lang="ja-JP" altLang="en-US">
                <a:solidFill>
                  <a:schemeClr val="accent2"/>
                </a:solidFill>
              </a:rPr>
              <a:t>接</a:t>
            </a:r>
          </a:p>
          <a:p>
            <a:pPr>
              <a:lnSpc>
                <a:spcPct val="80000"/>
              </a:lnSpc>
              <a:spcBef>
                <a:spcPct val="0"/>
              </a:spcBef>
            </a:pPr>
            <a:r>
              <a:rPr lang="ja-JP" altLang="en-US">
                <a:solidFill>
                  <a:schemeClr val="accent2"/>
                </a:solidFill>
              </a:rPr>
              <a:t>触</a:t>
            </a:r>
          </a:p>
        </p:txBody>
      </p:sp>
      <p:sp>
        <p:nvSpPr>
          <p:cNvPr id="304143" name="Rectangle 15"/>
          <p:cNvSpPr>
            <a:spLocks noChangeArrowheads="1"/>
          </p:cNvSpPr>
          <p:nvPr/>
        </p:nvSpPr>
        <p:spPr bwMode="auto">
          <a:xfrm>
            <a:off x="2608385" y="4374174"/>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摩擦力</a:t>
            </a:r>
          </a:p>
        </p:txBody>
      </p:sp>
      <p:sp>
        <p:nvSpPr>
          <p:cNvPr id="304144" name="Rectangle 16"/>
          <p:cNvSpPr>
            <a:spLocks noChangeArrowheads="1"/>
          </p:cNvSpPr>
          <p:nvPr/>
        </p:nvSpPr>
        <p:spPr bwMode="auto">
          <a:xfrm>
            <a:off x="1892300" y="3870204"/>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垂直抗力</a:t>
            </a:r>
          </a:p>
        </p:txBody>
      </p:sp>
      <p:sp>
        <p:nvSpPr>
          <p:cNvPr id="304146" name="Rectangle 18"/>
          <p:cNvSpPr>
            <a:spLocks noChangeArrowheads="1"/>
          </p:cNvSpPr>
          <p:nvPr/>
        </p:nvSpPr>
        <p:spPr bwMode="auto">
          <a:xfrm>
            <a:off x="1233488" y="438333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a:t>面</a:t>
            </a:r>
          </a:p>
        </p:txBody>
      </p:sp>
      <p:sp>
        <p:nvSpPr>
          <p:cNvPr id="304147" name="Rectangle 19"/>
          <p:cNvSpPr>
            <a:spLocks noChangeArrowheads="1"/>
          </p:cNvSpPr>
          <p:nvPr/>
        </p:nvSpPr>
        <p:spPr bwMode="auto">
          <a:xfrm>
            <a:off x="1230313" y="2943104"/>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dirty="0"/>
              <a:t>点</a:t>
            </a:r>
          </a:p>
        </p:txBody>
      </p:sp>
      <p:sp>
        <p:nvSpPr>
          <p:cNvPr id="304148" name="Rectangle 20"/>
          <p:cNvSpPr>
            <a:spLocks noChangeArrowheads="1"/>
          </p:cNvSpPr>
          <p:nvPr/>
        </p:nvSpPr>
        <p:spPr bwMode="auto">
          <a:xfrm>
            <a:off x="1568450" y="5397501"/>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重心</a:t>
            </a:r>
          </a:p>
        </p:txBody>
      </p:sp>
      <p:sp>
        <p:nvSpPr>
          <p:cNvPr id="304149" name="Rectangle 21"/>
          <p:cNvSpPr>
            <a:spLocks noChangeArrowheads="1"/>
          </p:cNvSpPr>
          <p:nvPr/>
        </p:nvSpPr>
        <p:spPr bwMode="auto">
          <a:xfrm>
            <a:off x="3849688" y="3339979"/>
            <a:ext cx="1460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引く方向</a:t>
            </a:r>
          </a:p>
        </p:txBody>
      </p:sp>
      <p:sp>
        <p:nvSpPr>
          <p:cNvPr id="304150" name="Rectangle 22"/>
          <p:cNvSpPr>
            <a:spLocks noChangeArrowheads="1"/>
          </p:cNvSpPr>
          <p:nvPr/>
        </p:nvSpPr>
        <p:spPr bwMode="auto">
          <a:xfrm>
            <a:off x="3814763" y="2855791"/>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方向不明</a:t>
            </a:r>
          </a:p>
        </p:txBody>
      </p:sp>
      <p:sp>
        <p:nvSpPr>
          <p:cNvPr id="304151" name="Rectangle 23"/>
          <p:cNvSpPr>
            <a:spLocks noChangeArrowheads="1"/>
          </p:cNvSpPr>
          <p:nvPr/>
        </p:nvSpPr>
        <p:spPr bwMode="auto">
          <a:xfrm>
            <a:off x="3851275" y="3846391"/>
            <a:ext cx="15859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面に垂直</a:t>
            </a:r>
          </a:p>
        </p:txBody>
      </p:sp>
      <p:sp>
        <p:nvSpPr>
          <p:cNvPr id="304152" name="Rectangle 24"/>
          <p:cNvSpPr>
            <a:spLocks noChangeArrowheads="1"/>
          </p:cNvSpPr>
          <p:nvPr/>
        </p:nvSpPr>
        <p:spPr bwMode="auto">
          <a:xfrm>
            <a:off x="3835400" y="4384920"/>
            <a:ext cx="155733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dirty="0"/>
              <a:t>滑る方向</a:t>
            </a:r>
          </a:p>
          <a:p>
            <a:pPr>
              <a:spcBef>
                <a:spcPct val="0"/>
              </a:spcBef>
            </a:pPr>
            <a:r>
              <a:rPr lang="ja-JP" altLang="en-US" dirty="0"/>
              <a:t>  と反対</a:t>
            </a:r>
          </a:p>
        </p:txBody>
      </p:sp>
      <p:sp>
        <p:nvSpPr>
          <p:cNvPr id="304153" name="Rectangle 25"/>
          <p:cNvSpPr>
            <a:spLocks noChangeArrowheads="1"/>
          </p:cNvSpPr>
          <p:nvPr/>
        </p:nvSpPr>
        <p:spPr bwMode="auto">
          <a:xfrm>
            <a:off x="5624513" y="5387976"/>
            <a:ext cx="890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rPr>
              <a:t>=</a:t>
            </a:r>
            <a:r>
              <a:rPr lang="en-US" altLang="ja-JP" i="1">
                <a:latin typeface="Bookman Old Style" pitchFamily="18" charset="0"/>
              </a:rPr>
              <a:t>mg</a:t>
            </a:r>
          </a:p>
        </p:txBody>
      </p:sp>
      <p:sp>
        <p:nvSpPr>
          <p:cNvPr id="304154" name="Rectangle 26"/>
          <p:cNvSpPr>
            <a:spLocks noChangeArrowheads="1"/>
          </p:cNvSpPr>
          <p:nvPr/>
        </p:nvSpPr>
        <p:spPr bwMode="auto">
          <a:xfrm>
            <a:off x="1905000" y="4881808"/>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chemeClr val="accent2"/>
                </a:solidFill>
              </a:rPr>
              <a:t>動摩擦力</a:t>
            </a:r>
          </a:p>
        </p:txBody>
      </p:sp>
      <p:sp>
        <p:nvSpPr>
          <p:cNvPr id="304155" name="Rectangle 27"/>
          <p:cNvSpPr>
            <a:spLocks noChangeArrowheads="1"/>
          </p:cNvSpPr>
          <p:nvPr/>
        </p:nvSpPr>
        <p:spPr bwMode="auto">
          <a:xfrm>
            <a:off x="5522913" y="2036885"/>
            <a:ext cx="12366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押す力</a:t>
            </a:r>
          </a:p>
        </p:txBody>
      </p:sp>
      <p:sp>
        <p:nvSpPr>
          <p:cNvPr id="304156" name="Rectangle 28"/>
          <p:cNvSpPr>
            <a:spLocks noChangeArrowheads="1"/>
          </p:cNvSpPr>
          <p:nvPr/>
        </p:nvSpPr>
        <p:spPr bwMode="auto">
          <a:xfrm>
            <a:off x="5580063" y="4302370"/>
            <a:ext cx="99899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000" dirty="0">
                <a:latin typeface="ＭＳ ゴシック" pitchFamily="49" charset="-128"/>
                <a:ea typeface="ＭＳ ゴシック" pitchFamily="49" charset="-128"/>
              </a:rPr>
              <a:t>≦</a:t>
            </a:r>
            <a:r>
              <a:rPr lang="en-US" altLang="ja-JP" i="1" dirty="0" err="1">
                <a:latin typeface="Symbol" pitchFamily="18" charset="2"/>
              </a:rPr>
              <a:t>m</a:t>
            </a:r>
            <a:r>
              <a:rPr lang="en-US" altLang="ja-JP" baseline="-25000" dirty="0" err="1"/>
              <a:t>s</a:t>
            </a:r>
            <a:r>
              <a:rPr lang="en-US" altLang="ja-JP" i="1" dirty="0" err="1">
                <a:latin typeface="Bookman Old Style" pitchFamily="18" charset="0"/>
              </a:rPr>
              <a:t>N</a:t>
            </a:r>
            <a:endParaRPr lang="en-US" altLang="ja-JP" i="1" dirty="0">
              <a:latin typeface="Bookman Old Style" pitchFamily="18" charset="0"/>
            </a:endParaRPr>
          </a:p>
        </p:txBody>
      </p:sp>
      <p:sp>
        <p:nvSpPr>
          <p:cNvPr id="304157" name="Rectangle 29"/>
          <p:cNvSpPr>
            <a:spLocks noChangeArrowheads="1"/>
          </p:cNvSpPr>
          <p:nvPr/>
        </p:nvSpPr>
        <p:spPr bwMode="auto">
          <a:xfrm>
            <a:off x="5616575" y="4839312"/>
            <a:ext cx="960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rPr>
              <a:t>=</a:t>
            </a:r>
            <a:r>
              <a:rPr lang="en-US" altLang="ja-JP" i="1">
                <a:latin typeface="Symbol" pitchFamily="18" charset="2"/>
              </a:rPr>
              <a:t>m</a:t>
            </a:r>
            <a:r>
              <a:rPr lang="en-US" altLang="ja-JP" baseline="-25000"/>
              <a:t>k</a:t>
            </a:r>
            <a:r>
              <a:rPr lang="en-US" altLang="ja-JP" i="1">
                <a:latin typeface="Bookman Old Style" pitchFamily="18" charset="0"/>
              </a:rPr>
              <a:t>N</a:t>
            </a:r>
          </a:p>
        </p:txBody>
      </p:sp>
      <p:sp>
        <p:nvSpPr>
          <p:cNvPr id="304158" name="Rectangle 30"/>
          <p:cNvSpPr>
            <a:spLocks noChangeArrowheads="1"/>
          </p:cNvSpPr>
          <p:nvPr/>
        </p:nvSpPr>
        <p:spPr bwMode="auto">
          <a:xfrm>
            <a:off x="6810375" y="4940912"/>
            <a:ext cx="13223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m</a:t>
            </a:r>
            <a:r>
              <a:rPr lang="en-US" altLang="ja-JP">
                <a:latin typeface="Bookman Old Style" pitchFamily="18" charset="0"/>
              </a:rPr>
              <a:t>:</a:t>
            </a:r>
            <a:r>
              <a:rPr lang="ja-JP" altLang="en-US">
                <a:latin typeface="Bookman Old Style" pitchFamily="18" charset="0"/>
              </a:rPr>
              <a:t>質量</a:t>
            </a:r>
          </a:p>
        </p:txBody>
      </p:sp>
      <p:sp>
        <p:nvSpPr>
          <p:cNvPr id="304159" name="Rectangle 31"/>
          <p:cNvSpPr>
            <a:spLocks noChangeArrowheads="1"/>
          </p:cNvSpPr>
          <p:nvPr/>
        </p:nvSpPr>
        <p:spPr bwMode="auto">
          <a:xfrm>
            <a:off x="6869113" y="5419726"/>
            <a:ext cx="2274887"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0"/>
              </a:spcBef>
            </a:pPr>
            <a:r>
              <a:rPr lang="en-US" altLang="ja-JP" i="1">
                <a:latin typeface="Bookman Old Style" pitchFamily="18" charset="0"/>
              </a:rPr>
              <a:t>g</a:t>
            </a:r>
            <a:r>
              <a:rPr lang="en-US" altLang="ja-JP">
                <a:latin typeface="Bookman Old Style" pitchFamily="18" charset="0"/>
              </a:rPr>
              <a:t>:</a:t>
            </a:r>
            <a:r>
              <a:rPr lang="ja-JP" altLang="en-US">
                <a:latin typeface="Bookman Old Style" pitchFamily="18" charset="0"/>
              </a:rPr>
              <a:t>重力加速度</a:t>
            </a:r>
          </a:p>
        </p:txBody>
      </p:sp>
      <p:sp>
        <p:nvSpPr>
          <p:cNvPr id="304160" name="Rectangle 32"/>
          <p:cNvSpPr>
            <a:spLocks noChangeArrowheads="1"/>
          </p:cNvSpPr>
          <p:nvPr/>
        </p:nvSpPr>
        <p:spPr bwMode="auto">
          <a:xfrm>
            <a:off x="6832967" y="4514240"/>
            <a:ext cx="1976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en-US" altLang="ja-JP" i="1" dirty="0">
                <a:latin typeface="Bookman Old Style" pitchFamily="18" charset="0"/>
              </a:rPr>
              <a:t>N</a:t>
            </a:r>
            <a:r>
              <a:rPr lang="en-US" altLang="ja-JP" dirty="0">
                <a:latin typeface="Bookman Old Style" pitchFamily="18" charset="0"/>
              </a:rPr>
              <a:t>:</a:t>
            </a:r>
            <a:r>
              <a:rPr lang="ja-JP" altLang="en-US" dirty="0">
                <a:latin typeface="Bookman Old Style" pitchFamily="18" charset="0"/>
              </a:rPr>
              <a:t>垂直抗力</a:t>
            </a:r>
          </a:p>
        </p:txBody>
      </p:sp>
      <p:sp>
        <p:nvSpPr>
          <p:cNvPr id="304161" name="AutoShape 33"/>
          <p:cNvSpPr>
            <a:spLocks/>
          </p:cNvSpPr>
          <p:nvPr/>
        </p:nvSpPr>
        <p:spPr bwMode="auto">
          <a:xfrm>
            <a:off x="504825" y="3144839"/>
            <a:ext cx="95250" cy="2559050"/>
          </a:xfrm>
          <a:prstGeom prst="leftBracket">
            <a:avLst>
              <a:gd name="adj" fmla="val 9167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62" name="AutoShape 34"/>
          <p:cNvSpPr>
            <a:spLocks/>
          </p:cNvSpPr>
          <p:nvPr/>
        </p:nvSpPr>
        <p:spPr bwMode="auto">
          <a:xfrm>
            <a:off x="1131888" y="3203820"/>
            <a:ext cx="82550" cy="1492250"/>
          </a:xfrm>
          <a:prstGeom prst="leftBracket">
            <a:avLst>
              <a:gd name="adj" fmla="val 15064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63" name="AutoShape 35"/>
          <p:cNvSpPr>
            <a:spLocks/>
          </p:cNvSpPr>
          <p:nvPr/>
        </p:nvSpPr>
        <p:spPr bwMode="auto">
          <a:xfrm>
            <a:off x="1757363" y="2978029"/>
            <a:ext cx="122237" cy="827087"/>
          </a:xfrm>
          <a:prstGeom prst="leftBracket">
            <a:avLst>
              <a:gd name="adj" fmla="val 56385"/>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64" name="AutoShape 36"/>
          <p:cNvSpPr>
            <a:spLocks/>
          </p:cNvSpPr>
          <p:nvPr/>
        </p:nvSpPr>
        <p:spPr bwMode="auto">
          <a:xfrm>
            <a:off x="1768475" y="4018208"/>
            <a:ext cx="106363" cy="1265237"/>
          </a:xfrm>
          <a:prstGeom prst="leftBracket">
            <a:avLst>
              <a:gd name="adj" fmla="val 99129"/>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65" name="Rectangle 37"/>
          <p:cNvSpPr>
            <a:spLocks noChangeArrowheads="1"/>
          </p:cNvSpPr>
          <p:nvPr/>
        </p:nvSpPr>
        <p:spPr bwMode="auto">
          <a:xfrm>
            <a:off x="5921375" y="2956048"/>
            <a:ext cx="3025775" cy="606425"/>
          </a:xfrm>
          <a:prstGeom prst="rect">
            <a:avLst/>
          </a:prstGeom>
          <a:solidFill>
            <a:srgbClr val="DDDDDD"/>
          </a:solidFill>
          <a:ln w="9525">
            <a:solidFill>
              <a:schemeClr val="hlink"/>
            </a:solidFill>
            <a:miter lim="800000"/>
            <a:headEnd/>
            <a:tailEnd/>
          </a:ln>
        </p:spPr>
        <p:txBody>
          <a:bodyPr anchor="ctr">
            <a:spAutoFit/>
          </a:bodyPr>
          <a:lstStyle/>
          <a:p>
            <a:endParaRPr lang="ja-JP" altLang="en-US"/>
          </a:p>
        </p:txBody>
      </p:sp>
      <p:sp>
        <p:nvSpPr>
          <p:cNvPr id="304166" name="Rectangle 38"/>
          <p:cNvSpPr>
            <a:spLocks noChangeArrowheads="1"/>
          </p:cNvSpPr>
          <p:nvPr/>
        </p:nvSpPr>
        <p:spPr bwMode="auto">
          <a:xfrm>
            <a:off x="6796088" y="2165473"/>
            <a:ext cx="1008062" cy="792162"/>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304167" name="Line 39"/>
          <p:cNvSpPr>
            <a:spLocks noChangeShapeType="1"/>
          </p:cNvSpPr>
          <p:nvPr/>
        </p:nvSpPr>
        <p:spPr bwMode="auto">
          <a:xfrm flipV="1">
            <a:off x="7516813" y="2379785"/>
            <a:ext cx="0" cy="576263"/>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168" name="Freeform 40"/>
          <p:cNvSpPr>
            <a:spLocks/>
          </p:cNvSpPr>
          <p:nvPr/>
        </p:nvSpPr>
        <p:spPr bwMode="auto">
          <a:xfrm>
            <a:off x="7804150" y="2435348"/>
            <a:ext cx="557213" cy="161925"/>
          </a:xfrm>
          <a:custGeom>
            <a:avLst/>
            <a:gdLst>
              <a:gd name="T0" fmla="*/ 0 w 283"/>
              <a:gd name="T1" fmla="*/ 161925 h 98"/>
              <a:gd name="T2" fmla="*/ 557213 w 283"/>
              <a:gd name="T3" fmla="*/ 0 h 98"/>
              <a:gd name="T4" fmla="*/ 0 60000 65536"/>
              <a:gd name="T5" fmla="*/ 0 60000 65536"/>
              <a:gd name="T6" fmla="*/ 0 w 283"/>
              <a:gd name="T7" fmla="*/ 0 h 98"/>
              <a:gd name="T8" fmla="*/ 283 w 283"/>
              <a:gd name="T9" fmla="*/ 98 h 98"/>
            </a:gdLst>
            <a:ahLst/>
            <a:cxnLst>
              <a:cxn ang="T4">
                <a:pos x="T0" y="T1"/>
              </a:cxn>
              <a:cxn ang="T5">
                <a:pos x="T2" y="T3"/>
              </a:cxn>
            </a:cxnLst>
            <a:rect l="T6" t="T7" r="T8" b="T9"/>
            <a:pathLst>
              <a:path w="283" h="98">
                <a:moveTo>
                  <a:pt x="0" y="98"/>
                </a:moveTo>
                <a:lnTo>
                  <a:pt x="283" y="0"/>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69" name="Line 41"/>
          <p:cNvSpPr>
            <a:spLocks noChangeShapeType="1"/>
          </p:cNvSpPr>
          <p:nvPr/>
        </p:nvSpPr>
        <p:spPr bwMode="auto">
          <a:xfrm flipV="1">
            <a:off x="7800975" y="2479798"/>
            <a:ext cx="393700" cy="115887"/>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170" name="Line 42"/>
          <p:cNvSpPr>
            <a:spLocks noChangeShapeType="1"/>
          </p:cNvSpPr>
          <p:nvPr/>
        </p:nvSpPr>
        <p:spPr bwMode="auto">
          <a:xfrm flipH="1">
            <a:off x="7300913" y="2667123"/>
            <a:ext cx="0" cy="646112"/>
          </a:xfrm>
          <a:prstGeom prst="line">
            <a:avLst/>
          </a:prstGeom>
          <a:noFill/>
          <a:ln w="76200">
            <a:solidFill>
              <a:srgbClr val="FF00FF"/>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171" name="Rectangle 43"/>
          <p:cNvSpPr>
            <a:spLocks noChangeArrowheads="1"/>
          </p:cNvSpPr>
          <p:nvPr/>
        </p:nvSpPr>
        <p:spPr bwMode="auto">
          <a:xfrm>
            <a:off x="7300913" y="3027485"/>
            <a:ext cx="695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mg</a:t>
            </a:r>
          </a:p>
        </p:txBody>
      </p:sp>
      <p:sp>
        <p:nvSpPr>
          <p:cNvPr id="304172" name="Rectangle 44"/>
          <p:cNvSpPr>
            <a:spLocks noChangeArrowheads="1"/>
          </p:cNvSpPr>
          <p:nvPr/>
        </p:nvSpPr>
        <p:spPr bwMode="auto">
          <a:xfrm>
            <a:off x="3784600" y="3359029"/>
            <a:ext cx="1676400" cy="4810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3" name="Rectangle 45"/>
          <p:cNvSpPr>
            <a:spLocks noChangeArrowheads="1"/>
          </p:cNvSpPr>
          <p:nvPr/>
        </p:nvSpPr>
        <p:spPr bwMode="auto">
          <a:xfrm>
            <a:off x="3784600" y="3873379"/>
            <a:ext cx="1676400" cy="4810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4" name="Rectangle 46"/>
          <p:cNvSpPr>
            <a:spLocks noChangeArrowheads="1"/>
          </p:cNvSpPr>
          <p:nvPr/>
        </p:nvSpPr>
        <p:spPr bwMode="auto">
          <a:xfrm>
            <a:off x="3784600" y="4375395"/>
            <a:ext cx="1676400" cy="9953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5" name="Rectangle 47"/>
          <p:cNvSpPr>
            <a:spLocks noChangeArrowheads="1"/>
          </p:cNvSpPr>
          <p:nvPr/>
        </p:nvSpPr>
        <p:spPr bwMode="auto">
          <a:xfrm>
            <a:off x="1568450" y="5413376"/>
            <a:ext cx="901700" cy="50641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6" name="Rectangle 48"/>
          <p:cNvSpPr>
            <a:spLocks noChangeArrowheads="1"/>
          </p:cNvSpPr>
          <p:nvPr/>
        </p:nvSpPr>
        <p:spPr bwMode="auto">
          <a:xfrm>
            <a:off x="5580063" y="4361108"/>
            <a:ext cx="1125537" cy="4810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7" name="Rectangle 49"/>
          <p:cNvSpPr>
            <a:spLocks noChangeArrowheads="1"/>
          </p:cNvSpPr>
          <p:nvPr/>
        </p:nvSpPr>
        <p:spPr bwMode="auto">
          <a:xfrm>
            <a:off x="5580063" y="4864712"/>
            <a:ext cx="1125537" cy="4810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8" name="Rectangle 50"/>
          <p:cNvSpPr>
            <a:spLocks noChangeArrowheads="1"/>
          </p:cNvSpPr>
          <p:nvPr/>
        </p:nvSpPr>
        <p:spPr bwMode="auto">
          <a:xfrm>
            <a:off x="5592763" y="5378451"/>
            <a:ext cx="1125537" cy="50641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1341" name="Rectangle 52"/>
          <p:cNvSpPr>
            <a:spLocks noChangeArrowheads="1"/>
          </p:cNvSpPr>
          <p:nvPr/>
        </p:nvSpPr>
        <p:spPr bwMode="auto">
          <a:xfrm>
            <a:off x="0" y="549152"/>
            <a:ext cx="204895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kumimoji="1" lang="ja-JP" altLang="en-US" dirty="0">
                <a:solidFill>
                  <a:schemeClr val="accent2"/>
                </a:solidFill>
              </a:rPr>
              <a:t>ニュートンの</a:t>
            </a:r>
          </a:p>
          <a:p>
            <a:pPr>
              <a:spcBef>
                <a:spcPct val="0"/>
              </a:spcBef>
            </a:pPr>
            <a:r>
              <a:rPr kumimoji="1" lang="ja-JP" altLang="en-US" dirty="0">
                <a:solidFill>
                  <a:schemeClr val="accent2"/>
                </a:solidFill>
              </a:rPr>
              <a:t>運動の法則</a:t>
            </a:r>
          </a:p>
        </p:txBody>
      </p:sp>
      <p:sp>
        <p:nvSpPr>
          <p:cNvPr id="11342" name="Rectangle 53"/>
          <p:cNvSpPr>
            <a:spLocks noChangeArrowheads="1"/>
          </p:cNvSpPr>
          <p:nvPr/>
        </p:nvSpPr>
        <p:spPr bwMode="auto">
          <a:xfrm>
            <a:off x="4110650" y="422763"/>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の法則</a:t>
            </a:r>
          </a:p>
        </p:txBody>
      </p:sp>
      <p:sp>
        <p:nvSpPr>
          <p:cNvPr id="11343" name="Rectangle 54"/>
          <p:cNvSpPr>
            <a:spLocks noChangeArrowheads="1"/>
          </p:cNvSpPr>
          <p:nvPr/>
        </p:nvSpPr>
        <p:spPr bwMode="auto">
          <a:xfrm>
            <a:off x="4118221" y="842840"/>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の法則</a:t>
            </a:r>
          </a:p>
        </p:txBody>
      </p:sp>
      <p:sp>
        <p:nvSpPr>
          <p:cNvPr id="11344" name="Rectangle 55"/>
          <p:cNvSpPr>
            <a:spLocks noChangeArrowheads="1"/>
          </p:cNvSpPr>
          <p:nvPr/>
        </p:nvSpPr>
        <p:spPr bwMode="auto">
          <a:xfrm>
            <a:off x="5291261" y="1264749"/>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t>の法則</a:t>
            </a:r>
          </a:p>
        </p:txBody>
      </p:sp>
      <p:sp>
        <p:nvSpPr>
          <p:cNvPr id="11345" name="AutoShape 56"/>
          <p:cNvSpPr>
            <a:spLocks/>
          </p:cNvSpPr>
          <p:nvPr/>
        </p:nvSpPr>
        <p:spPr bwMode="auto">
          <a:xfrm>
            <a:off x="1946031" y="539017"/>
            <a:ext cx="117721" cy="1136651"/>
          </a:xfrm>
          <a:prstGeom prst="leftBracket">
            <a:avLst>
              <a:gd name="adj" fmla="val 33948"/>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11346" name="Rectangle 57"/>
          <p:cNvSpPr>
            <a:spLocks noChangeArrowheads="1"/>
          </p:cNvSpPr>
          <p:nvPr/>
        </p:nvSpPr>
        <p:spPr bwMode="auto">
          <a:xfrm>
            <a:off x="3333874" y="41104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chemeClr val="accent2"/>
                </a:solidFill>
              </a:rPr>
              <a:t>慣性</a:t>
            </a:r>
          </a:p>
        </p:txBody>
      </p:sp>
      <p:sp>
        <p:nvSpPr>
          <p:cNvPr id="11347" name="Rectangle 58"/>
          <p:cNvSpPr>
            <a:spLocks noChangeArrowheads="1"/>
          </p:cNvSpPr>
          <p:nvPr/>
        </p:nvSpPr>
        <p:spPr bwMode="auto">
          <a:xfrm>
            <a:off x="3329111" y="84284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chemeClr val="accent2"/>
                </a:solidFill>
              </a:rPr>
              <a:t>運動</a:t>
            </a:r>
          </a:p>
        </p:txBody>
      </p:sp>
      <p:sp>
        <p:nvSpPr>
          <p:cNvPr id="11348" name="Rectangle 59"/>
          <p:cNvSpPr>
            <a:spLocks noChangeArrowheads="1"/>
          </p:cNvSpPr>
          <p:nvPr/>
        </p:nvSpPr>
        <p:spPr bwMode="auto">
          <a:xfrm>
            <a:off x="3319586" y="1264139"/>
            <a:ext cx="2139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chemeClr val="accent2"/>
                </a:solidFill>
              </a:rPr>
              <a:t>作用・反作用</a:t>
            </a:r>
          </a:p>
        </p:txBody>
      </p:sp>
      <p:sp>
        <p:nvSpPr>
          <p:cNvPr id="11349" name="Rectangle 60"/>
          <p:cNvSpPr>
            <a:spLocks noChangeArrowheads="1"/>
          </p:cNvSpPr>
          <p:nvPr/>
        </p:nvSpPr>
        <p:spPr bwMode="auto">
          <a:xfrm>
            <a:off x="2032368" y="434486"/>
            <a:ext cx="13179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t>第１法則</a:t>
            </a:r>
          </a:p>
        </p:txBody>
      </p:sp>
      <p:sp>
        <p:nvSpPr>
          <p:cNvPr id="11350" name="Rectangle 61"/>
          <p:cNvSpPr>
            <a:spLocks noChangeArrowheads="1"/>
          </p:cNvSpPr>
          <p:nvPr/>
        </p:nvSpPr>
        <p:spPr bwMode="auto">
          <a:xfrm>
            <a:off x="2032368" y="866286"/>
            <a:ext cx="13179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t>第２法則</a:t>
            </a:r>
          </a:p>
        </p:txBody>
      </p:sp>
      <p:sp>
        <p:nvSpPr>
          <p:cNvPr id="11351" name="Rectangle 62"/>
          <p:cNvSpPr>
            <a:spLocks noChangeArrowheads="1"/>
          </p:cNvSpPr>
          <p:nvPr/>
        </p:nvSpPr>
        <p:spPr bwMode="auto">
          <a:xfrm>
            <a:off x="2041893" y="1309810"/>
            <a:ext cx="13179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t>第３法則</a:t>
            </a:r>
          </a:p>
        </p:txBody>
      </p:sp>
      <p:sp>
        <p:nvSpPr>
          <p:cNvPr id="304191" name="Rectangle 63"/>
          <p:cNvSpPr>
            <a:spLocks noChangeArrowheads="1"/>
          </p:cNvSpPr>
          <p:nvPr/>
        </p:nvSpPr>
        <p:spPr bwMode="auto">
          <a:xfrm>
            <a:off x="3673475" y="2479431"/>
            <a:ext cx="1133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chemeClr val="accent1"/>
                </a:solidFill>
              </a:rPr>
              <a:t>(</a:t>
            </a:r>
            <a:r>
              <a:rPr lang="ja-JP" altLang="en-US" dirty="0">
                <a:solidFill>
                  <a:schemeClr val="accent1"/>
                </a:solidFill>
              </a:rPr>
              <a:t>方向</a:t>
            </a:r>
            <a:r>
              <a:rPr lang="en-US" altLang="ja-JP" dirty="0">
                <a:solidFill>
                  <a:schemeClr val="accent1"/>
                </a:solidFill>
              </a:rPr>
              <a:t>)</a:t>
            </a:r>
          </a:p>
        </p:txBody>
      </p:sp>
      <p:sp>
        <p:nvSpPr>
          <p:cNvPr id="304192" name="Rectangle 64"/>
          <p:cNvSpPr>
            <a:spLocks noChangeArrowheads="1"/>
          </p:cNvSpPr>
          <p:nvPr/>
        </p:nvSpPr>
        <p:spPr bwMode="auto">
          <a:xfrm>
            <a:off x="5446713" y="3984748"/>
            <a:ext cx="13509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chemeClr val="accent1"/>
                </a:solidFill>
              </a:rPr>
              <a:t>(</a:t>
            </a:r>
            <a:r>
              <a:rPr lang="ja-JP" altLang="en-US" dirty="0">
                <a:solidFill>
                  <a:schemeClr val="accent1"/>
                </a:solidFill>
              </a:rPr>
              <a:t>大きさ</a:t>
            </a:r>
            <a:r>
              <a:rPr lang="en-US" altLang="ja-JP" dirty="0">
                <a:solidFill>
                  <a:schemeClr val="accent1"/>
                </a:solidFill>
              </a:rPr>
              <a:t>)</a:t>
            </a:r>
          </a:p>
        </p:txBody>
      </p:sp>
      <p:sp>
        <p:nvSpPr>
          <p:cNvPr id="304193" name="Rectangle 65"/>
          <p:cNvSpPr>
            <a:spLocks noChangeArrowheads="1"/>
          </p:cNvSpPr>
          <p:nvPr/>
        </p:nvSpPr>
        <p:spPr bwMode="auto">
          <a:xfrm>
            <a:off x="3856038" y="5368926"/>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鉛直下方</a:t>
            </a:r>
          </a:p>
        </p:txBody>
      </p:sp>
      <p:sp>
        <p:nvSpPr>
          <p:cNvPr id="304194" name="Rectangle 66"/>
          <p:cNvSpPr>
            <a:spLocks noChangeArrowheads="1"/>
          </p:cNvSpPr>
          <p:nvPr/>
        </p:nvSpPr>
        <p:spPr bwMode="auto">
          <a:xfrm>
            <a:off x="3773488" y="5389564"/>
            <a:ext cx="1676400" cy="5064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95" name="Rectangle 67"/>
          <p:cNvSpPr>
            <a:spLocks noChangeArrowheads="1"/>
          </p:cNvSpPr>
          <p:nvPr/>
        </p:nvSpPr>
        <p:spPr bwMode="auto">
          <a:xfrm>
            <a:off x="2417763" y="5381626"/>
            <a:ext cx="12303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に図示</a:t>
            </a:r>
          </a:p>
        </p:txBody>
      </p:sp>
      <p:sp>
        <p:nvSpPr>
          <p:cNvPr id="304196" name="Rectangle 68"/>
          <p:cNvSpPr>
            <a:spLocks noChangeArrowheads="1"/>
          </p:cNvSpPr>
          <p:nvPr/>
        </p:nvSpPr>
        <p:spPr bwMode="auto">
          <a:xfrm>
            <a:off x="392113" y="6332538"/>
            <a:ext cx="5110162" cy="5064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97" name="Rectangle 69"/>
          <p:cNvSpPr>
            <a:spLocks noChangeArrowheads="1"/>
          </p:cNvSpPr>
          <p:nvPr/>
        </p:nvSpPr>
        <p:spPr bwMode="auto">
          <a:xfrm>
            <a:off x="5872163" y="2865560"/>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a:latin typeface="Bookman Old Style" pitchFamily="18" charset="0"/>
              </a:rPr>
              <a:t>摩擦力</a:t>
            </a:r>
          </a:p>
        </p:txBody>
      </p:sp>
      <p:sp>
        <p:nvSpPr>
          <p:cNvPr id="304198" name="Rectangle 70"/>
          <p:cNvSpPr>
            <a:spLocks noChangeArrowheads="1"/>
          </p:cNvSpPr>
          <p:nvPr/>
        </p:nvSpPr>
        <p:spPr bwMode="auto">
          <a:xfrm>
            <a:off x="3784600" y="2857379"/>
            <a:ext cx="1676400" cy="4810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99" name="Line 71"/>
          <p:cNvSpPr>
            <a:spLocks noChangeShapeType="1"/>
          </p:cNvSpPr>
          <p:nvPr/>
        </p:nvSpPr>
        <p:spPr bwMode="auto">
          <a:xfrm>
            <a:off x="6784975" y="2370260"/>
            <a:ext cx="444500" cy="8572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00" name="Rectangle 72"/>
          <p:cNvSpPr>
            <a:spLocks noChangeArrowheads="1"/>
          </p:cNvSpPr>
          <p:nvPr/>
        </p:nvSpPr>
        <p:spPr bwMode="auto">
          <a:xfrm>
            <a:off x="8029575" y="246551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張力</a:t>
            </a:r>
          </a:p>
        </p:txBody>
      </p:sp>
      <p:sp>
        <p:nvSpPr>
          <p:cNvPr id="304201" name="Oval 73"/>
          <p:cNvSpPr>
            <a:spLocks noChangeArrowheads="1"/>
          </p:cNvSpPr>
          <p:nvPr/>
        </p:nvSpPr>
        <p:spPr bwMode="auto">
          <a:xfrm>
            <a:off x="6737350" y="2897310"/>
            <a:ext cx="123825" cy="109538"/>
          </a:xfrm>
          <a:prstGeom prst="ellipse">
            <a:avLst/>
          </a:prstGeom>
          <a:solidFill>
            <a:schemeClr val="accent2"/>
          </a:solidFill>
          <a:ln>
            <a:noFill/>
          </a:ln>
          <a:extLst>
            <a:ext uri="{91240B29-F687-4F45-9708-019B960494DF}">
              <a14:hiddenLine xmlns:a14="http://schemas.microsoft.com/office/drawing/2010/main" w="12700">
                <a:solidFill>
                  <a:srgbClr val="000000"/>
                </a:solidFill>
                <a:round/>
                <a:headEnd/>
                <a:tailEnd/>
              </a14:hiddenLine>
            </a:ext>
          </a:extLst>
        </p:spPr>
        <p:txBody>
          <a:bodyPr anchor="ctr">
            <a:spAutoFit/>
          </a:bodyPr>
          <a:lstStyle/>
          <a:p>
            <a:endParaRPr lang="ja-JP" altLang="en-US"/>
          </a:p>
        </p:txBody>
      </p:sp>
      <p:sp>
        <p:nvSpPr>
          <p:cNvPr id="304202" name="Line 74"/>
          <p:cNvSpPr>
            <a:spLocks noChangeShapeType="1"/>
          </p:cNvSpPr>
          <p:nvPr/>
        </p:nvSpPr>
        <p:spPr bwMode="auto">
          <a:xfrm flipV="1">
            <a:off x="6802438" y="2956048"/>
            <a:ext cx="996950" cy="3175"/>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p>
        </p:txBody>
      </p:sp>
      <p:sp>
        <p:nvSpPr>
          <p:cNvPr id="304203" name="Line 75"/>
          <p:cNvSpPr>
            <a:spLocks noChangeShapeType="1"/>
          </p:cNvSpPr>
          <p:nvPr/>
        </p:nvSpPr>
        <p:spPr bwMode="auto">
          <a:xfrm flipH="1">
            <a:off x="6940550" y="2954460"/>
            <a:ext cx="43180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04" name="Rectangle 76"/>
          <p:cNvSpPr>
            <a:spLocks noChangeArrowheads="1"/>
          </p:cNvSpPr>
          <p:nvPr/>
        </p:nvSpPr>
        <p:spPr bwMode="auto">
          <a:xfrm>
            <a:off x="7392988" y="1925760"/>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chemeClr val="accent2"/>
                </a:solidFill>
              </a:rPr>
              <a:t>接触点</a:t>
            </a:r>
          </a:p>
        </p:txBody>
      </p:sp>
      <p:sp>
        <p:nvSpPr>
          <p:cNvPr id="304205" name="Rectangle 77"/>
          <p:cNvSpPr>
            <a:spLocks noChangeArrowheads="1"/>
          </p:cNvSpPr>
          <p:nvPr/>
        </p:nvSpPr>
        <p:spPr bwMode="auto">
          <a:xfrm>
            <a:off x="7126288" y="3049710"/>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chemeClr val="accent2"/>
                </a:solidFill>
              </a:rPr>
              <a:t>接触面</a:t>
            </a:r>
          </a:p>
        </p:txBody>
      </p:sp>
      <p:sp>
        <p:nvSpPr>
          <p:cNvPr id="304206" name="Rectangle 78"/>
          <p:cNvSpPr>
            <a:spLocks noChangeArrowheads="1"/>
          </p:cNvSpPr>
          <p:nvPr/>
        </p:nvSpPr>
        <p:spPr bwMode="auto">
          <a:xfrm>
            <a:off x="7829428" y="3048123"/>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FF00FF"/>
                </a:solidFill>
                <a:latin typeface="Bookman Old Style" pitchFamily="18" charset="0"/>
              </a:rPr>
              <a:t>重力</a:t>
            </a:r>
          </a:p>
        </p:txBody>
      </p:sp>
      <p:sp>
        <p:nvSpPr>
          <p:cNvPr id="304207" name="Rectangle 79"/>
          <p:cNvSpPr>
            <a:spLocks noChangeArrowheads="1"/>
          </p:cNvSpPr>
          <p:nvPr/>
        </p:nvSpPr>
        <p:spPr bwMode="auto">
          <a:xfrm>
            <a:off x="7094538" y="1522535"/>
            <a:ext cx="89535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latin typeface="Bookman Old Style" pitchFamily="18" charset="0"/>
              </a:rPr>
              <a:t>垂直</a:t>
            </a:r>
          </a:p>
          <a:p>
            <a:pPr>
              <a:lnSpc>
                <a:spcPct val="80000"/>
              </a:lnSpc>
              <a:spcBef>
                <a:spcPct val="0"/>
              </a:spcBef>
            </a:pPr>
            <a:r>
              <a:rPr lang="ja-JP" altLang="en-US">
                <a:latin typeface="Bookman Old Style" pitchFamily="18" charset="0"/>
              </a:rPr>
              <a:t>抗力</a:t>
            </a:r>
          </a:p>
        </p:txBody>
      </p:sp>
      <p:sp>
        <p:nvSpPr>
          <p:cNvPr id="304208" name="Line 80"/>
          <p:cNvSpPr>
            <a:spLocks noChangeShapeType="1"/>
          </p:cNvSpPr>
          <p:nvPr/>
        </p:nvSpPr>
        <p:spPr bwMode="auto">
          <a:xfrm flipV="1">
            <a:off x="6207125" y="2584573"/>
            <a:ext cx="0" cy="390525"/>
          </a:xfrm>
          <a:prstGeom prst="line">
            <a:avLst/>
          </a:prstGeom>
          <a:noFill/>
          <a:ln w="76200">
            <a:solidFill>
              <a:schemeClr val="accent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09" name="Line 81"/>
          <p:cNvSpPr>
            <a:spLocks noChangeShapeType="1"/>
          </p:cNvSpPr>
          <p:nvPr/>
        </p:nvSpPr>
        <p:spPr bwMode="auto">
          <a:xfrm flipH="1">
            <a:off x="6386513" y="2457573"/>
            <a:ext cx="14287" cy="407987"/>
          </a:xfrm>
          <a:prstGeom prst="line">
            <a:avLst/>
          </a:prstGeom>
          <a:noFill/>
          <a:ln w="76200">
            <a:solidFill>
              <a:srgbClr val="00FFCC"/>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10" name="Line 82"/>
          <p:cNvSpPr>
            <a:spLocks noChangeShapeType="1"/>
          </p:cNvSpPr>
          <p:nvPr/>
        </p:nvSpPr>
        <p:spPr bwMode="auto">
          <a:xfrm>
            <a:off x="6346825" y="2294060"/>
            <a:ext cx="444500" cy="85725"/>
          </a:xfrm>
          <a:prstGeom prst="line">
            <a:avLst/>
          </a:prstGeom>
          <a:noFill/>
          <a:ln w="76200">
            <a:solidFill>
              <a:schemeClr val="accent1"/>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11" name="Line 83"/>
          <p:cNvSpPr>
            <a:spLocks noChangeShapeType="1"/>
          </p:cNvSpPr>
          <p:nvPr/>
        </p:nvSpPr>
        <p:spPr bwMode="auto">
          <a:xfrm flipH="1">
            <a:off x="6292850" y="2949698"/>
            <a:ext cx="379413" cy="0"/>
          </a:xfrm>
          <a:prstGeom prst="line">
            <a:avLst/>
          </a:prstGeom>
          <a:noFill/>
          <a:ln w="76200">
            <a:solidFill>
              <a:schemeClr val="accent1"/>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12" name="Rectangle 84"/>
          <p:cNvSpPr>
            <a:spLocks noChangeArrowheads="1"/>
          </p:cNvSpPr>
          <p:nvPr/>
        </p:nvSpPr>
        <p:spPr bwMode="auto">
          <a:xfrm>
            <a:off x="6280150" y="3573096"/>
            <a:ext cx="2863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err="1">
                <a:latin typeface="Symbol" pitchFamily="18" charset="2"/>
              </a:rPr>
              <a:t>m</a:t>
            </a:r>
            <a:r>
              <a:rPr kumimoji="1" lang="en-US" altLang="ja-JP" baseline="-25000" dirty="0" err="1"/>
              <a:t>s</a:t>
            </a:r>
            <a:r>
              <a:rPr kumimoji="1" lang="en-US" altLang="ja-JP" baseline="-25000" dirty="0"/>
              <a:t> </a:t>
            </a:r>
            <a:r>
              <a:rPr kumimoji="1" lang="en-US" altLang="ja-JP" dirty="0">
                <a:latin typeface="Symbol" pitchFamily="18" charset="2"/>
              </a:rPr>
              <a:t>:</a:t>
            </a:r>
            <a:r>
              <a:rPr kumimoji="1" lang="en-US" altLang="ja-JP" i="1" dirty="0">
                <a:latin typeface="Symbol" pitchFamily="18" charset="2"/>
              </a:rPr>
              <a:t> </a:t>
            </a:r>
            <a:r>
              <a:rPr kumimoji="1" lang="ja-JP" altLang="en-US" dirty="0"/>
              <a:t>静止摩擦係数</a:t>
            </a:r>
          </a:p>
        </p:txBody>
      </p:sp>
      <p:sp>
        <p:nvSpPr>
          <p:cNvPr id="304213" name="Rectangle 85"/>
          <p:cNvSpPr>
            <a:spLocks noChangeArrowheads="1"/>
          </p:cNvSpPr>
          <p:nvPr/>
        </p:nvSpPr>
        <p:spPr bwMode="auto">
          <a:xfrm>
            <a:off x="6750050" y="4023946"/>
            <a:ext cx="23860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Symbol" pitchFamily="18" charset="2"/>
              </a:rPr>
              <a:t>m</a:t>
            </a:r>
            <a:r>
              <a:rPr kumimoji="1" lang="en-US" altLang="ja-JP" baseline="-25000"/>
              <a:t>k</a:t>
            </a:r>
            <a:r>
              <a:rPr kumimoji="1" lang="en-US" altLang="ja-JP">
                <a:latin typeface="Symbol" pitchFamily="18" charset="2"/>
              </a:rPr>
              <a:t>:</a:t>
            </a:r>
            <a:r>
              <a:rPr kumimoji="1" lang="ja-JP" altLang="en-US"/>
              <a:t>動摩擦係数</a:t>
            </a:r>
          </a:p>
        </p:txBody>
      </p:sp>
      <p:sp>
        <p:nvSpPr>
          <p:cNvPr id="304130" name="AutoShape 2"/>
          <p:cNvSpPr>
            <a:spLocks noChangeArrowheads="1"/>
          </p:cNvSpPr>
          <p:nvPr/>
        </p:nvSpPr>
        <p:spPr bwMode="auto">
          <a:xfrm>
            <a:off x="408354" y="2066804"/>
            <a:ext cx="2014538" cy="433387"/>
          </a:xfrm>
          <a:prstGeom prst="roundRect">
            <a:avLst>
              <a:gd name="adj" fmla="val 49597"/>
            </a:avLst>
          </a:prstGeom>
          <a:noFill/>
          <a:ln w="28575">
            <a:solidFill>
              <a:srgbClr val="00B0F0"/>
            </a:solidFill>
            <a:prstDash val="sysDot"/>
            <a:round/>
            <a:headEnd/>
            <a:tailEnd/>
          </a:ln>
        </p:spPr>
        <p:txBody>
          <a:bodyPr anchor="ctr">
            <a:spAutoFit/>
          </a:bodyPr>
          <a:lstStyle/>
          <a:p>
            <a:endParaRPr lang="ja-JP" altLang="en-US"/>
          </a:p>
        </p:txBody>
      </p:sp>
      <p:sp>
        <p:nvSpPr>
          <p:cNvPr id="90" name="Rectangle 10"/>
          <p:cNvSpPr>
            <a:spLocks noChangeArrowheads="1"/>
          </p:cNvSpPr>
          <p:nvPr/>
        </p:nvSpPr>
        <p:spPr bwMode="auto">
          <a:xfrm>
            <a:off x="5473702" y="887657"/>
            <a:ext cx="25097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1" lang="ja-JP" altLang="en-US" sz="2400" dirty="0">
                <a:solidFill>
                  <a:srgbClr val="9900CC"/>
                </a:solidFill>
              </a:rPr>
              <a:t>質量</a:t>
            </a:r>
            <a:r>
              <a:rPr kumimoji="1" lang="en-US" altLang="ja-JP" sz="2400" dirty="0">
                <a:solidFill>
                  <a:srgbClr val="9900CC"/>
                </a:solidFill>
              </a:rPr>
              <a:t>×</a:t>
            </a:r>
            <a:r>
              <a:rPr kumimoji="1" lang="ja-JP" altLang="en-US" sz="2400" dirty="0">
                <a:solidFill>
                  <a:srgbClr val="9900CC"/>
                </a:solidFill>
              </a:rPr>
              <a:t>加速度</a:t>
            </a:r>
            <a:r>
              <a:rPr kumimoji="1" lang="en-US" altLang="ja-JP" sz="2400" dirty="0">
                <a:solidFill>
                  <a:srgbClr val="9900CC"/>
                </a:solidFill>
              </a:rPr>
              <a:t>=</a:t>
            </a:r>
            <a:r>
              <a:rPr kumimoji="1" lang="ja-JP" altLang="en-US" sz="2400" dirty="0">
                <a:solidFill>
                  <a:srgbClr val="9900CC"/>
                </a:solidFill>
              </a:rPr>
              <a:t>力</a:t>
            </a:r>
          </a:p>
        </p:txBody>
      </p:sp>
      <p:sp>
        <p:nvSpPr>
          <p:cNvPr id="91" name="Rectangle 68"/>
          <p:cNvSpPr>
            <a:spLocks noChangeArrowheads="1"/>
          </p:cNvSpPr>
          <p:nvPr/>
        </p:nvSpPr>
        <p:spPr bwMode="auto">
          <a:xfrm>
            <a:off x="5474677" y="879231"/>
            <a:ext cx="2567354" cy="4498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endParaRPr lang="ja-JP" altLang="en-US"/>
          </a:p>
        </p:txBody>
      </p:sp>
      <p:sp>
        <p:nvSpPr>
          <p:cNvPr id="92" name="Rectangle 68"/>
          <p:cNvSpPr>
            <a:spLocks noChangeArrowheads="1"/>
          </p:cNvSpPr>
          <p:nvPr/>
        </p:nvSpPr>
        <p:spPr bwMode="auto">
          <a:xfrm>
            <a:off x="3411415" y="445477"/>
            <a:ext cx="750277" cy="4498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endParaRPr lang="ja-JP" altLang="en-US"/>
          </a:p>
        </p:txBody>
      </p:sp>
      <p:sp>
        <p:nvSpPr>
          <p:cNvPr id="93" name="Rectangle 68"/>
          <p:cNvSpPr>
            <a:spLocks noChangeArrowheads="1"/>
          </p:cNvSpPr>
          <p:nvPr/>
        </p:nvSpPr>
        <p:spPr bwMode="auto">
          <a:xfrm>
            <a:off x="3423138" y="890954"/>
            <a:ext cx="750277" cy="4498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endParaRPr lang="ja-JP" altLang="en-US"/>
          </a:p>
        </p:txBody>
      </p:sp>
      <p:sp>
        <p:nvSpPr>
          <p:cNvPr id="94" name="Rectangle 68"/>
          <p:cNvSpPr>
            <a:spLocks noChangeArrowheads="1"/>
          </p:cNvSpPr>
          <p:nvPr/>
        </p:nvSpPr>
        <p:spPr bwMode="auto">
          <a:xfrm>
            <a:off x="3411415" y="1324708"/>
            <a:ext cx="1969477" cy="4498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endParaRPr lang="ja-JP" altLang="en-US"/>
          </a:p>
        </p:txBody>
      </p:sp>
      <p:sp>
        <p:nvSpPr>
          <p:cNvPr id="304142" name="Rectangle 14"/>
          <p:cNvSpPr>
            <a:spLocks noChangeArrowheads="1"/>
          </p:cNvSpPr>
          <p:nvPr/>
        </p:nvSpPr>
        <p:spPr bwMode="auto">
          <a:xfrm>
            <a:off x="1927225" y="2828804"/>
            <a:ext cx="12366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押す力</a:t>
            </a:r>
          </a:p>
        </p:txBody>
      </p:sp>
      <p:sp>
        <p:nvSpPr>
          <p:cNvPr id="304145" name="Rectangle 17"/>
          <p:cNvSpPr>
            <a:spLocks noChangeArrowheads="1"/>
          </p:cNvSpPr>
          <p:nvPr/>
        </p:nvSpPr>
        <p:spPr bwMode="auto">
          <a:xfrm>
            <a:off x="1928813" y="3373316"/>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張力</a:t>
            </a:r>
          </a:p>
        </p:txBody>
      </p:sp>
      <p:sp>
        <p:nvSpPr>
          <p:cNvPr id="95" name="Rectangle 15"/>
          <p:cNvSpPr>
            <a:spLocks noChangeArrowheads="1"/>
          </p:cNvSpPr>
          <p:nvPr/>
        </p:nvSpPr>
        <p:spPr bwMode="auto">
          <a:xfrm>
            <a:off x="1881554" y="4385897"/>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静止</a:t>
            </a:r>
          </a:p>
        </p:txBody>
      </p:sp>
    </p:spTree>
    <p:extLst>
      <p:ext uri="{BB962C8B-B14F-4D97-AF65-F5344CB8AC3E}">
        <p14:creationId xmlns:p14="http://schemas.microsoft.com/office/powerpoint/2010/main" val="3636569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34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3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3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34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35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34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34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35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34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134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0413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0413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0416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0416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0416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0413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04132"/>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0413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0416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0414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04140"/>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04162"/>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304147"/>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30414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04163"/>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04164"/>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04201"/>
                                        </p:tgtEl>
                                        <p:attrNameLst>
                                          <p:attrName>style.visibility</p:attrName>
                                        </p:attrNameLst>
                                      </p:cBhvr>
                                      <p:to>
                                        <p:strVal val="visible"/>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64" presetClass="path" presetSubtype="0" fill="hold" grpId="1" nodeType="clickEffect">
                                  <p:stCondLst>
                                    <p:cond delay="0"/>
                                  </p:stCondLst>
                                  <p:childTnLst>
                                    <p:animMotion origin="layout" path="M -4.72222E-6 4.44444E-6 L -0.00069 -0.08426 " pathEditMode="relative" rAng="0" ptsTypes="AA">
                                      <p:cBhvr>
                                        <p:cTn id="104" dur="1000" fill="hold"/>
                                        <p:tgtEl>
                                          <p:spTgt spid="304201"/>
                                        </p:tgtEl>
                                        <p:attrNameLst>
                                          <p:attrName>ppt_x</p:attrName>
                                          <p:attrName>ppt_y</p:attrName>
                                        </p:attrNameLst>
                                      </p:cBhvr>
                                      <p:rCtr x="-35" y="-4213"/>
                                    </p:animMotion>
                                  </p:childTnLst>
                                </p:cTn>
                              </p:par>
                            </p:childTnLst>
                          </p:cTn>
                        </p:par>
                        <p:par>
                          <p:cTn id="105" fill="hold" nodeType="afterGroup">
                            <p:stCondLst>
                              <p:cond delay="1000"/>
                            </p:stCondLst>
                            <p:childTnLst>
                              <p:par>
                                <p:cTn id="106" presetID="27" presetClass="emph" presetSubtype="0" repeatCount="indefinite" grpId="2" nodeType="afterEffect">
                                  <p:stCondLst>
                                    <p:cond delay="0"/>
                                  </p:stCondLst>
                                  <p:endCondLst>
                                    <p:cond evt="onNext" delay="0">
                                      <p:tgtEl>
                                        <p:sldTgt/>
                                      </p:tgtEl>
                                    </p:cond>
                                  </p:endCondLst>
                                  <p:childTnLst>
                                    <p:animClr clrSpc="rgb" dir="cw">
                                      <p:cBhvr override="childStyle">
                                        <p:cTn id="107" dur="250" autoRev="1" fill="hold"/>
                                        <p:tgtEl>
                                          <p:spTgt spid="304201"/>
                                        </p:tgtEl>
                                        <p:attrNameLst>
                                          <p:attrName>style.color</p:attrName>
                                        </p:attrNameLst>
                                      </p:cBhvr>
                                      <p:to>
                                        <a:srgbClr val="FFFF00"/>
                                      </p:to>
                                    </p:animClr>
                                    <p:animClr clrSpc="rgb" dir="cw">
                                      <p:cBhvr>
                                        <p:cTn id="108" dur="250" autoRev="1" fill="hold"/>
                                        <p:tgtEl>
                                          <p:spTgt spid="304201"/>
                                        </p:tgtEl>
                                        <p:attrNameLst>
                                          <p:attrName>fillcolor</p:attrName>
                                        </p:attrNameLst>
                                      </p:cBhvr>
                                      <p:to>
                                        <a:srgbClr val="FFFF00"/>
                                      </p:to>
                                    </p:animClr>
                                    <p:set>
                                      <p:cBhvr>
                                        <p:cTn id="109" dur="250" autoRev="1" fill="hold"/>
                                        <p:tgtEl>
                                          <p:spTgt spid="304201"/>
                                        </p:tgtEl>
                                        <p:attrNameLst>
                                          <p:attrName>fill.type</p:attrName>
                                        </p:attrNameLst>
                                      </p:cBhvr>
                                      <p:to>
                                        <p:strVal val="solid"/>
                                      </p:to>
                                    </p:set>
                                    <p:set>
                                      <p:cBhvr>
                                        <p:cTn id="110" dur="250" autoRev="1" fill="hold"/>
                                        <p:tgtEl>
                                          <p:spTgt spid="304201"/>
                                        </p:tgtEl>
                                        <p:attrNameLst>
                                          <p:attrName>fill.on</p:attrName>
                                        </p:attrNameLst>
                                      </p:cBhvr>
                                      <p:to>
                                        <p:strVal val="true"/>
                                      </p:to>
                                    </p:set>
                                  </p:childTnLst>
                                  <p:subTnLst>
                                    <p:set>
                                      <p:cBhvr override="childStyle">
                                        <p:cTn dur="1" fill="hold" display="0" masterRel="sameClick" afterEffect="1">
                                          <p:stCondLst>
                                            <p:cond evt="end" delay="0">
                                              <p:tn val="106"/>
                                            </p:cond>
                                          </p:stCondLst>
                                        </p:cTn>
                                        <p:tgtEl>
                                          <p:spTgt spid="304201"/>
                                        </p:tgtEl>
                                        <p:attrNameLst>
                                          <p:attrName>style.visibility</p:attrName>
                                        </p:attrNameLst>
                                      </p:cBhvr>
                                      <p:to>
                                        <p:strVal val="hidden"/>
                                      </p:to>
                                    </p:set>
                                  </p:subTnLst>
                                </p:cTn>
                              </p:par>
                            </p:childTnLst>
                          </p:cTn>
                        </p:par>
                      </p:childTnLst>
                    </p:cTn>
                  </p:par>
                  <p:par>
                    <p:cTn id="111" fill="hold" nodeType="clickPar">
                      <p:stCondLst>
                        <p:cond delay="indefinite"/>
                      </p:stCondLst>
                      <p:childTnLst>
                        <p:par>
                          <p:cTn id="112" fill="hold" nodeType="withGroup">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04199"/>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304155"/>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304142"/>
                                        </p:tgtEl>
                                        <p:attrNameLst>
                                          <p:attrName>style.visibility</p:attrName>
                                        </p:attrNameLst>
                                      </p:cBhvr>
                                      <p:to>
                                        <p:strVal val="visible"/>
                                      </p:to>
                                    </p:set>
                                  </p:childTnLst>
                                </p:cTn>
                              </p:par>
                              <p:par>
                                <p:cTn id="121" presetID="64" presetClass="path" presetSubtype="0" fill="remove" grpId="1" nodeType="withEffect">
                                  <p:stCondLst>
                                    <p:cond delay="0"/>
                                  </p:stCondLst>
                                  <p:childTnLst>
                                    <p:animMotion origin="layout" path="M 1.38889E-6 -1.48148E-6 L 0.38038 -0.11273 " pathEditMode="relative" rAng="0" ptsTypes="AA">
                                      <p:cBhvr>
                                        <p:cTn id="122" dur="500" spd="-100000" fill="hold"/>
                                        <p:tgtEl>
                                          <p:spTgt spid="304142"/>
                                        </p:tgtEl>
                                        <p:attrNameLst>
                                          <p:attrName>ppt_x</p:attrName>
                                          <p:attrName>ppt_y</p:attrName>
                                        </p:attrNameLst>
                                      </p:cBhvr>
                                      <p:rCtr x="19010" y="-5648"/>
                                    </p:animMotion>
                                  </p:childTnLst>
                                </p:cTn>
                              </p:par>
                            </p:childTnLst>
                          </p:cTn>
                        </p:par>
                        <p:par>
                          <p:cTn id="123" fill="hold">
                            <p:stCondLst>
                              <p:cond delay="500"/>
                            </p:stCondLst>
                            <p:childTnLst>
                              <p:par>
                                <p:cTn id="124" presetID="1" presetClass="entr" presetSubtype="0" fill="hold" nodeType="afterEffect">
                                  <p:stCondLst>
                                    <p:cond delay="0"/>
                                  </p:stCondLst>
                                  <p:childTnLst>
                                    <p:set>
                                      <p:cBhvr>
                                        <p:cTn id="125" dur="1" fill="hold">
                                          <p:stCondLst>
                                            <p:cond delay="0"/>
                                          </p:stCondLst>
                                        </p:cTn>
                                        <p:tgtEl>
                                          <p:spTgt spid="304191"/>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304198"/>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304150"/>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0" presetClass="path" presetSubtype="0" fill="hold" grpId="3" nodeType="clickEffect">
                                  <p:stCondLst>
                                    <p:cond delay="0"/>
                                  </p:stCondLst>
                                  <p:childTnLst>
                                    <p:animMotion origin="layout" path="M -0.0007 -0.08426 L -0.0007 -0.11435 L 0.10937 -0.11342 L 0.10972 -0.05278 " pathEditMode="relative" rAng="0" ptsTypes="AAAA">
                                      <p:cBhvr>
                                        <p:cTn id="135" dur="3000" fill="hold"/>
                                        <p:tgtEl>
                                          <p:spTgt spid="304201"/>
                                        </p:tgtEl>
                                        <p:attrNameLst>
                                          <p:attrName>ppt_x</p:attrName>
                                          <p:attrName>ppt_y</p:attrName>
                                        </p:attrNameLst>
                                      </p:cBhvr>
                                      <p:rCtr x="5521" y="69"/>
                                    </p:animMotion>
                                  </p:childTnLst>
                                </p:cTn>
                              </p:par>
                            </p:childTnLst>
                          </p:cTn>
                        </p:par>
                        <p:par>
                          <p:cTn id="136" fill="hold" nodeType="afterGroup">
                            <p:stCondLst>
                              <p:cond delay="3000"/>
                            </p:stCondLst>
                            <p:childTnLst>
                              <p:par>
                                <p:cTn id="137" presetID="27" presetClass="emph" presetSubtype="0" repeatCount="indefinite" fill="hold" grpId="4" nodeType="afterEffect">
                                  <p:stCondLst>
                                    <p:cond delay="0"/>
                                  </p:stCondLst>
                                  <p:endCondLst>
                                    <p:cond evt="onNext" delay="0">
                                      <p:tgtEl>
                                        <p:sldTgt/>
                                      </p:tgtEl>
                                    </p:cond>
                                  </p:endCondLst>
                                  <p:childTnLst>
                                    <p:animClr clrSpc="rgb" dir="cw">
                                      <p:cBhvr override="childStyle">
                                        <p:cTn id="138" dur="250" autoRev="1" fill="hold"/>
                                        <p:tgtEl>
                                          <p:spTgt spid="304201"/>
                                        </p:tgtEl>
                                        <p:attrNameLst>
                                          <p:attrName>style.color</p:attrName>
                                        </p:attrNameLst>
                                      </p:cBhvr>
                                      <p:to>
                                        <a:srgbClr val="FFFF00"/>
                                      </p:to>
                                    </p:animClr>
                                    <p:animClr clrSpc="rgb" dir="cw">
                                      <p:cBhvr>
                                        <p:cTn id="139" dur="250" autoRev="1" fill="hold"/>
                                        <p:tgtEl>
                                          <p:spTgt spid="304201"/>
                                        </p:tgtEl>
                                        <p:attrNameLst>
                                          <p:attrName>fillcolor</p:attrName>
                                        </p:attrNameLst>
                                      </p:cBhvr>
                                      <p:to>
                                        <a:srgbClr val="FFFF00"/>
                                      </p:to>
                                    </p:animClr>
                                    <p:set>
                                      <p:cBhvr>
                                        <p:cTn id="140" dur="250" autoRev="1" fill="hold"/>
                                        <p:tgtEl>
                                          <p:spTgt spid="304201"/>
                                        </p:tgtEl>
                                        <p:attrNameLst>
                                          <p:attrName>fill.type</p:attrName>
                                        </p:attrNameLst>
                                      </p:cBhvr>
                                      <p:to>
                                        <p:strVal val="solid"/>
                                      </p:to>
                                    </p:set>
                                    <p:set>
                                      <p:cBhvr>
                                        <p:cTn id="141" dur="250" autoRev="1" fill="hold"/>
                                        <p:tgtEl>
                                          <p:spTgt spid="304201"/>
                                        </p:tgtEl>
                                        <p:attrNameLst>
                                          <p:attrName>fill.on</p:attrName>
                                        </p:attrNameLst>
                                      </p:cBhvr>
                                      <p:to>
                                        <p:strVal val="true"/>
                                      </p:to>
                                    </p:set>
                                  </p:childTnLst>
                                  <p:subTnLst>
                                    <p:animClr clrSpc="rgb" dir="cw">
                                      <p:cBhvr override="childStyle">
                                        <p:cTn dur="1" fill="hold" display="0" masterRel="nextClick" afterEffect="1"/>
                                        <p:tgtEl>
                                          <p:spTgt spid="304201"/>
                                        </p:tgtEl>
                                        <p:attrNameLst>
                                          <p:attrName>ppt_c</p:attrName>
                                        </p:attrNameLst>
                                      </p:cBhvr>
                                      <p:to>
                                        <a:schemeClr val="accent2"/>
                                      </p:to>
                                    </p:animClr>
                                  </p:subTnLst>
                                </p:cTn>
                              </p:par>
                              <p:par>
                                <p:cTn id="142" presetID="1" presetClass="entr" presetSubtype="0" fill="hold" nodeType="withEffect">
                                  <p:stCondLst>
                                    <p:cond delay="0"/>
                                  </p:stCondLst>
                                  <p:childTnLst>
                                    <p:set>
                                      <p:cBhvr>
                                        <p:cTn id="143" dur="1" fill="hold">
                                          <p:stCondLst>
                                            <p:cond delay="0"/>
                                          </p:stCondLst>
                                        </p:cTn>
                                        <p:tgtEl>
                                          <p:spTgt spid="304204"/>
                                        </p:tgtEl>
                                        <p:attrNameLst>
                                          <p:attrName>style.visibility</p:attrName>
                                        </p:attrNameLst>
                                      </p:cBhvr>
                                      <p:to>
                                        <p:strVal val="visible"/>
                                      </p:to>
                                    </p:se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304169"/>
                                        </p:tgtEl>
                                        <p:attrNameLst>
                                          <p:attrName>style.visibility</p:attrName>
                                        </p:attrNameLst>
                                      </p:cBhvr>
                                      <p:to>
                                        <p:strVal val="visible"/>
                                      </p:to>
                                    </p:set>
                                  </p:childTnLst>
                                </p:cTn>
                              </p:par>
                              <p:par>
                                <p:cTn id="148" presetID="1" presetClass="entr" presetSubtype="0" fill="hold" grpId="0" nodeType="withEffect">
                                  <p:stCondLst>
                                    <p:cond delay="0"/>
                                  </p:stCondLst>
                                  <p:childTnLst>
                                    <p:set>
                                      <p:cBhvr>
                                        <p:cTn id="149" dur="1" fill="hold">
                                          <p:stCondLst>
                                            <p:cond delay="0"/>
                                          </p:stCondLst>
                                        </p:cTn>
                                        <p:tgtEl>
                                          <p:spTgt spid="304200"/>
                                        </p:tgtEl>
                                        <p:attrNameLst>
                                          <p:attrName>style.visibility</p:attrName>
                                        </p:attrNameLst>
                                      </p:cBhvr>
                                      <p:to>
                                        <p:strVal val="visible"/>
                                      </p:to>
                                    </p:set>
                                  </p:childTnLst>
                                </p:cTn>
                              </p:par>
                            </p:childTnLst>
                          </p:cTn>
                        </p:par>
                      </p:childTnLst>
                    </p:cTn>
                  </p:par>
                  <p:par>
                    <p:cTn id="150" fill="hold">
                      <p:stCondLst>
                        <p:cond delay="indefinite"/>
                      </p:stCondLst>
                      <p:childTnLst>
                        <p:par>
                          <p:cTn id="151" fill="hold">
                            <p:stCondLst>
                              <p:cond delay="0"/>
                            </p:stCondLst>
                            <p:childTnLst>
                              <p:par>
                                <p:cTn id="152" presetID="1" presetClass="entr" presetSubtype="0" fill="hold" grpId="0" nodeType="clickEffect">
                                  <p:stCondLst>
                                    <p:cond delay="0"/>
                                  </p:stCondLst>
                                  <p:childTnLst>
                                    <p:set>
                                      <p:cBhvr>
                                        <p:cTn id="153" dur="1" fill="hold">
                                          <p:stCondLst>
                                            <p:cond delay="0"/>
                                          </p:stCondLst>
                                        </p:cTn>
                                        <p:tgtEl>
                                          <p:spTgt spid="304145"/>
                                        </p:tgtEl>
                                        <p:attrNameLst>
                                          <p:attrName>style.visibility</p:attrName>
                                        </p:attrNameLst>
                                      </p:cBhvr>
                                      <p:to>
                                        <p:strVal val="visible"/>
                                      </p:to>
                                    </p:set>
                                  </p:childTnLst>
                                </p:cTn>
                              </p:par>
                              <p:par>
                                <p:cTn id="154" presetID="64" presetClass="path" presetSubtype="0" fill="remove" grpId="1" nodeType="withEffect">
                                  <p:stCondLst>
                                    <p:cond delay="0"/>
                                  </p:stCondLst>
                                  <p:childTnLst>
                                    <p:animMotion origin="layout" path="M 4.16667E-6 3.7037E-7 L 0.65729 -0.1331 " pathEditMode="relative" rAng="0" ptsTypes="AA">
                                      <p:cBhvr>
                                        <p:cTn id="155" dur="500" spd="-100000" fill="hold"/>
                                        <p:tgtEl>
                                          <p:spTgt spid="304145"/>
                                        </p:tgtEl>
                                        <p:attrNameLst>
                                          <p:attrName>ppt_x</p:attrName>
                                          <p:attrName>ppt_y</p:attrName>
                                        </p:attrNameLst>
                                      </p:cBhvr>
                                      <p:rCtr x="32865" y="-6667"/>
                                    </p:animMotion>
                                  </p:childTnLst>
                                </p:cTn>
                              </p:par>
                            </p:childTnLst>
                          </p:cTn>
                        </p:par>
                        <p:par>
                          <p:cTn id="156" fill="hold">
                            <p:stCondLst>
                              <p:cond delay="500"/>
                            </p:stCondLst>
                            <p:childTnLst>
                              <p:par>
                                <p:cTn id="157" presetID="1" presetClass="entr" presetSubtype="0" fill="hold" grpId="0" nodeType="afterEffect">
                                  <p:stCondLst>
                                    <p:cond delay="0"/>
                                  </p:stCondLst>
                                  <p:childTnLst>
                                    <p:set>
                                      <p:cBhvr>
                                        <p:cTn id="158" dur="1" fill="hold">
                                          <p:stCondLst>
                                            <p:cond delay="0"/>
                                          </p:stCondLst>
                                        </p:cTn>
                                        <p:tgtEl>
                                          <p:spTgt spid="304172"/>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304149"/>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xit" presetSubtype="0" fill="hold" grpId="0" nodeType="clickEffect">
                                  <p:stCondLst>
                                    <p:cond delay="0"/>
                                  </p:stCondLst>
                                  <p:childTnLst>
                                    <p:set>
                                      <p:cBhvr>
                                        <p:cTn id="166" dur="1" fill="hold">
                                          <p:stCondLst>
                                            <p:cond delay="0"/>
                                          </p:stCondLst>
                                        </p:cTn>
                                        <p:tgtEl>
                                          <p:spTgt spid="304204"/>
                                        </p:tgtEl>
                                        <p:attrNameLst>
                                          <p:attrName>style.visibility</p:attrName>
                                        </p:attrNameLst>
                                      </p:cBhvr>
                                      <p:to>
                                        <p:strVal val="hidden"/>
                                      </p:to>
                                    </p:set>
                                  </p:childTnLst>
                                </p:cTn>
                              </p:par>
                              <p:par>
                                <p:cTn id="167" presetID="42" presetClass="path" presetSubtype="0" fill="hold" grpId="5" nodeType="withEffect">
                                  <p:stCondLst>
                                    <p:cond delay="0"/>
                                  </p:stCondLst>
                                  <p:childTnLst>
                                    <p:animMotion origin="layout" path="M 0.10972 -0.05278 L 0.10938 0.00046 " pathEditMode="relative" rAng="0" ptsTypes="AA">
                                      <p:cBhvr>
                                        <p:cTn id="168" dur="500" fill="hold"/>
                                        <p:tgtEl>
                                          <p:spTgt spid="304201"/>
                                        </p:tgtEl>
                                        <p:attrNameLst>
                                          <p:attrName>ppt_x</p:attrName>
                                          <p:attrName>ppt_y</p:attrName>
                                        </p:attrNameLst>
                                      </p:cBhvr>
                                      <p:rCtr x="-17" y="2662"/>
                                    </p:animMotion>
                                  </p:childTnLst>
                                  <p:subTnLst>
                                    <p:set>
                                      <p:cBhvr override="childStyle">
                                        <p:cTn dur="1" fill="hold" display="0" masterRel="sameClick" afterEffect="1">
                                          <p:stCondLst>
                                            <p:cond evt="end" delay="0">
                                              <p:tn val="167"/>
                                            </p:cond>
                                          </p:stCondLst>
                                        </p:cTn>
                                        <p:tgtEl>
                                          <p:spTgt spid="304201"/>
                                        </p:tgtEl>
                                        <p:attrNameLst>
                                          <p:attrName>style.visibility</p:attrName>
                                        </p:attrNameLst>
                                      </p:cBhvr>
                                      <p:to>
                                        <p:strVal val="hidden"/>
                                      </p:to>
                                    </p:set>
                                  </p:subTnLst>
                                </p:cTn>
                              </p:par>
                            </p:childTnLst>
                          </p:cTn>
                        </p:par>
                        <p:par>
                          <p:cTn id="169" fill="hold">
                            <p:stCondLst>
                              <p:cond delay="500"/>
                            </p:stCondLst>
                            <p:childTnLst>
                              <p:par>
                                <p:cTn id="170" presetID="1" presetClass="entr" presetSubtype="0" fill="hold" grpId="0" nodeType="afterEffect">
                                  <p:stCondLst>
                                    <p:cond delay="0"/>
                                  </p:stCondLst>
                                  <p:childTnLst>
                                    <p:set>
                                      <p:cBhvr>
                                        <p:cTn id="171" dur="1" fill="hold">
                                          <p:stCondLst>
                                            <p:cond delay="0"/>
                                          </p:stCondLst>
                                        </p:cTn>
                                        <p:tgtEl>
                                          <p:spTgt spid="304202"/>
                                        </p:tgtEl>
                                        <p:attrNameLst>
                                          <p:attrName>style.visibility</p:attrName>
                                        </p:attrNameLst>
                                      </p:cBhvr>
                                      <p:to>
                                        <p:strVal val="visible"/>
                                      </p:to>
                                    </p:set>
                                  </p:childTnLst>
                                </p:cTn>
                              </p:par>
                              <p:par>
                                <p:cTn id="172" presetID="35" presetClass="emph" presetSubtype="0" repeatCount="10000" fill="hold" grpId="3" nodeType="withEffect">
                                  <p:stCondLst>
                                    <p:cond delay="0"/>
                                  </p:stCondLst>
                                  <p:childTnLst>
                                    <p:anim calcmode="discrete" valueType="str">
                                      <p:cBhvr>
                                        <p:cTn id="173" dur="500" fill="hold"/>
                                        <p:tgtEl>
                                          <p:spTgt spid="304202"/>
                                        </p:tgtEl>
                                        <p:attrNameLst>
                                          <p:attrName>style.visibility</p:attrName>
                                        </p:attrNameLst>
                                      </p:cBhvr>
                                      <p:tavLst>
                                        <p:tav tm="0">
                                          <p:val>
                                            <p:strVal val="hidden"/>
                                          </p:val>
                                        </p:tav>
                                        <p:tav tm="50000">
                                          <p:val>
                                            <p:strVal val="visible"/>
                                          </p:val>
                                        </p:tav>
                                      </p:tavLst>
                                    </p:anim>
                                  </p:childTnLst>
                                </p:cTn>
                              </p:par>
                              <p:par>
                                <p:cTn id="174" presetID="1" presetClass="entr" presetSubtype="0" fill="hold" grpId="0" nodeType="withEffect">
                                  <p:stCondLst>
                                    <p:cond delay="0"/>
                                  </p:stCondLst>
                                  <p:childTnLst>
                                    <p:set>
                                      <p:cBhvr>
                                        <p:cTn id="175" dur="1" fill="hold">
                                          <p:stCondLst>
                                            <p:cond delay="0"/>
                                          </p:stCondLst>
                                        </p:cTn>
                                        <p:tgtEl>
                                          <p:spTgt spid="304205"/>
                                        </p:tgtEl>
                                        <p:attrNameLst>
                                          <p:attrName>style.visibility</p:attrName>
                                        </p:attrNameLst>
                                      </p:cBhvr>
                                      <p:to>
                                        <p:strVal val="visible"/>
                                      </p:to>
                                    </p:set>
                                  </p:childTnLst>
                                </p:cTn>
                              </p:par>
                            </p:childTnLst>
                          </p:cTn>
                        </p:par>
                      </p:childTnLst>
                    </p:cTn>
                  </p:par>
                  <p:par>
                    <p:cTn id="176" fill="hold">
                      <p:stCondLst>
                        <p:cond delay="indefinite"/>
                      </p:stCondLst>
                      <p:childTnLst>
                        <p:par>
                          <p:cTn id="177" fill="hold">
                            <p:stCondLst>
                              <p:cond delay="0"/>
                            </p:stCondLst>
                            <p:childTnLst>
                              <p:par>
                                <p:cTn id="178" presetID="1" presetClass="entr" presetSubtype="0" fill="hold" grpId="1" nodeType="clickEffect">
                                  <p:stCondLst>
                                    <p:cond delay="0"/>
                                  </p:stCondLst>
                                  <p:childTnLst>
                                    <p:set>
                                      <p:cBhvr>
                                        <p:cTn id="179" dur="1" fill="hold">
                                          <p:stCondLst>
                                            <p:cond delay="0"/>
                                          </p:stCondLst>
                                        </p:cTn>
                                        <p:tgtEl>
                                          <p:spTgt spid="304202"/>
                                        </p:tgtEl>
                                        <p:attrNameLst>
                                          <p:attrName>style.visibility</p:attrName>
                                        </p:attrNameLst>
                                      </p:cBhvr>
                                      <p:to>
                                        <p:strVal val="visible"/>
                                      </p:to>
                                    </p:set>
                                  </p:childTnLst>
                                </p:cTn>
                              </p:par>
                              <p:par>
                                <p:cTn id="180" presetID="1" presetClass="entr" presetSubtype="0" fill="hold" grpId="0" nodeType="withEffect">
                                  <p:stCondLst>
                                    <p:cond delay="0"/>
                                  </p:stCondLst>
                                  <p:childTnLst>
                                    <p:set>
                                      <p:cBhvr>
                                        <p:cTn id="181" dur="1" fill="hold">
                                          <p:stCondLst>
                                            <p:cond delay="0"/>
                                          </p:stCondLst>
                                        </p:cTn>
                                        <p:tgtEl>
                                          <p:spTgt spid="304167"/>
                                        </p:tgtEl>
                                        <p:attrNameLst>
                                          <p:attrName>style.visibility</p:attrName>
                                        </p:attrNameLst>
                                      </p:cBhvr>
                                      <p:to>
                                        <p:strVal val="visible"/>
                                      </p:to>
                                    </p:set>
                                  </p:childTnLst>
                                </p:cTn>
                              </p:par>
                              <p:par>
                                <p:cTn id="182" presetID="1" presetClass="entr" presetSubtype="0" fill="hold" grpId="0" nodeType="withEffect">
                                  <p:stCondLst>
                                    <p:cond delay="0"/>
                                  </p:stCondLst>
                                  <p:childTnLst>
                                    <p:set>
                                      <p:cBhvr>
                                        <p:cTn id="183" dur="1" fill="hold">
                                          <p:stCondLst>
                                            <p:cond delay="0"/>
                                          </p:stCondLst>
                                        </p:cTn>
                                        <p:tgtEl>
                                          <p:spTgt spid="304203"/>
                                        </p:tgtEl>
                                        <p:attrNameLst>
                                          <p:attrName>style.visibility</p:attrName>
                                        </p:attrNameLst>
                                      </p:cBhvr>
                                      <p:to>
                                        <p:strVal val="visible"/>
                                      </p:to>
                                    </p:set>
                                  </p:childTnLst>
                                </p:cTn>
                              </p:par>
                              <p:par>
                                <p:cTn id="184" presetID="1" presetClass="entr" presetSubtype="0" fill="hold" grpId="0" nodeType="withEffect">
                                  <p:stCondLst>
                                    <p:cond delay="0"/>
                                  </p:stCondLst>
                                  <p:childTnLst>
                                    <p:set>
                                      <p:cBhvr>
                                        <p:cTn id="185" dur="1" fill="hold">
                                          <p:stCondLst>
                                            <p:cond delay="0"/>
                                          </p:stCondLst>
                                        </p:cTn>
                                        <p:tgtEl>
                                          <p:spTgt spid="304197"/>
                                        </p:tgtEl>
                                        <p:attrNameLst>
                                          <p:attrName>style.visibility</p:attrName>
                                        </p:attrNameLst>
                                      </p:cBhvr>
                                      <p:to>
                                        <p:strVal val="visible"/>
                                      </p:to>
                                    </p:set>
                                  </p:childTnLst>
                                </p:cTn>
                              </p:par>
                              <p:par>
                                <p:cTn id="186" presetID="1" presetClass="entr" presetSubtype="0" fill="hold" grpId="0" nodeType="withEffect">
                                  <p:stCondLst>
                                    <p:cond delay="0"/>
                                  </p:stCondLst>
                                  <p:childTnLst>
                                    <p:set>
                                      <p:cBhvr>
                                        <p:cTn id="187" dur="1" fill="hold">
                                          <p:stCondLst>
                                            <p:cond delay="0"/>
                                          </p:stCondLst>
                                        </p:cTn>
                                        <p:tgtEl>
                                          <p:spTgt spid="304207"/>
                                        </p:tgtEl>
                                        <p:attrNameLst>
                                          <p:attrName>style.visibility</p:attrName>
                                        </p:attrNameLst>
                                      </p:cBhvr>
                                      <p:to>
                                        <p:strVal val="visible"/>
                                      </p:to>
                                    </p:set>
                                  </p:childTnLst>
                                </p:cTn>
                              </p:par>
                            </p:childTnLst>
                          </p:cTn>
                        </p:par>
                      </p:childTnLst>
                    </p:cTn>
                  </p:par>
                  <p:par>
                    <p:cTn id="188" fill="hold">
                      <p:stCondLst>
                        <p:cond delay="indefinite"/>
                      </p:stCondLst>
                      <p:childTnLst>
                        <p:par>
                          <p:cTn id="189" fill="hold">
                            <p:stCondLst>
                              <p:cond delay="0"/>
                            </p:stCondLst>
                            <p:childTnLst>
                              <p:par>
                                <p:cTn id="190" presetID="1" presetClass="entr" presetSubtype="0" fill="hold" grpId="0" nodeType="clickEffect">
                                  <p:stCondLst>
                                    <p:cond delay="0"/>
                                  </p:stCondLst>
                                  <p:childTnLst>
                                    <p:set>
                                      <p:cBhvr>
                                        <p:cTn id="191" dur="1" fill="hold">
                                          <p:stCondLst>
                                            <p:cond delay="0"/>
                                          </p:stCondLst>
                                        </p:cTn>
                                        <p:tgtEl>
                                          <p:spTgt spid="304144"/>
                                        </p:tgtEl>
                                        <p:attrNameLst>
                                          <p:attrName>style.visibility</p:attrName>
                                        </p:attrNameLst>
                                      </p:cBhvr>
                                      <p:to>
                                        <p:strVal val="visible"/>
                                      </p:to>
                                    </p:set>
                                  </p:childTnLst>
                                </p:cTn>
                              </p:par>
                              <p:par>
                                <p:cTn id="192" presetID="64" presetClass="path" presetSubtype="0" fill="remove" grpId="1" nodeType="withEffect">
                                  <p:stCondLst>
                                    <p:cond delay="0"/>
                                  </p:stCondLst>
                                  <p:childTnLst>
                                    <p:animMotion origin="layout" path="M -1.66667E-6 -3.33333E-6 L 0.50087 -0.31597 " pathEditMode="relative" rAng="0" ptsTypes="AA">
                                      <p:cBhvr>
                                        <p:cTn id="193" dur="500" spd="-100000" fill="hold"/>
                                        <p:tgtEl>
                                          <p:spTgt spid="304144"/>
                                        </p:tgtEl>
                                        <p:attrNameLst>
                                          <p:attrName>ppt_x</p:attrName>
                                          <p:attrName>ppt_y</p:attrName>
                                        </p:attrNameLst>
                                      </p:cBhvr>
                                      <p:rCtr x="25035" y="-15810"/>
                                    </p:animMotion>
                                  </p:childTnLst>
                                </p:cTn>
                              </p:par>
                            </p:childTnLst>
                          </p:cTn>
                        </p:par>
                        <p:par>
                          <p:cTn id="194" fill="hold">
                            <p:stCondLst>
                              <p:cond delay="500"/>
                            </p:stCondLst>
                            <p:childTnLst>
                              <p:par>
                                <p:cTn id="195" presetID="1" presetClass="entr" presetSubtype="0" fill="hold" grpId="0" nodeType="afterEffect">
                                  <p:stCondLst>
                                    <p:cond delay="0"/>
                                  </p:stCondLst>
                                  <p:childTnLst>
                                    <p:set>
                                      <p:cBhvr>
                                        <p:cTn id="196" dur="1" fill="hold">
                                          <p:stCondLst>
                                            <p:cond delay="0"/>
                                          </p:stCondLst>
                                        </p:cTn>
                                        <p:tgtEl>
                                          <p:spTgt spid="304173"/>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304151"/>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304143"/>
                                        </p:tgtEl>
                                        <p:attrNameLst>
                                          <p:attrName>style.visibility</p:attrName>
                                        </p:attrNameLst>
                                      </p:cBhvr>
                                      <p:to>
                                        <p:strVal val="visible"/>
                                      </p:to>
                                    </p:set>
                                  </p:childTnLst>
                                </p:cTn>
                              </p:par>
                              <p:par>
                                <p:cTn id="205" presetID="64" presetClass="path" presetSubtype="0" fill="remove" grpId="1" nodeType="withEffect">
                                  <p:stCondLst>
                                    <p:cond delay="0"/>
                                  </p:stCondLst>
                                  <p:childTnLst>
                                    <p:animMotion origin="layout" path="M 8.33333E-7 -4.44444E-6 L 0.35087 -0.22013 " pathEditMode="relative" rAng="0" ptsTypes="AA">
                                      <p:cBhvr>
                                        <p:cTn id="206" dur="500" spd="-100000" fill="hold"/>
                                        <p:tgtEl>
                                          <p:spTgt spid="304143"/>
                                        </p:tgtEl>
                                        <p:attrNameLst>
                                          <p:attrName>ppt_x</p:attrName>
                                          <p:attrName>ppt_y</p:attrName>
                                        </p:attrNameLst>
                                      </p:cBhvr>
                                      <p:rCtr x="17535" y="-11019"/>
                                    </p:animMotion>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95"/>
                                        </p:tgtEl>
                                        <p:attrNameLst>
                                          <p:attrName>style.visibility</p:attrName>
                                        </p:attrNameLst>
                                      </p:cBhvr>
                                      <p:to>
                                        <p:strVal val="visible"/>
                                      </p:to>
                                    </p:set>
                                  </p:childTnLst>
                                </p:cTn>
                              </p:par>
                            </p:childTnLst>
                          </p:cTn>
                        </p:par>
                        <p:par>
                          <p:cTn id="211" fill="hold">
                            <p:stCondLst>
                              <p:cond delay="0"/>
                            </p:stCondLst>
                            <p:childTnLst>
                              <p:par>
                                <p:cTn id="212" presetID="1" presetClass="entr" presetSubtype="0" fill="hold" grpId="0" nodeType="afterEffect">
                                  <p:stCondLst>
                                    <p:cond delay="0"/>
                                  </p:stCondLst>
                                  <p:childTnLst>
                                    <p:set>
                                      <p:cBhvr>
                                        <p:cTn id="213" dur="1" fill="hold">
                                          <p:stCondLst>
                                            <p:cond delay="0"/>
                                          </p:stCondLst>
                                        </p:cTn>
                                        <p:tgtEl>
                                          <p:spTgt spid="304174"/>
                                        </p:tgtEl>
                                        <p:attrNameLst>
                                          <p:attrName>style.visibility</p:attrName>
                                        </p:attrNameLst>
                                      </p:cBhvr>
                                      <p:to>
                                        <p:strVal val="visible"/>
                                      </p:to>
                                    </p:set>
                                  </p:childTnLst>
                                </p:cTn>
                              </p:par>
                            </p:childTnLst>
                          </p:cTn>
                        </p:par>
                      </p:childTnLst>
                    </p:cTn>
                  </p:par>
                  <p:par>
                    <p:cTn id="214" fill="hold">
                      <p:stCondLst>
                        <p:cond delay="indefinite"/>
                      </p:stCondLst>
                      <p:childTnLst>
                        <p:par>
                          <p:cTn id="215" fill="hold">
                            <p:stCondLst>
                              <p:cond delay="0"/>
                            </p:stCondLst>
                            <p:childTnLst>
                              <p:par>
                                <p:cTn id="216" presetID="1" presetClass="entr" presetSubtype="0" fill="hold" grpId="0" nodeType="clickEffect">
                                  <p:stCondLst>
                                    <p:cond delay="0"/>
                                  </p:stCondLst>
                                  <p:childTnLst>
                                    <p:set>
                                      <p:cBhvr>
                                        <p:cTn id="217" dur="1" fill="hold">
                                          <p:stCondLst>
                                            <p:cond delay="0"/>
                                          </p:stCondLst>
                                        </p:cTn>
                                        <p:tgtEl>
                                          <p:spTgt spid="304152"/>
                                        </p:tgtEl>
                                        <p:attrNameLst>
                                          <p:attrName>style.visibility</p:attrName>
                                        </p:attrNameLst>
                                      </p:cBhvr>
                                      <p:to>
                                        <p:strVal val="visible"/>
                                      </p:to>
                                    </p:set>
                                  </p:childTnLst>
                                </p:cTn>
                              </p:par>
                            </p:childTnLst>
                          </p:cTn>
                        </p:par>
                      </p:childTnLst>
                    </p:cTn>
                  </p:par>
                  <p:par>
                    <p:cTn id="218" fill="hold">
                      <p:stCondLst>
                        <p:cond delay="indefinite"/>
                      </p:stCondLst>
                      <p:childTnLst>
                        <p:par>
                          <p:cTn id="219" fill="hold">
                            <p:stCondLst>
                              <p:cond delay="0"/>
                            </p:stCondLst>
                            <p:childTnLst>
                              <p:par>
                                <p:cTn id="220" presetID="1" presetClass="entr" presetSubtype="0" fill="hold" nodeType="clickEffect">
                                  <p:stCondLst>
                                    <p:cond delay="0"/>
                                  </p:stCondLst>
                                  <p:childTnLst>
                                    <p:set>
                                      <p:cBhvr>
                                        <p:cTn id="221" dur="1" fill="hold">
                                          <p:stCondLst>
                                            <p:cond delay="0"/>
                                          </p:stCondLst>
                                        </p:cTn>
                                        <p:tgtEl>
                                          <p:spTgt spid="304192"/>
                                        </p:tgtEl>
                                        <p:attrNameLst>
                                          <p:attrName>style.visibility</p:attrName>
                                        </p:attrNameLst>
                                      </p:cBhvr>
                                      <p:to>
                                        <p:strVal val="visible"/>
                                      </p:to>
                                    </p:set>
                                  </p:childTnLst>
                                </p:cTn>
                              </p:par>
                              <p:par>
                                <p:cTn id="222" presetID="1" presetClass="entr" presetSubtype="0" fill="hold" grpId="0" nodeType="withEffect">
                                  <p:stCondLst>
                                    <p:cond delay="0"/>
                                  </p:stCondLst>
                                  <p:childTnLst>
                                    <p:set>
                                      <p:cBhvr>
                                        <p:cTn id="223" dur="1" fill="hold">
                                          <p:stCondLst>
                                            <p:cond delay="0"/>
                                          </p:stCondLst>
                                        </p:cTn>
                                        <p:tgtEl>
                                          <p:spTgt spid="304176"/>
                                        </p:tgtEl>
                                        <p:attrNameLst>
                                          <p:attrName>style.visibility</p:attrName>
                                        </p:attrNameLst>
                                      </p:cBhvr>
                                      <p:to>
                                        <p:strVal val="visible"/>
                                      </p:to>
                                    </p:set>
                                  </p:childTnLst>
                                </p:cTn>
                              </p:par>
                            </p:childTnLst>
                          </p:cTn>
                        </p:par>
                      </p:childTnLst>
                    </p:cTn>
                  </p:par>
                  <p:par>
                    <p:cTn id="224" fill="hold">
                      <p:stCondLst>
                        <p:cond delay="indefinite"/>
                      </p:stCondLst>
                      <p:childTnLst>
                        <p:par>
                          <p:cTn id="225" fill="hold">
                            <p:stCondLst>
                              <p:cond delay="0"/>
                            </p:stCondLst>
                            <p:childTnLst>
                              <p:par>
                                <p:cTn id="226" presetID="1" presetClass="entr" presetSubtype="0" fill="hold" grpId="0" nodeType="clickEffect">
                                  <p:stCondLst>
                                    <p:cond delay="0"/>
                                  </p:stCondLst>
                                  <p:childTnLst>
                                    <p:set>
                                      <p:cBhvr>
                                        <p:cTn id="227" dur="1" fill="hold">
                                          <p:stCondLst>
                                            <p:cond delay="0"/>
                                          </p:stCondLst>
                                        </p:cTn>
                                        <p:tgtEl>
                                          <p:spTgt spid="304160"/>
                                        </p:tgtEl>
                                        <p:attrNameLst>
                                          <p:attrName>style.visibility</p:attrName>
                                        </p:attrNameLst>
                                      </p:cBhvr>
                                      <p:to>
                                        <p:strVal val="visible"/>
                                      </p:to>
                                    </p:set>
                                  </p:childTnLst>
                                </p:cTn>
                              </p:par>
                              <p:par>
                                <p:cTn id="228" presetID="1" presetClass="entr" presetSubtype="0" fill="hold" grpId="0" nodeType="withEffect">
                                  <p:stCondLst>
                                    <p:cond delay="0"/>
                                  </p:stCondLst>
                                  <p:childTnLst>
                                    <p:set>
                                      <p:cBhvr>
                                        <p:cTn id="229" dur="1" fill="hold">
                                          <p:stCondLst>
                                            <p:cond delay="0"/>
                                          </p:stCondLst>
                                        </p:cTn>
                                        <p:tgtEl>
                                          <p:spTgt spid="304212"/>
                                        </p:tgtEl>
                                        <p:attrNameLst>
                                          <p:attrName>style.visibility</p:attrName>
                                        </p:attrNameLst>
                                      </p:cBhvr>
                                      <p:to>
                                        <p:strVal val="visible"/>
                                      </p:to>
                                    </p:set>
                                  </p:childTnLst>
                                </p:cTn>
                              </p:par>
                            </p:childTnLst>
                          </p:cTn>
                        </p:par>
                      </p:childTnLst>
                    </p:cTn>
                  </p:par>
                  <p:par>
                    <p:cTn id="230" fill="hold">
                      <p:stCondLst>
                        <p:cond delay="indefinite"/>
                      </p:stCondLst>
                      <p:childTnLst>
                        <p:par>
                          <p:cTn id="231" fill="hold">
                            <p:stCondLst>
                              <p:cond delay="0"/>
                            </p:stCondLst>
                            <p:childTnLst>
                              <p:par>
                                <p:cTn id="232" presetID="1" presetClass="entr" presetSubtype="0" fill="hold" grpId="0" nodeType="clickEffect">
                                  <p:stCondLst>
                                    <p:cond delay="0"/>
                                  </p:stCondLst>
                                  <p:childTnLst>
                                    <p:set>
                                      <p:cBhvr>
                                        <p:cTn id="233" dur="1" fill="hold">
                                          <p:stCondLst>
                                            <p:cond delay="0"/>
                                          </p:stCondLst>
                                        </p:cTn>
                                        <p:tgtEl>
                                          <p:spTgt spid="304156"/>
                                        </p:tgtEl>
                                        <p:attrNameLst>
                                          <p:attrName>style.visibility</p:attrName>
                                        </p:attrNameLst>
                                      </p:cBhvr>
                                      <p:to>
                                        <p:strVal val="visible"/>
                                      </p:to>
                                    </p:set>
                                  </p:childTnLst>
                                </p:cTn>
                              </p:par>
                            </p:childTnLst>
                          </p:cTn>
                        </p:par>
                      </p:childTnLst>
                    </p:cTn>
                  </p:par>
                  <p:par>
                    <p:cTn id="234" fill="hold">
                      <p:stCondLst>
                        <p:cond delay="indefinite"/>
                      </p:stCondLst>
                      <p:childTnLst>
                        <p:par>
                          <p:cTn id="235" fill="hold">
                            <p:stCondLst>
                              <p:cond delay="0"/>
                            </p:stCondLst>
                            <p:childTnLst>
                              <p:par>
                                <p:cTn id="236" presetID="1" presetClass="entr" presetSubtype="0" fill="hold" nodeType="clickEffect">
                                  <p:stCondLst>
                                    <p:cond delay="0"/>
                                  </p:stCondLst>
                                  <p:childTnLst>
                                    <p:set>
                                      <p:cBhvr>
                                        <p:cTn id="237" dur="1" fill="hold">
                                          <p:stCondLst>
                                            <p:cond delay="0"/>
                                          </p:stCondLst>
                                        </p:cTn>
                                        <p:tgtEl>
                                          <p:spTgt spid="304154"/>
                                        </p:tgtEl>
                                        <p:attrNameLst>
                                          <p:attrName>style.visibility</p:attrName>
                                        </p:attrNameLst>
                                      </p:cBhvr>
                                      <p:to>
                                        <p:strVal val="visible"/>
                                      </p:to>
                                    </p:set>
                                  </p:childTnLst>
                                </p:cTn>
                              </p:par>
                              <p:par>
                                <p:cTn id="238" presetID="1" presetClass="entr" presetSubtype="0" fill="hold" grpId="0" nodeType="withEffect">
                                  <p:stCondLst>
                                    <p:cond delay="0"/>
                                  </p:stCondLst>
                                  <p:childTnLst>
                                    <p:set>
                                      <p:cBhvr>
                                        <p:cTn id="239" dur="1" fill="hold">
                                          <p:stCondLst>
                                            <p:cond delay="0"/>
                                          </p:stCondLst>
                                        </p:cTn>
                                        <p:tgtEl>
                                          <p:spTgt spid="304177"/>
                                        </p:tgtEl>
                                        <p:attrNameLst>
                                          <p:attrName>style.visibility</p:attrName>
                                        </p:attrNameLst>
                                      </p:cBhvr>
                                      <p:to>
                                        <p:strVal val="visible"/>
                                      </p:to>
                                    </p:set>
                                  </p:childTnLst>
                                </p:cTn>
                              </p:par>
                              <p:par>
                                <p:cTn id="240" presetID="1" presetClass="entr" presetSubtype="0" fill="hold" grpId="0" nodeType="withEffect">
                                  <p:stCondLst>
                                    <p:cond delay="0"/>
                                  </p:stCondLst>
                                  <p:childTnLst>
                                    <p:set>
                                      <p:cBhvr>
                                        <p:cTn id="241" dur="1" fill="hold">
                                          <p:stCondLst>
                                            <p:cond delay="0"/>
                                          </p:stCondLst>
                                        </p:cTn>
                                        <p:tgtEl>
                                          <p:spTgt spid="304213"/>
                                        </p:tgtEl>
                                        <p:attrNameLst>
                                          <p:attrName>style.visibility</p:attrName>
                                        </p:attrNameLst>
                                      </p:cBhvr>
                                      <p:to>
                                        <p:strVal val="visible"/>
                                      </p:to>
                                    </p:set>
                                  </p:childTnLst>
                                </p:cTn>
                              </p:par>
                            </p:childTnLst>
                          </p:cTn>
                        </p:par>
                      </p:childTnLst>
                    </p:cTn>
                  </p:par>
                  <p:par>
                    <p:cTn id="242" fill="hold" nodeType="clickPar">
                      <p:stCondLst>
                        <p:cond delay="indefinite"/>
                      </p:stCondLst>
                      <p:childTnLst>
                        <p:par>
                          <p:cTn id="243" fill="hold" nodeType="withGroup">
                            <p:stCondLst>
                              <p:cond delay="0"/>
                            </p:stCondLst>
                            <p:childTnLst>
                              <p:par>
                                <p:cTn id="244" presetID="1" presetClass="entr" presetSubtype="0" fill="hold" nodeType="clickEffect">
                                  <p:stCondLst>
                                    <p:cond delay="0"/>
                                  </p:stCondLst>
                                  <p:childTnLst>
                                    <p:set>
                                      <p:cBhvr>
                                        <p:cTn id="245" dur="1" fill="hold">
                                          <p:stCondLst>
                                            <p:cond delay="0"/>
                                          </p:stCondLst>
                                        </p:cTn>
                                        <p:tgtEl>
                                          <p:spTgt spid="304157"/>
                                        </p:tgtEl>
                                        <p:attrNameLst>
                                          <p:attrName>style.visibility</p:attrName>
                                        </p:attrNameLst>
                                      </p:cBhvr>
                                      <p:to>
                                        <p:strVal val="visible"/>
                                      </p:to>
                                    </p:set>
                                  </p:childTnLst>
                                </p:cTn>
                              </p:par>
                            </p:childTnLst>
                          </p:cTn>
                        </p:par>
                      </p:childTnLst>
                    </p:cTn>
                  </p:par>
                  <p:par>
                    <p:cTn id="246" fill="hold" nodeType="clickPar">
                      <p:stCondLst>
                        <p:cond delay="indefinite"/>
                      </p:stCondLst>
                      <p:childTnLst>
                        <p:par>
                          <p:cTn id="247" fill="hold" nodeType="withGroup">
                            <p:stCondLst>
                              <p:cond delay="0"/>
                            </p:stCondLst>
                            <p:childTnLst>
                              <p:par>
                                <p:cTn id="248" presetID="1" presetClass="exit" presetSubtype="0" fill="hold" grpId="2" nodeType="clickEffect">
                                  <p:stCondLst>
                                    <p:cond delay="0"/>
                                  </p:stCondLst>
                                  <p:childTnLst>
                                    <p:set>
                                      <p:cBhvr>
                                        <p:cTn id="249" dur="1" fill="hold">
                                          <p:stCondLst>
                                            <p:cond delay="0"/>
                                          </p:stCondLst>
                                        </p:cTn>
                                        <p:tgtEl>
                                          <p:spTgt spid="304202"/>
                                        </p:tgtEl>
                                        <p:attrNameLst>
                                          <p:attrName>style.visibility</p:attrName>
                                        </p:attrNameLst>
                                      </p:cBhvr>
                                      <p:to>
                                        <p:strVal val="hidden"/>
                                      </p:to>
                                    </p:set>
                                  </p:childTnLst>
                                </p:cTn>
                              </p:par>
                              <p:par>
                                <p:cTn id="250" presetID="1" presetClass="exit" presetSubtype="0" fill="hold" nodeType="withEffect">
                                  <p:stCondLst>
                                    <p:cond delay="0"/>
                                  </p:stCondLst>
                                  <p:childTnLst>
                                    <p:set>
                                      <p:cBhvr>
                                        <p:cTn id="251" dur="1" fill="hold">
                                          <p:stCondLst>
                                            <p:cond delay="0"/>
                                          </p:stCondLst>
                                        </p:cTn>
                                        <p:tgtEl>
                                          <p:spTgt spid="304205"/>
                                        </p:tgtEl>
                                        <p:attrNameLst>
                                          <p:attrName>style.visibility</p:attrName>
                                        </p:attrNameLst>
                                      </p:cBhvr>
                                      <p:to>
                                        <p:strVal val="hidden"/>
                                      </p:to>
                                    </p:set>
                                  </p:childTnLst>
                                </p:cTn>
                              </p:par>
                            </p:childTnLst>
                          </p:cTn>
                        </p:par>
                      </p:childTnLst>
                    </p:cTn>
                  </p:par>
                  <p:par>
                    <p:cTn id="252" fill="hold" nodeType="clickPar">
                      <p:stCondLst>
                        <p:cond delay="indefinite"/>
                      </p:stCondLst>
                      <p:childTnLst>
                        <p:par>
                          <p:cTn id="253" fill="hold" nodeType="withGroup">
                            <p:stCondLst>
                              <p:cond delay="0"/>
                            </p:stCondLst>
                            <p:childTnLst>
                              <p:par>
                                <p:cTn id="254" presetID="1" presetClass="entr" presetSubtype="0" fill="hold" grpId="0" nodeType="clickEffect">
                                  <p:stCondLst>
                                    <p:cond delay="0"/>
                                  </p:stCondLst>
                                  <p:childTnLst>
                                    <p:set>
                                      <p:cBhvr>
                                        <p:cTn id="255" dur="1" fill="hold">
                                          <p:stCondLst>
                                            <p:cond delay="0"/>
                                          </p:stCondLst>
                                        </p:cTn>
                                        <p:tgtEl>
                                          <p:spTgt spid="304206"/>
                                        </p:tgtEl>
                                        <p:attrNameLst>
                                          <p:attrName>style.visibility</p:attrName>
                                        </p:attrNameLst>
                                      </p:cBhvr>
                                      <p:to>
                                        <p:strVal val="visible"/>
                                      </p:to>
                                    </p:set>
                                  </p:childTnLst>
                                </p:cTn>
                              </p:par>
                              <p:par>
                                <p:cTn id="256" presetID="1" presetClass="entr" presetSubtype="0" fill="hold" grpId="0" nodeType="withEffect">
                                  <p:stCondLst>
                                    <p:cond delay="0"/>
                                  </p:stCondLst>
                                  <p:childTnLst>
                                    <p:set>
                                      <p:cBhvr>
                                        <p:cTn id="257" dur="1" fill="hold">
                                          <p:stCondLst>
                                            <p:cond delay="0"/>
                                          </p:stCondLst>
                                        </p:cTn>
                                        <p:tgtEl>
                                          <p:spTgt spid="304175"/>
                                        </p:tgtEl>
                                        <p:attrNameLst>
                                          <p:attrName>style.visibility</p:attrName>
                                        </p:attrNameLst>
                                      </p:cBhvr>
                                      <p:to>
                                        <p:strVal val="visible"/>
                                      </p:to>
                                    </p:set>
                                  </p:childTnLst>
                                </p:cTn>
                              </p:par>
                              <p:par>
                                <p:cTn id="258" presetID="1" presetClass="entr" presetSubtype="0" fill="hold" nodeType="withEffect">
                                  <p:stCondLst>
                                    <p:cond delay="0"/>
                                  </p:stCondLst>
                                  <p:childTnLst>
                                    <p:set>
                                      <p:cBhvr>
                                        <p:cTn id="259" dur="1" fill="hold">
                                          <p:stCondLst>
                                            <p:cond delay="0"/>
                                          </p:stCondLst>
                                        </p:cTn>
                                        <p:tgtEl>
                                          <p:spTgt spid="304195"/>
                                        </p:tgtEl>
                                        <p:attrNameLst>
                                          <p:attrName>style.visibility</p:attrName>
                                        </p:attrNameLst>
                                      </p:cBhvr>
                                      <p:to>
                                        <p:strVal val="visible"/>
                                      </p:to>
                                    </p:set>
                                  </p:childTnLst>
                                </p:cTn>
                              </p:par>
                              <p:par>
                                <p:cTn id="260" presetID="1" presetClass="entr" presetSubtype="0" fill="hold" grpId="0" nodeType="withEffect">
                                  <p:stCondLst>
                                    <p:cond delay="0"/>
                                  </p:stCondLst>
                                  <p:childTnLst>
                                    <p:set>
                                      <p:cBhvr>
                                        <p:cTn id="261" dur="1" fill="hold">
                                          <p:stCondLst>
                                            <p:cond delay="0"/>
                                          </p:stCondLst>
                                        </p:cTn>
                                        <p:tgtEl>
                                          <p:spTgt spid="304194"/>
                                        </p:tgtEl>
                                        <p:attrNameLst>
                                          <p:attrName>style.visibility</p:attrName>
                                        </p:attrNameLst>
                                      </p:cBhvr>
                                      <p:to>
                                        <p:strVal val="visible"/>
                                      </p:to>
                                    </p:set>
                                  </p:childTnLst>
                                </p:cTn>
                              </p:par>
                              <p:par>
                                <p:cTn id="262" presetID="1" presetClass="entr" presetSubtype="0" fill="hold" grpId="0" nodeType="withEffect">
                                  <p:stCondLst>
                                    <p:cond delay="0"/>
                                  </p:stCondLst>
                                  <p:childTnLst>
                                    <p:set>
                                      <p:cBhvr>
                                        <p:cTn id="263" dur="1" fill="hold">
                                          <p:stCondLst>
                                            <p:cond delay="0"/>
                                          </p:stCondLst>
                                        </p:cTn>
                                        <p:tgtEl>
                                          <p:spTgt spid="304178"/>
                                        </p:tgtEl>
                                        <p:attrNameLst>
                                          <p:attrName>style.visibility</p:attrName>
                                        </p:attrNameLst>
                                      </p:cBhvr>
                                      <p:to>
                                        <p:strVal val="visible"/>
                                      </p:to>
                                    </p:set>
                                  </p:childTnLst>
                                </p:cTn>
                              </p:par>
                            </p:childTnLst>
                          </p:cTn>
                        </p:par>
                      </p:childTnLst>
                    </p:cTn>
                  </p:par>
                  <p:par>
                    <p:cTn id="264" fill="hold" nodeType="clickPar">
                      <p:stCondLst>
                        <p:cond delay="indefinite"/>
                      </p:stCondLst>
                      <p:childTnLst>
                        <p:par>
                          <p:cTn id="265" fill="hold" nodeType="withGroup">
                            <p:stCondLst>
                              <p:cond delay="0"/>
                            </p:stCondLst>
                            <p:childTnLst>
                              <p:par>
                                <p:cTn id="266" presetID="1" presetClass="entr" presetSubtype="0" fill="hold" grpId="0" nodeType="clickEffect">
                                  <p:stCondLst>
                                    <p:cond delay="0"/>
                                  </p:stCondLst>
                                  <p:childTnLst>
                                    <p:set>
                                      <p:cBhvr>
                                        <p:cTn id="267" dur="1" fill="hold">
                                          <p:stCondLst>
                                            <p:cond delay="0"/>
                                          </p:stCondLst>
                                        </p:cTn>
                                        <p:tgtEl>
                                          <p:spTgt spid="304170"/>
                                        </p:tgtEl>
                                        <p:attrNameLst>
                                          <p:attrName>style.visibility</p:attrName>
                                        </p:attrNameLst>
                                      </p:cBhvr>
                                      <p:to>
                                        <p:strVal val="visible"/>
                                      </p:to>
                                    </p:set>
                                  </p:childTnLst>
                                </p:cTn>
                              </p:par>
                              <p:par>
                                <p:cTn id="268" presetID="1" presetClass="entr" presetSubtype="0" fill="hold" grpId="0" nodeType="withEffect">
                                  <p:stCondLst>
                                    <p:cond delay="0"/>
                                  </p:stCondLst>
                                  <p:childTnLst>
                                    <p:set>
                                      <p:cBhvr>
                                        <p:cTn id="269" dur="1" fill="hold">
                                          <p:stCondLst>
                                            <p:cond delay="0"/>
                                          </p:stCondLst>
                                        </p:cTn>
                                        <p:tgtEl>
                                          <p:spTgt spid="304171"/>
                                        </p:tgtEl>
                                        <p:attrNameLst>
                                          <p:attrName>style.visibility</p:attrName>
                                        </p:attrNameLst>
                                      </p:cBhvr>
                                      <p:to>
                                        <p:strVal val="visible"/>
                                      </p:to>
                                    </p:set>
                                  </p:childTnLst>
                                </p:cTn>
                              </p:par>
                            </p:childTnLst>
                          </p:cTn>
                        </p:par>
                      </p:childTnLst>
                    </p:cTn>
                  </p:par>
                  <p:par>
                    <p:cTn id="270" fill="hold" nodeType="clickPar">
                      <p:stCondLst>
                        <p:cond delay="indefinite"/>
                      </p:stCondLst>
                      <p:childTnLst>
                        <p:par>
                          <p:cTn id="271" fill="hold" nodeType="withGroup">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304148"/>
                                        </p:tgtEl>
                                        <p:attrNameLst>
                                          <p:attrName>style.visibility</p:attrName>
                                        </p:attrNameLst>
                                      </p:cBhvr>
                                      <p:to>
                                        <p:strVal val="visible"/>
                                      </p:to>
                                    </p:set>
                                  </p:childTnLst>
                                </p:cTn>
                              </p:par>
                            </p:childTnLst>
                          </p:cTn>
                        </p:par>
                      </p:childTnLst>
                    </p:cTn>
                  </p:par>
                  <p:par>
                    <p:cTn id="274" fill="hold" nodeType="clickPar">
                      <p:stCondLst>
                        <p:cond delay="indefinite"/>
                      </p:stCondLst>
                      <p:childTnLst>
                        <p:par>
                          <p:cTn id="275" fill="hold" nodeType="withGroup">
                            <p:stCondLst>
                              <p:cond delay="0"/>
                            </p:stCondLst>
                            <p:childTnLst>
                              <p:par>
                                <p:cTn id="276" presetID="1" presetClass="entr" presetSubtype="0" fill="hold" grpId="0" nodeType="clickEffect">
                                  <p:stCondLst>
                                    <p:cond delay="0"/>
                                  </p:stCondLst>
                                  <p:childTnLst>
                                    <p:set>
                                      <p:cBhvr>
                                        <p:cTn id="277" dur="1" fill="hold">
                                          <p:stCondLst>
                                            <p:cond delay="0"/>
                                          </p:stCondLst>
                                        </p:cTn>
                                        <p:tgtEl>
                                          <p:spTgt spid="304193"/>
                                        </p:tgtEl>
                                        <p:attrNameLst>
                                          <p:attrName>style.visibility</p:attrName>
                                        </p:attrNameLst>
                                      </p:cBhvr>
                                      <p:to>
                                        <p:strVal val="visible"/>
                                      </p:to>
                                    </p:set>
                                  </p:childTnLst>
                                </p:cTn>
                              </p:par>
                            </p:childTnLst>
                          </p:cTn>
                        </p:par>
                      </p:childTnLst>
                    </p:cTn>
                  </p:par>
                  <p:par>
                    <p:cTn id="278" fill="hold" nodeType="clickPar">
                      <p:stCondLst>
                        <p:cond delay="indefinite"/>
                      </p:stCondLst>
                      <p:childTnLst>
                        <p:par>
                          <p:cTn id="279" fill="hold" nodeType="withGroup">
                            <p:stCondLst>
                              <p:cond delay="0"/>
                            </p:stCondLst>
                            <p:childTnLst>
                              <p:par>
                                <p:cTn id="280" presetID="1" presetClass="entr" presetSubtype="0" fill="hold" grpId="0" nodeType="clickEffect">
                                  <p:stCondLst>
                                    <p:cond delay="0"/>
                                  </p:stCondLst>
                                  <p:childTnLst>
                                    <p:set>
                                      <p:cBhvr>
                                        <p:cTn id="281" dur="1" fill="hold">
                                          <p:stCondLst>
                                            <p:cond delay="0"/>
                                          </p:stCondLst>
                                        </p:cTn>
                                        <p:tgtEl>
                                          <p:spTgt spid="304153"/>
                                        </p:tgtEl>
                                        <p:attrNameLst>
                                          <p:attrName>style.visibility</p:attrName>
                                        </p:attrNameLst>
                                      </p:cBhvr>
                                      <p:to>
                                        <p:strVal val="visible"/>
                                      </p:to>
                                    </p:set>
                                  </p:childTnLst>
                                </p:cTn>
                              </p:par>
                            </p:childTnLst>
                          </p:cTn>
                        </p:par>
                      </p:childTnLst>
                    </p:cTn>
                  </p:par>
                  <p:par>
                    <p:cTn id="282" fill="hold" nodeType="clickPar">
                      <p:stCondLst>
                        <p:cond delay="indefinite"/>
                      </p:stCondLst>
                      <p:childTnLst>
                        <p:par>
                          <p:cTn id="283" fill="hold" nodeType="withGroup">
                            <p:stCondLst>
                              <p:cond delay="0"/>
                            </p:stCondLst>
                            <p:childTnLst>
                              <p:par>
                                <p:cTn id="284" presetID="1" presetClass="entr" presetSubtype="0" fill="hold" grpId="0" nodeType="clickEffect">
                                  <p:stCondLst>
                                    <p:cond delay="0"/>
                                  </p:stCondLst>
                                  <p:childTnLst>
                                    <p:set>
                                      <p:cBhvr>
                                        <p:cTn id="285" dur="1" fill="hold">
                                          <p:stCondLst>
                                            <p:cond delay="0"/>
                                          </p:stCondLst>
                                        </p:cTn>
                                        <p:tgtEl>
                                          <p:spTgt spid="304158"/>
                                        </p:tgtEl>
                                        <p:attrNameLst>
                                          <p:attrName>style.visibility</p:attrName>
                                        </p:attrNameLst>
                                      </p:cBhvr>
                                      <p:to>
                                        <p:strVal val="visible"/>
                                      </p:to>
                                    </p:set>
                                  </p:childTnLst>
                                </p:cTn>
                              </p:par>
                              <p:par>
                                <p:cTn id="286" presetID="1" presetClass="entr" presetSubtype="0" fill="hold" grpId="0" nodeType="withEffect">
                                  <p:stCondLst>
                                    <p:cond delay="0"/>
                                  </p:stCondLst>
                                  <p:childTnLst>
                                    <p:set>
                                      <p:cBhvr>
                                        <p:cTn id="287" dur="1" fill="hold">
                                          <p:stCondLst>
                                            <p:cond delay="0"/>
                                          </p:stCondLst>
                                        </p:cTn>
                                        <p:tgtEl>
                                          <p:spTgt spid="304159"/>
                                        </p:tgtEl>
                                        <p:attrNameLst>
                                          <p:attrName>style.visibility</p:attrName>
                                        </p:attrNameLst>
                                      </p:cBhvr>
                                      <p:to>
                                        <p:strVal val="visible"/>
                                      </p:to>
                                    </p:set>
                                  </p:childTnLst>
                                </p:cTn>
                              </p:par>
                            </p:childTnLst>
                          </p:cTn>
                        </p:par>
                      </p:childTnLst>
                    </p:cTn>
                  </p:par>
                  <p:par>
                    <p:cTn id="288" fill="hold">
                      <p:stCondLst>
                        <p:cond delay="indefinite"/>
                      </p:stCondLst>
                      <p:childTnLst>
                        <p:par>
                          <p:cTn id="289" fill="hold">
                            <p:stCondLst>
                              <p:cond delay="0"/>
                            </p:stCondLst>
                            <p:childTnLst>
                              <p:par>
                                <p:cTn id="290" presetID="1" presetClass="entr" presetSubtype="0" fill="hold" grpId="0" nodeType="clickEffect">
                                  <p:stCondLst>
                                    <p:cond delay="0"/>
                                  </p:stCondLst>
                                  <p:childTnLst>
                                    <p:set>
                                      <p:cBhvr>
                                        <p:cTn id="291" dur="1" fill="hold">
                                          <p:stCondLst>
                                            <p:cond delay="0"/>
                                          </p:stCondLst>
                                        </p:cTn>
                                        <p:tgtEl>
                                          <p:spTgt spid="304130"/>
                                        </p:tgtEl>
                                        <p:attrNameLst>
                                          <p:attrName>style.visibility</p:attrName>
                                        </p:attrNameLst>
                                      </p:cBhvr>
                                      <p:to>
                                        <p:strVal val="visible"/>
                                      </p:to>
                                    </p:set>
                                  </p:childTnLst>
                                </p:cTn>
                              </p:par>
                            </p:childTnLst>
                          </p:cTn>
                        </p:par>
                      </p:childTnLst>
                    </p:cTn>
                  </p:par>
                  <p:par>
                    <p:cTn id="292" fill="hold" nodeType="clickPar">
                      <p:stCondLst>
                        <p:cond delay="indefinite"/>
                      </p:stCondLst>
                      <p:childTnLst>
                        <p:par>
                          <p:cTn id="293" fill="hold" nodeType="withGroup">
                            <p:stCondLst>
                              <p:cond delay="0"/>
                            </p:stCondLst>
                            <p:childTnLst>
                              <p:par>
                                <p:cTn id="294" presetID="1" presetClass="exit" presetSubtype="0" fill="hold" grpId="1" nodeType="clickEffect">
                                  <p:stCondLst>
                                    <p:cond delay="0"/>
                                  </p:stCondLst>
                                  <p:childTnLst>
                                    <p:set>
                                      <p:cBhvr>
                                        <p:cTn id="295" dur="1" fill="hold">
                                          <p:stCondLst>
                                            <p:cond delay="0"/>
                                          </p:stCondLst>
                                        </p:cTn>
                                        <p:tgtEl>
                                          <p:spTgt spid="304171"/>
                                        </p:tgtEl>
                                        <p:attrNameLst>
                                          <p:attrName>style.visibility</p:attrName>
                                        </p:attrNameLst>
                                      </p:cBhvr>
                                      <p:to>
                                        <p:strVal val="hidden"/>
                                      </p:to>
                                    </p:set>
                                  </p:childTnLst>
                                </p:cTn>
                              </p:par>
                              <p:par>
                                <p:cTn id="296" presetID="1" presetClass="exit" presetSubtype="0" fill="hold" grpId="1" nodeType="withEffect">
                                  <p:stCondLst>
                                    <p:cond delay="0"/>
                                  </p:stCondLst>
                                  <p:childTnLst>
                                    <p:set>
                                      <p:cBhvr>
                                        <p:cTn id="297" dur="1" fill="hold">
                                          <p:stCondLst>
                                            <p:cond delay="0"/>
                                          </p:stCondLst>
                                        </p:cTn>
                                        <p:tgtEl>
                                          <p:spTgt spid="304206"/>
                                        </p:tgtEl>
                                        <p:attrNameLst>
                                          <p:attrName>style.visibility</p:attrName>
                                        </p:attrNameLst>
                                      </p:cBhvr>
                                      <p:to>
                                        <p:strVal val="hidden"/>
                                      </p:to>
                                    </p:set>
                                  </p:childTnLst>
                                </p:cTn>
                              </p:par>
                              <p:par>
                                <p:cTn id="298" presetID="1" presetClass="exit" presetSubtype="0" fill="hold" grpId="1" nodeType="withEffect">
                                  <p:stCondLst>
                                    <p:cond delay="0"/>
                                  </p:stCondLst>
                                  <p:childTnLst>
                                    <p:set>
                                      <p:cBhvr>
                                        <p:cTn id="299" dur="1" fill="hold">
                                          <p:stCondLst>
                                            <p:cond delay="0"/>
                                          </p:stCondLst>
                                        </p:cTn>
                                        <p:tgtEl>
                                          <p:spTgt spid="304197"/>
                                        </p:tgtEl>
                                        <p:attrNameLst>
                                          <p:attrName>style.visibility</p:attrName>
                                        </p:attrNameLst>
                                      </p:cBhvr>
                                      <p:to>
                                        <p:strVal val="hidden"/>
                                      </p:to>
                                    </p:set>
                                  </p:childTnLst>
                                </p:cTn>
                              </p:par>
                              <p:par>
                                <p:cTn id="300" presetID="1" presetClass="exit" presetSubtype="0" fill="hold" grpId="1" nodeType="withEffect">
                                  <p:stCondLst>
                                    <p:cond delay="0"/>
                                  </p:stCondLst>
                                  <p:childTnLst>
                                    <p:set>
                                      <p:cBhvr>
                                        <p:cTn id="301" dur="1" fill="hold">
                                          <p:stCondLst>
                                            <p:cond delay="0"/>
                                          </p:stCondLst>
                                        </p:cTn>
                                        <p:tgtEl>
                                          <p:spTgt spid="304207"/>
                                        </p:tgtEl>
                                        <p:attrNameLst>
                                          <p:attrName>style.visibility</p:attrName>
                                        </p:attrNameLst>
                                      </p:cBhvr>
                                      <p:to>
                                        <p:strVal val="hidden"/>
                                      </p:to>
                                    </p:set>
                                  </p:childTnLst>
                                </p:cTn>
                              </p:par>
                              <p:par>
                                <p:cTn id="302" presetID="1" presetClass="exit" presetSubtype="0" fill="hold" grpId="1" nodeType="withEffect">
                                  <p:stCondLst>
                                    <p:cond delay="0"/>
                                  </p:stCondLst>
                                  <p:childTnLst>
                                    <p:set>
                                      <p:cBhvr>
                                        <p:cTn id="303" dur="1" fill="hold">
                                          <p:stCondLst>
                                            <p:cond delay="0"/>
                                          </p:stCondLst>
                                        </p:cTn>
                                        <p:tgtEl>
                                          <p:spTgt spid="304155"/>
                                        </p:tgtEl>
                                        <p:attrNameLst>
                                          <p:attrName>style.visibility</p:attrName>
                                        </p:attrNameLst>
                                      </p:cBhvr>
                                      <p:to>
                                        <p:strVal val="hidden"/>
                                      </p:to>
                                    </p:set>
                                  </p:childTnLst>
                                </p:cTn>
                              </p:par>
                              <p:par>
                                <p:cTn id="304" presetID="1" presetClass="exit" presetSubtype="0" fill="hold" grpId="1" nodeType="withEffect">
                                  <p:stCondLst>
                                    <p:cond delay="0"/>
                                  </p:stCondLst>
                                  <p:childTnLst>
                                    <p:set>
                                      <p:cBhvr>
                                        <p:cTn id="305" dur="1" fill="hold">
                                          <p:stCondLst>
                                            <p:cond delay="0"/>
                                          </p:stCondLst>
                                        </p:cTn>
                                        <p:tgtEl>
                                          <p:spTgt spid="304200"/>
                                        </p:tgtEl>
                                        <p:attrNameLst>
                                          <p:attrName>style.visibility</p:attrName>
                                        </p:attrNameLst>
                                      </p:cBhvr>
                                      <p:to>
                                        <p:strVal val="hidden"/>
                                      </p:to>
                                    </p:set>
                                  </p:childTnLst>
                                </p:cTn>
                              </p:par>
                              <p:par>
                                <p:cTn id="306" presetID="1" presetClass="entr" presetSubtype="0" fill="hold" grpId="0" nodeType="withEffect">
                                  <p:stCondLst>
                                    <p:cond delay="0"/>
                                  </p:stCondLst>
                                  <p:childTnLst>
                                    <p:set>
                                      <p:cBhvr>
                                        <p:cTn id="307" dur="1" fill="hold">
                                          <p:stCondLst>
                                            <p:cond delay="0"/>
                                          </p:stCondLst>
                                        </p:cTn>
                                        <p:tgtEl>
                                          <p:spTgt spid="304210"/>
                                        </p:tgtEl>
                                        <p:attrNameLst>
                                          <p:attrName>style.visibility</p:attrName>
                                        </p:attrNameLst>
                                      </p:cBhvr>
                                      <p:to>
                                        <p:strVal val="visible"/>
                                      </p:to>
                                    </p:set>
                                  </p:childTnLst>
                                </p:cTn>
                              </p:par>
                              <p:par>
                                <p:cTn id="308" presetID="1" presetClass="entr" presetSubtype="0" fill="hold" grpId="0" nodeType="withEffect">
                                  <p:stCondLst>
                                    <p:cond delay="0"/>
                                  </p:stCondLst>
                                  <p:childTnLst>
                                    <p:set>
                                      <p:cBhvr>
                                        <p:cTn id="309" dur="1" fill="hold">
                                          <p:stCondLst>
                                            <p:cond delay="0"/>
                                          </p:stCondLst>
                                        </p:cTn>
                                        <p:tgtEl>
                                          <p:spTgt spid="304209"/>
                                        </p:tgtEl>
                                        <p:attrNameLst>
                                          <p:attrName>style.visibility</p:attrName>
                                        </p:attrNameLst>
                                      </p:cBhvr>
                                      <p:to>
                                        <p:strVal val="visible"/>
                                      </p:to>
                                    </p:set>
                                  </p:childTnLst>
                                </p:cTn>
                              </p:par>
                              <p:par>
                                <p:cTn id="310" presetID="1" presetClass="entr" presetSubtype="0" fill="hold" grpId="0" nodeType="withEffect">
                                  <p:stCondLst>
                                    <p:cond delay="0"/>
                                  </p:stCondLst>
                                  <p:childTnLst>
                                    <p:set>
                                      <p:cBhvr>
                                        <p:cTn id="311" dur="1" fill="hold">
                                          <p:stCondLst>
                                            <p:cond delay="0"/>
                                          </p:stCondLst>
                                        </p:cTn>
                                        <p:tgtEl>
                                          <p:spTgt spid="304208"/>
                                        </p:tgtEl>
                                        <p:attrNameLst>
                                          <p:attrName>style.visibility</p:attrName>
                                        </p:attrNameLst>
                                      </p:cBhvr>
                                      <p:to>
                                        <p:strVal val="visible"/>
                                      </p:to>
                                    </p:set>
                                  </p:childTnLst>
                                </p:cTn>
                              </p:par>
                              <p:par>
                                <p:cTn id="312" presetID="1" presetClass="entr" presetSubtype="0" fill="hold" grpId="0" nodeType="withEffect">
                                  <p:stCondLst>
                                    <p:cond delay="0"/>
                                  </p:stCondLst>
                                  <p:childTnLst>
                                    <p:set>
                                      <p:cBhvr>
                                        <p:cTn id="313" dur="1" fill="hold">
                                          <p:stCondLst>
                                            <p:cond delay="0"/>
                                          </p:stCondLst>
                                        </p:cTn>
                                        <p:tgtEl>
                                          <p:spTgt spid="304211"/>
                                        </p:tgtEl>
                                        <p:attrNameLst>
                                          <p:attrName>style.visibility</p:attrName>
                                        </p:attrNameLst>
                                      </p:cBhvr>
                                      <p:to>
                                        <p:strVal val="visible"/>
                                      </p:to>
                                    </p:set>
                                  </p:childTnLst>
                                </p:cTn>
                              </p:par>
                            </p:childTnLst>
                          </p:cTn>
                        </p:par>
                      </p:childTnLst>
                    </p:cTn>
                  </p:par>
                  <p:par>
                    <p:cTn id="314" fill="hold" nodeType="clickPar">
                      <p:stCondLst>
                        <p:cond delay="indefinite"/>
                      </p:stCondLst>
                      <p:childTnLst>
                        <p:par>
                          <p:cTn id="315" fill="hold" nodeType="withGroup">
                            <p:stCondLst>
                              <p:cond delay="0"/>
                            </p:stCondLst>
                            <p:childTnLst>
                              <p:par>
                                <p:cTn id="316" presetID="1" presetClass="exit" presetSubtype="0" fill="hold" grpId="1" nodeType="clickEffect">
                                  <p:stCondLst>
                                    <p:cond delay="0"/>
                                  </p:stCondLst>
                                  <p:childTnLst>
                                    <p:set>
                                      <p:cBhvr>
                                        <p:cTn id="317" dur="1" fill="hold">
                                          <p:stCondLst>
                                            <p:cond delay="0"/>
                                          </p:stCondLst>
                                        </p:cTn>
                                        <p:tgtEl>
                                          <p:spTgt spid="304130"/>
                                        </p:tgtEl>
                                        <p:attrNameLst>
                                          <p:attrName>style.visibility</p:attrName>
                                        </p:attrNameLst>
                                      </p:cBhvr>
                                      <p:to>
                                        <p:strVal val="hidden"/>
                                      </p:to>
                                    </p:set>
                                  </p:childTnLst>
                                </p:cTn>
                              </p:par>
                              <p:par>
                                <p:cTn id="318" presetID="1" presetClass="entr" presetSubtype="0" fill="hold" nodeType="withEffect">
                                  <p:stCondLst>
                                    <p:cond delay="0"/>
                                  </p:stCondLst>
                                  <p:childTnLst>
                                    <p:set>
                                      <p:cBhvr>
                                        <p:cTn id="319" dur="1" fill="hold">
                                          <p:stCondLst>
                                            <p:cond delay="0"/>
                                          </p:stCondLst>
                                        </p:cTn>
                                        <p:tgtEl>
                                          <p:spTgt spid="304136"/>
                                        </p:tgtEl>
                                        <p:attrNameLst>
                                          <p:attrName>style.visibility</p:attrName>
                                        </p:attrNameLst>
                                      </p:cBhvr>
                                      <p:to>
                                        <p:strVal val="visible"/>
                                      </p:to>
                                    </p:set>
                                  </p:childTnLst>
                                </p:cTn>
                              </p:par>
                              <p:par>
                                <p:cTn id="320" presetID="1" presetClass="entr" presetSubtype="0" fill="hold" grpId="0" nodeType="withEffect">
                                  <p:stCondLst>
                                    <p:cond delay="0"/>
                                  </p:stCondLst>
                                  <p:childTnLst>
                                    <p:set>
                                      <p:cBhvr>
                                        <p:cTn id="321" dur="1" fill="hold">
                                          <p:stCondLst>
                                            <p:cond delay="0"/>
                                          </p:stCondLst>
                                        </p:cTn>
                                        <p:tgtEl>
                                          <p:spTgt spid="304196"/>
                                        </p:tgtEl>
                                        <p:attrNameLst>
                                          <p:attrName>style.visibility</p:attrName>
                                        </p:attrNameLst>
                                      </p:cBhvr>
                                      <p:to>
                                        <p:strVal val="visible"/>
                                      </p:to>
                                    </p:set>
                                  </p:childTnLst>
                                </p:cTn>
                              </p:par>
                            </p:childTnLst>
                          </p:cTn>
                        </p:par>
                      </p:childTnLst>
                    </p:cTn>
                  </p:par>
                  <p:par>
                    <p:cTn id="322" fill="hold" nodeType="clickPar">
                      <p:stCondLst>
                        <p:cond delay="indefinite"/>
                      </p:stCondLst>
                      <p:childTnLst>
                        <p:par>
                          <p:cTn id="323" fill="hold" nodeType="withGroup">
                            <p:stCondLst>
                              <p:cond delay="0"/>
                            </p:stCondLst>
                            <p:childTnLst>
                              <p:par>
                                <p:cTn id="324" presetID="1" presetClass="entr" presetSubtype="0" fill="hold" grpId="0" nodeType="clickEffect">
                                  <p:stCondLst>
                                    <p:cond delay="0"/>
                                  </p:stCondLst>
                                  <p:childTnLst>
                                    <p:set>
                                      <p:cBhvr>
                                        <p:cTn id="325" dur="1" fill="hold">
                                          <p:stCondLst>
                                            <p:cond delay="0"/>
                                          </p:stCondLst>
                                        </p:cTn>
                                        <p:tgtEl>
                                          <p:spTgt spid="304138"/>
                                        </p:tgtEl>
                                        <p:attrNameLst>
                                          <p:attrName>style.visibility</p:attrName>
                                        </p:attrNameLst>
                                      </p:cBhvr>
                                      <p:to>
                                        <p:strVal val="visible"/>
                                      </p:to>
                                    </p:set>
                                  </p:childTnLst>
                                </p:cTn>
                              </p:par>
                            </p:childTnLst>
                          </p:cTn>
                        </p:par>
                      </p:childTnLst>
                    </p:cTn>
                  </p:par>
                  <p:par>
                    <p:cTn id="326" fill="hold" nodeType="clickPar">
                      <p:stCondLst>
                        <p:cond delay="indefinite"/>
                      </p:stCondLst>
                      <p:childTnLst>
                        <p:par>
                          <p:cTn id="327" fill="hold" nodeType="withGroup">
                            <p:stCondLst>
                              <p:cond delay="0"/>
                            </p:stCondLst>
                            <p:childTnLst>
                              <p:par>
                                <p:cTn id="328" presetID="1" presetClass="entr" presetSubtype="0" fill="hold" grpId="0" nodeType="clickEffect">
                                  <p:stCondLst>
                                    <p:cond delay="0"/>
                                  </p:stCondLst>
                                  <p:childTnLst>
                                    <p:set>
                                      <p:cBhvr>
                                        <p:cTn id="329" dur="1" fill="hold">
                                          <p:stCondLst>
                                            <p:cond delay="0"/>
                                          </p:stCondLst>
                                        </p:cTn>
                                        <p:tgtEl>
                                          <p:spTgt spid="3041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1" grpId="0" animBg="1"/>
      <p:bldP spid="304132" grpId="0" animBg="1"/>
      <p:bldP spid="304134" grpId="0"/>
      <p:bldP spid="304135" grpId="0"/>
      <p:bldP spid="304137" grpId="0"/>
      <p:bldP spid="304138" grpId="0"/>
      <p:bldP spid="304139" grpId="0"/>
      <p:bldP spid="304140" grpId="0"/>
      <p:bldP spid="304141" grpId="0"/>
      <p:bldP spid="304143" grpId="0"/>
      <p:bldP spid="304143" grpId="1"/>
      <p:bldP spid="304144" grpId="0"/>
      <p:bldP spid="304144" grpId="1"/>
      <p:bldP spid="304148" grpId="0"/>
      <p:bldP spid="304149" grpId="0"/>
      <p:bldP spid="304150" grpId="0"/>
      <p:bldP spid="304151" grpId="0"/>
      <p:bldP spid="304152" grpId="0"/>
      <p:bldP spid="304153" grpId="0"/>
      <p:bldP spid="304155" grpId="0"/>
      <p:bldP spid="304155" grpId="1"/>
      <p:bldP spid="304156" grpId="0"/>
      <p:bldP spid="304158" grpId="0"/>
      <p:bldP spid="304159" grpId="0"/>
      <p:bldP spid="304160" grpId="0"/>
      <p:bldP spid="304161" grpId="0" animBg="1"/>
      <p:bldP spid="304162" grpId="0" animBg="1"/>
      <p:bldP spid="304163" grpId="0" animBg="1"/>
      <p:bldP spid="304164" grpId="0" animBg="1"/>
      <p:bldP spid="304165" grpId="0" animBg="1"/>
      <p:bldP spid="304166" grpId="0" animBg="1"/>
      <p:bldP spid="304167" grpId="0" animBg="1"/>
      <p:bldP spid="304168" grpId="0" animBg="1"/>
      <p:bldP spid="304169" grpId="0" animBg="1"/>
      <p:bldP spid="304170" grpId="0" animBg="1"/>
      <p:bldP spid="304171" grpId="0"/>
      <p:bldP spid="304171" grpId="1"/>
      <p:bldP spid="304172" grpId="0" animBg="1"/>
      <p:bldP spid="304173" grpId="0" animBg="1"/>
      <p:bldP spid="304174" grpId="0" animBg="1"/>
      <p:bldP spid="304175" grpId="0" animBg="1"/>
      <p:bldP spid="304176" grpId="0" animBg="1"/>
      <p:bldP spid="304177" grpId="0" animBg="1"/>
      <p:bldP spid="304178" grpId="0" animBg="1"/>
      <p:bldP spid="11341" grpId="0"/>
      <p:bldP spid="11342" grpId="0"/>
      <p:bldP spid="11343" grpId="0"/>
      <p:bldP spid="11344" grpId="0"/>
      <p:bldP spid="11345" grpId="0" animBg="1"/>
      <p:bldP spid="11346" grpId="0"/>
      <p:bldP spid="11347" grpId="0"/>
      <p:bldP spid="11348" grpId="0"/>
      <p:bldP spid="11349" grpId="0"/>
      <p:bldP spid="11350" grpId="0"/>
      <p:bldP spid="11351" grpId="0"/>
      <p:bldP spid="304193" grpId="0"/>
      <p:bldP spid="304194" grpId="0" animBg="1"/>
      <p:bldP spid="304196" grpId="0" animBg="1"/>
      <p:bldP spid="304197" grpId="0"/>
      <p:bldP spid="304197" grpId="1"/>
      <p:bldP spid="304198" grpId="0" animBg="1"/>
      <p:bldP spid="304199" grpId="0" animBg="1"/>
      <p:bldP spid="304200" grpId="0"/>
      <p:bldP spid="304200" grpId="1"/>
      <p:bldP spid="304201" grpId="0" animBg="1"/>
      <p:bldP spid="304201" grpId="1" animBg="1"/>
      <p:bldP spid="304201" grpId="2" animBg="1"/>
      <p:bldP spid="304201" grpId="3" animBg="1"/>
      <p:bldP spid="304201" grpId="4" animBg="1"/>
      <p:bldP spid="304201" grpId="5" animBg="1"/>
      <p:bldP spid="304202" grpId="0" animBg="1"/>
      <p:bldP spid="304202" grpId="1" animBg="1"/>
      <p:bldP spid="304202" grpId="2" animBg="1"/>
      <p:bldP spid="304202" grpId="3" animBg="1"/>
      <p:bldP spid="304203" grpId="0" animBg="1"/>
      <p:bldP spid="304204" grpId="0"/>
      <p:bldP spid="304205" grpId="0"/>
      <p:bldP spid="304206" grpId="0"/>
      <p:bldP spid="304206" grpId="1"/>
      <p:bldP spid="304207" grpId="0"/>
      <p:bldP spid="304207" grpId="1"/>
      <p:bldP spid="304208" grpId="0" animBg="1"/>
      <p:bldP spid="304209" grpId="0" animBg="1"/>
      <p:bldP spid="304210" grpId="0" animBg="1"/>
      <p:bldP spid="304211" grpId="0" animBg="1"/>
      <p:bldP spid="304212" grpId="0"/>
      <p:bldP spid="304213" grpId="0"/>
      <p:bldP spid="304130" grpId="0" animBg="1"/>
      <p:bldP spid="304130" grpId="1" animBg="1"/>
      <p:bldP spid="90" grpId="0"/>
      <p:bldP spid="91" grpId="0" animBg="1"/>
      <p:bldP spid="92" grpId="0" animBg="1"/>
      <p:bldP spid="93" grpId="0" animBg="1"/>
      <p:bldP spid="94" grpId="0" animBg="1"/>
      <p:bldP spid="304142" grpId="0"/>
      <p:bldP spid="304142" grpId="1"/>
      <p:bldP spid="304145" grpId="0"/>
      <p:bldP spid="304145" grpId="1"/>
      <p:bldP spid="9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5"/>
          <p:cNvSpPr>
            <a:spLocks noGrp="1" noChangeArrowheads="1"/>
          </p:cNvSpPr>
          <p:nvPr>
            <p:ph type="title"/>
          </p:nvPr>
        </p:nvSpPr>
        <p:spPr>
          <a:xfrm>
            <a:off x="0" y="1"/>
            <a:ext cx="1189973" cy="504092"/>
          </a:xfrm>
        </p:spPr>
        <p:txBody>
          <a:bodyPr/>
          <a:lstStyle/>
          <a:p>
            <a:pPr algn="l" eaLnBrk="1" hangingPunct="1"/>
            <a:r>
              <a:rPr lang="ja-JP" altLang="en-US" sz="2800" dirty="0">
                <a:solidFill>
                  <a:srgbClr val="0000FF"/>
                </a:solidFill>
              </a:rPr>
              <a:t>要点　</a:t>
            </a:r>
          </a:p>
        </p:txBody>
      </p:sp>
      <p:grpSp>
        <p:nvGrpSpPr>
          <p:cNvPr id="4" name="グループ化 3"/>
          <p:cNvGrpSpPr/>
          <p:nvPr/>
        </p:nvGrpSpPr>
        <p:grpSpPr>
          <a:xfrm>
            <a:off x="0" y="411040"/>
            <a:ext cx="9144000" cy="5508749"/>
            <a:chOff x="0" y="411040"/>
            <a:chExt cx="9144000" cy="5508749"/>
          </a:xfrm>
        </p:grpSpPr>
        <p:sp>
          <p:nvSpPr>
            <p:cNvPr id="304131" name="Freeform 3"/>
            <p:cNvSpPr>
              <a:spLocks/>
            </p:cNvSpPr>
            <p:nvPr/>
          </p:nvSpPr>
          <p:spPr bwMode="auto">
            <a:xfrm>
              <a:off x="6003925" y="1978148"/>
              <a:ext cx="793750" cy="1008062"/>
            </a:xfrm>
            <a:custGeom>
              <a:avLst/>
              <a:gdLst>
                <a:gd name="T0" fmla="*/ 758247 w 626"/>
                <a:gd name="T1" fmla="*/ 343095 h 855"/>
                <a:gd name="T2" fmla="*/ 641593 w 626"/>
                <a:gd name="T3" fmla="*/ 358422 h 855"/>
                <a:gd name="T4" fmla="*/ 552835 w 626"/>
                <a:gd name="T5" fmla="*/ 317156 h 855"/>
                <a:gd name="T6" fmla="*/ 555371 w 626"/>
                <a:gd name="T7" fmla="*/ 265279 h 855"/>
                <a:gd name="T8" fmla="*/ 606090 w 626"/>
                <a:gd name="T9" fmla="*/ 239341 h 855"/>
                <a:gd name="T10" fmla="*/ 636522 w 626"/>
                <a:gd name="T11" fmla="*/ 102575 h 855"/>
                <a:gd name="T12" fmla="*/ 540156 w 626"/>
                <a:gd name="T13" fmla="*/ 12969 h 855"/>
                <a:gd name="T14" fmla="*/ 390535 w 626"/>
                <a:gd name="T15" fmla="*/ 27117 h 855"/>
                <a:gd name="T16" fmla="*/ 322065 w 626"/>
                <a:gd name="T17" fmla="*/ 135587 h 855"/>
                <a:gd name="T18" fmla="*/ 352496 w 626"/>
                <a:gd name="T19" fmla="*/ 267638 h 855"/>
                <a:gd name="T20" fmla="*/ 289097 w 626"/>
                <a:gd name="T21" fmla="*/ 456281 h 855"/>
                <a:gd name="T22" fmla="*/ 190196 w 626"/>
                <a:gd name="T23" fmla="*/ 607195 h 855"/>
                <a:gd name="T24" fmla="*/ 167372 w 626"/>
                <a:gd name="T25" fmla="*/ 786406 h 855"/>
                <a:gd name="T26" fmla="*/ 10144 w 626"/>
                <a:gd name="T27" fmla="*/ 949111 h 855"/>
                <a:gd name="T28" fmla="*/ 109046 w 626"/>
                <a:gd name="T29" fmla="*/ 984482 h 855"/>
                <a:gd name="T30" fmla="*/ 263738 w 626"/>
                <a:gd name="T31" fmla="*/ 850073 h 855"/>
                <a:gd name="T32" fmla="*/ 355032 w 626"/>
                <a:gd name="T33" fmla="*/ 720381 h 855"/>
                <a:gd name="T34" fmla="*/ 405751 w 626"/>
                <a:gd name="T35" fmla="*/ 838283 h 855"/>
                <a:gd name="T36" fmla="*/ 362640 w 626"/>
                <a:gd name="T37" fmla="*/ 946753 h 855"/>
                <a:gd name="T38" fmla="*/ 461542 w 626"/>
                <a:gd name="T39" fmla="*/ 989198 h 855"/>
                <a:gd name="T40" fmla="*/ 535084 w 626"/>
                <a:gd name="T41" fmla="*/ 833567 h 855"/>
                <a:gd name="T42" fmla="*/ 464077 w 626"/>
                <a:gd name="T43" fmla="*/ 635492 h 855"/>
                <a:gd name="T44" fmla="*/ 542692 w 626"/>
                <a:gd name="T45" fmla="*/ 448028 h 855"/>
                <a:gd name="T46" fmla="*/ 672025 w 626"/>
                <a:gd name="T47" fmla="*/ 436237 h 855"/>
                <a:gd name="T48" fmla="*/ 778534 w 626"/>
                <a:gd name="T49" fmla="*/ 399688 h 855"/>
                <a:gd name="T50" fmla="*/ 765855 w 626"/>
                <a:gd name="T51" fmla="*/ 343095 h 8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26"/>
                <a:gd name="T79" fmla="*/ 0 h 855"/>
                <a:gd name="T80" fmla="*/ 626 w 626"/>
                <a:gd name="T81" fmla="*/ 855 h 85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26" h="855">
                  <a:moveTo>
                    <a:pt x="598" y="291"/>
                  </a:moveTo>
                  <a:cubicBezTo>
                    <a:pt x="583" y="293"/>
                    <a:pt x="533" y="308"/>
                    <a:pt x="506" y="304"/>
                  </a:cubicBezTo>
                  <a:cubicBezTo>
                    <a:pt x="479" y="300"/>
                    <a:pt x="447" y="282"/>
                    <a:pt x="436" y="269"/>
                  </a:cubicBezTo>
                  <a:cubicBezTo>
                    <a:pt x="425" y="256"/>
                    <a:pt x="431" y="236"/>
                    <a:pt x="438" y="225"/>
                  </a:cubicBezTo>
                  <a:cubicBezTo>
                    <a:pt x="445" y="214"/>
                    <a:pt x="467" y="226"/>
                    <a:pt x="478" y="203"/>
                  </a:cubicBezTo>
                  <a:cubicBezTo>
                    <a:pt x="489" y="180"/>
                    <a:pt x="511" y="119"/>
                    <a:pt x="502" y="87"/>
                  </a:cubicBezTo>
                  <a:cubicBezTo>
                    <a:pt x="493" y="55"/>
                    <a:pt x="458" y="22"/>
                    <a:pt x="426" y="11"/>
                  </a:cubicBezTo>
                  <a:cubicBezTo>
                    <a:pt x="394" y="0"/>
                    <a:pt x="337" y="6"/>
                    <a:pt x="308" y="23"/>
                  </a:cubicBezTo>
                  <a:cubicBezTo>
                    <a:pt x="279" y="40"/>
                    <a:pt x="259" y="81"/>
                    <a:pt x="254" y="115"/>
                  </a:cubicBezTo>
                  <a:cubicBezTo>
                    <a:pt x="249" y="149"/>
                    <a:pt x="282" y="182"/>
                    <a:pt x="278" y="227"/>
                  </a:cubicBezTo>
                  <a:cubicBezTo>
                    <a:pt x="274" y="272"/>
                    <a:pt x="249" y="339"/>
                    <a:pt x="228" y="387"/>
                  </a:cubicBezTo>
                  <a:cubicBezTo>
                    <a:pt x="207" y="435"/>
                    <a:pt x="166" y="468"/>
                    <a:pt x="150" y="515"/>
                  </a:cubicBezTo>
                  <a:cubicBezTo>
                    <a:pt x="134" y="562"/>
                    <a:pt x="156" y="619"/>
                    <a:pt x="132" y="667"/>
                  </a:cubicBezTo>
                  <a:cubicBezTo>
                    <a:pt x="108" y="715"/>
                    <a:pt x="16" y="777"/>
                    <a:pt x="8" y="805"/>
                  </a:cubicBezTo>
                  <a:cubicBezTo>
                    <a:pt x="0" y="833"/>
                    <a:pt x="53" y="849"/>
                    <a:pt x="86" y="835"/>
                  </a:cubicBezTo>
                  <a:cubicBezTo>
                    <a:pt x="119" y="821"/>
                    <a:pt x="176" y="758"/>
                    <a:pt x="208" y="721"/>
                  </a:cubicBezTo>
                  <a:cubicBezTo>
                    <a:pt x="240" y="684"/>
                    <a:pt x="261" y="613"/>
                    <a:pt x="280" y="611"/>
                  </a:cubicBezTo>
                  <a:cubicBezTo>
                    <a:pt x="299" y="609"/>
                    <a:pt x="319" y="679"/>
                    <a:pt x="320" y="711"/>
                  </a:cubicBezTo>
                  <a:cubicBezTo>
                    <a:pt x="321" y="743"/>
                    <a:pt x="279" y="782"/>
                    <a:pt x="286" y="803"/>
                  </a:cubicBezTo>
                  <a:cubicBezTo>
                    <a:pt x="293" y="824"/>
                    <a:pt x="341" y="855"/>
                    <a:pt x="364" y="839"/>
                  </a:cubicBezTo>
                  <a:cubicBezTo>
                    <a:pt x="387" y="823"/>
                    <a:pt x="422" y="757"/>
                    <a:pt x="422" y="707"/>
                  </a:cubicBezTo>
                  <a:cubicBezTo>
                    <a:pt x="422" y="657"/>
                    <a:pt x="365" y="593"/>
                    <a:pt x="366" y="539"/>
                  </a:cubicBezTo>
                  <a:cubicBezTo>
                    <a:pt x="367" y="485"/>
                    <a:pt x="401" y="408"/>
                    <a:pt x="428" y="380"/>
                  </a:cubicBezTo>
                  <a:cubicBezTo>
                    <a:pt x="455" y="352"/>
                    <a:pt x="499" y="377"/>
                    <a:pt x="530" y="370"/>
                  </a:cubicBezTo>
                  <a:cubicBezTo>
                    <a:pt x="561" y="363"/>
                    <a:pt x="602" y="352"/>
                    <a:pt x="614" y="339"/>
                  </a:cubicBezTo>
                  <a:cubicBezTo>
                    <a:pt x="626" y="326"/>
                    <a:pt x="606" y="301"/>
                    <a:pt x="604" y="29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ja-JP" altLang="en-US"/>
            </a:p>
          </p:txBody>
        </p:sp>
        <p:sp>
          <p:nvSpPr>
            <p:cNvPr id="304132" name="Freeform 4"/>
            <p:cNvSpPr>
              <a:spLocks/>
            </p:cNvSpPr>
            <p:nvPr/>
          </p:nvSpPr>
          <p:spPr bwMode="auto">
            <a:xfrm>
              <a:off x="8197850" y="2006723"/>
              <a:ext cx="695325" cy="971550"/>
            </a:xfrm>
            <a:custGeom>
              <a:avLst/>
              <a:gdLst>
                <a:gd name="T0" fmla="*/ 271463 w 438"/>
                <a:gd name="T1" fmla="*/ 342900 h 612"/>
                <a:gd name="T2" fmla="*/ 341313 w 438"/>
                <a:gd name="T3" fmla="*/ 314325 h 612"/>
                <a:gd name="T4" fmla="*/ 430213 w 438"/>
                <a:gd name="T5" fmla="*/ 260350 h 612"/>
                <a:gd name="T6" fmla="*/ 420688 w 438"/>
                <a:gd name="T7" fmla="*/ 234950 h 612"/>
                <a:gd name="T8" fmla="*/ 404813 w 438"/>
                <a:gd name="T9" fmla="*/ 187325 h 612"/>
                <a:gd name="T10" fmla="*/ 411163 w 438"/>
                <a:gd name="T11" fmla="*/ 95250 h 612"/>
                <a:gd name="T12" fmla="*/ 458788 w 438"/>
                <a:gd name="T13" fmla="*/ 28575 h 612"/>
                <a:gd name="T14" fmla="*/ 576263 w 438"/>
                <a:gd name="T15" fmla="*/ 9525 h 612"/>
                <a:gd name="T16" fmla="*/ 681038 w 438"/>
                <a:gd name="T17" fmla="*/ 85725 h 612"/>
                <a:gd name="T18" fmla="*/ 665163 w 438"/>
                <a:gd name="T19" fmla="*/ 212725 h 612"/>
                <a:gd name="T20" fmla="*/ 598488 w 438"/>
                <a:gd name="T21" fmla="*/ 304800 h 612"/>
                <a:gd name="T22" fmla="*/ 582613 w 438"/>
                <a:gd name="T23" fmla="*/ 409575 h 612"/>
                <a:gd name="T24" fmla="*/ 509588 w 438"/>
                <a:gd name="T25" fmla="*/ 615950 h 612"/>
                <a:gd name="T26" fmla="*/ 433388 w 438"/>
                <a:gd name="T27" fmla="*/ 787400 h 612"/>
                <a:gd name="T28" fmla="*/ 449263 w 438"/>
                <a:gd name="T29" fmla="*/ 939800 h 612"/>
                <a:gd name="T30" fmla="*/ 325438 w 438"/>
                <a:gd name="T31" fmla="*/ 949325 h 612"/>
                <a:gd name="T32" fmla="*/ 334963 w 438"/>
                <a:gd name="T33" fmla="*/ 911225 h 612"/>
                <a:gd name="T34" fmla="*/ 322263 w 438"/>
                <a:gd name="T35" fmla="*/ 781050 h 612"/>
                <a:gd name="T36" fmla="*/ 334963 w 438"/>
                <a:gd name="T37" fmla="*/ 701675 h 612"/>
                <a:gd name="T38" fmla="*/ 261938 w 438"/>
                <a:gd name="T39" fmla="*/ 803275 h 612"/>
                <a:gd name="T40" fmla="*/ 201613 w 438"/>
                <a:gd name="T41" fmla="*/ 860425 h 612"/>
                <a:gd name="T42" fmla="*/ 131763 w 438"/>
                <a:gd name="T43" fmla="*/ 946150 h 612"/>
                <a:gd name="T44" fmla="*/ 4763 w 438"/>
                <a:gd name="T45" fmla="*/ 946150 h 612"/>
                <a:gd name="T46" fmla="*/ 103188 w 438"/>
                <a:gd name="T47" fmla="*/ 793750 h 612"/>
                <a:gd name="T48" fmla="*/ 230188 w 438"/>
                <a:gd name="T49" fmla="*/ 631825 h 612"/>
                <a:gd name="T50" fmla="*/ 328613 w 438"/>
                <a:gd name="T51" fmla="*/ 431800 h 612"/>
                <a:gd name="T52" fmla="*/ 227013 w 438"/>
                <a:gd name="T53" fmla="*/ 450850 h 612"/>
                <a:gd name="T54" fmla="*/ 160338 w 438"/>
                <a:gd name="T55" fmla="*/ 434975 h 612"/>
                <a:gd name="T56" fmla="*/ 173038 w 438"/>
                <a:gd name="T57" fmla="*/ 387350 h 6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8"/>
                <a:gd name="T88" fmla="*/ 0 h 612"/>
                <a:gd name="T89" fmla="*/ 438 w 438"/>
                <a:gd name="T90" fmla="*/ 612 h 6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38" h="612">
                  <a:moveTo>
                    <a:pt x="171" y="216"/>
                  </a:moveTo>
                  <a:cubicBezTo>
                    <a:pt x="178" y="213"/>
                    <a:pt x="198" y="207"/>
                    <a:pt x="215" y="198"/>
                  </a:cubicBezTo>
                  <a:cubicBezTo>
                    <a:pt x="232" y="189"/>
                    <a:pt x="263" y="172"/>
                    <a:pt x="271" y="164"/>
                  </a:cubicBezTo>
                  <a:cubicBezTo>
                    <a:pt x="279" y="156"/>
                    <a:pt x="268" y="156"/>
                    <a:pt x="265" y="148"/>
                  </a:cubicBezTo>
                  <a:cubicBezTo>
                    <a:pt x="262" y="140"/>
                    <a:pt x="256" y="133"/>
                    <a:pt x="255" y="118"/>
                  </a:cubicBezTo>
                  <a:cubicBezTo>
                    <a:pt x="254" y="103"/>
                    <a:pt x="253" y="77"/>
                    <a:pt x="259" y="60"/>
                  </a:cubicBezTo>
                  <a:cubicBezTo>
                    <a:pt x="265" y="43"/>
                    <a:pt x="272" y="27"/>
                    <a:pt x="289" y="18"/>
                  </a:cubicBezTo>
                  <a:cubicBezTo>
                    <a:pt x="306" y="9"/>
                    <a:pt x="340" y="0"/>
                    <a:pt x="363" y="6"/>
                  </a:cubicBezTo>
                  <a:cubicBezTo>
                    <a:pt x="386" y="12"/>
                    <a:pt x="420" y="33"/>
                    <a:pt x="429" y="54"/>
                  </a:cubicBezTo>
                  <a:cubicBezTo>
                    <a:pt x="438" y="75"/>
                    <a:pt x="428" y="111"/>
                    <a:pt x="419" y="134"/>
                  </a:cubicBezTo>
                  <a:cubicBezTo>
                    <a:pt x="410" y="157"/>
                    <a:pt x="386" y="171"/>
                    <a:pt x="377" y="192"/>
                  </a:cubicBezTo>
                  <a:cubicBezTo>
                    <a:pt x="368" y="213"/>
                    <a:pt x="376" y="225"/>
                    <a:pt x="367" y="258"/>
                  </a:cubicBezTo>
                  <a:cubicBezTo>
                    <a:pt x="358" y="291"/>
                    <a:pt x="337" y="348"/>
                    <a:pt x="321" y="388"/>
                  </a:cubicBezTo>
                  <a:cubicBezTo>
                    <a:pt x="305" y="428"/>
                    <a:pt x="279" y="462"/>
                    <a:pt x="273" y="496"/>
                  </a:cubicBezTo>
                  <a:cubicBezTo>
                    <a:pt x="267" y="530"/>
                    <a:pt x="294" y="575"/>
                    <a:pt x="283" y="592"/>
                  </a:cubicBezTo>
                  <a:cubicBezTo>
                    <a:pt x="272" y="609"/>
                    <a:pt x="217" y="601"/>
                    <a:pt x="205" y="598"/>
                  </a:cubicBezTo>
                  <a:cubicBezTo>
                    <a:pt x="193" y="595"/>
                    <a:pt x="211" y="592"/>
                    <a:pt x="211" y="574"/>
                  </a:cubicBezTo>
                  <a:cubicBezTo>
                    <a:pt x="211" y="556"/>
                    <a:pt x="203" y="514"/>
                    <a:pt x="203" y="492"/>
                  </a:cubicBezTo>
                  <a:cubicBezTo>
                    <a:pt x="203" y="470"/>
                    <a:pt x="217" y="440"/>
                    <a:pt x="211" y="442"/>
                  </a:cubicBezTo>
                  <a:cubicBezTo>
                    <a:pt x="205" y="444"/>
                    <a:pt x="179" y="489"/>
                    <a:pt x="165" y="506"/>
                  </a:cubicBezTo>
                  <a:cubicBezTo>
                    <a:pt x="151" y="523"/>
                    <a:pt x="141" y="527"/>
                    <a:pt x="127" y="542"/>
                  </a:cubicBezTo>
                  <a:cubicBezTo>
                    <a:pt x="113" y="557"/>
                    <a:pt x="104" y="587"/>
                    <a:pt x="83" y="596"/>
                  </a:cubicBezTo>
                  <a:cubicBezTo>
                    <a:pt x="62" y="605"/>
                    <a:pt x="6" y="612"/>
                    <a:pt x="3" y="596"/>
                  </a:cubicBezTo>
                  <a:cubicBezTo>
                    <a:pt x="0" y="580"/>
                    <a:pt x="41" y="533"/>
                    <a:pt x="65" y="500"/>
                  </a:cubicBezTo>
                  <a:cubicBezTo>
                    <a:pt x="89" y="467"/>
                    <a:pt x="121" y="436"/>
                    <a:pt x="145" y="398"/>
                  </a:cubicBezTo>
                  <a:cubicBezTo>
                    <a:pt x="169" y="360"/>
                    <a:pt x="207" y="291"/>
                    <a:pt x="207" y="272"/>
                  </a:cubicBezTo>
                  <a:cubicBezTo>
                    <a:pt x="207" y="253"/>
                    <a:pt x="161" y="284"/>
                    <a:pt x="143" y="284"/>
                  </a:cubicBezTo>
                  <a:cubicBezTo>
                    <a:pt x="125" y="284"/>
                    <a:pt x="107" y="281"/>
                    <a:pt x="101" y="274"/>
                  </a:cubicBezTo>
                  <a:cubicBezTo>
                    <a:pt x="95" y="267"/>
                    <a:pt x="107" y="250"/>
                    <a:pt x="109" y="244"/>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ja-JP" altLang="en-US"/>
            </a:p>
          </p:txBody>
        </p:sp>
        <p:sp>
          <p:nvSpPr>
            <p:cNvPr id="304143" name="Rectangle 15"/>
            <p:cNvSpPr>
              <a:spLocks noChangeArrowheads="1"/>
            </p:cNvSpPr>
            <p:nvPr/>
          </p:nvSpPr>
          <p:spPr bwMode="auto">
            <a:xfrm>
              <a:off x="2608385" y="4374174"/>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摩擦力</a:t>
              </a:r>
            </a:p>
          </p:txBody>
        </p:sp>
        <p:sp>
          <p:nvSpPr>
            <p:cNvPr id="304144" name="Rectangle 16"/>
            <p:cNvSpPr>
              <a:spLocks noChangeArrowheads="1"/>
            </p:cNvSpPr>
            <p:nvPr/>
          </p:nvSpPr>
          <p:spPr bwMode="auto">
            <a:xfrm>
              <a:off x="1892300" y="3870204"/>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垂直抗力</a:t>
              </a:r>
            </a:p>
          </p:txBody>
        </p:sp>
        <p:sp>
          <p:nvSpPr>
            <p:cNvPr id="304146" name="Rectangle 18"/>
            <p:cNvSpPr>
              <a:spLocks noChangeArrowheads="1"/>
            </p:cNvSpPr>
            <p:nvPr/>
          </p:nvSpPr>
          <p:spPr bwMode="auto">
            <a:xfrm>
              <a:off x="1233488" y="438333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a:t>面</a:t>
              </a:r>
            </a:p>
          </p:txBody>
        </p:sp>
        <p:sp>
          <p:nvSpPr>
            <p:cNvPr id="304147" name="Rectangle 19"/>
            <p:cNvSpPr>
              <a:spLocks noChangeArrowheads="1"/>
            </p:cNvSpPr>
            <p:nvPr/>
          </p:nvSpPr>
          <p:spPr bwMode="auto">
            <a:xfrm>
              <a:off x="1230313" y="2943104"/>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dirty="0"/>
                <a:t>点</a:t>
              </a:r>
            </a:p>
          </p:txBody>
        </p:sp>
        <p:sp>
          <p:nvSpPr>
            <p:cNvPr id="304148" name="Rectangle 20"/>
            <p:cNvSpPr>
              <a:spLocks noChangeArrowheads="1"/>
            </p:cNvSpPr>
            <p:nvPr/>
          </p:nvSpPr>
          <p:spPr bwMode="auto">
            <a:xfrm>
              <a:off x="1568450" y="5397501"/>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重心</a:t>
              </a:r>
            </a:p>
          </p:txBody>
        </p:sp>
        <p:sp>
          <p:nvSpPr>
            <p:cNvPr id="304149" name="Rectangle 21"/>
            <p:cNvSpPr>
              <a:spLocks noChangeArrowheads="1"/>
            </p:cNvSpPr>
            <p:nvPr/>
          </p:nvSpPr>
          <p:spPr bwMode="auto">
            <a:xfrm>
              <a:off x="3849688" y="3339979"/>
              <a:ext cx="1460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引く方向</a:t>
              </a:r>
            </a:p>
          </p:txBody>
        </p:sp>
        <p:sp>
          <p:nvSpPr>
            <p:cNvPr id="304150" name="Rectangle 22"/>
            <p:cNvSpPr>
              <a:spLocks noChangeArrowheads="1"/>
            </p:cNvSpPr>
            <p:nvPr/>
          </p:nvSpPr>
          <p:spPr bwMode="auto">
            <a:xfrm>
              <a:off x="3814763" y="2855791"/>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方向不明</a:t>
              </a:r>
            </a:p>
          </p:txBody>
        </p:sp>
        <p:sp>
          <p:nvSpPr>
            <p:cNvPr id="304151" name="Rectangle 23"/>
            <p:cNvSpPr>
              <a:spLocks noChangeArrowheads="1"/>
            </p:cNvSpPr>
            <p:nvPr/>
          </p:nvSpPr>
          <p:spPr bwMode="auto">
            <a:xfrm>
              <a:off x="3851275" y="3846391"/>
              <a:ext cx="15859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面に垂直</a:t>
              </a:r>
            </a:p>
          </p:txBody>
        </p:sp>
        <p:sp>
          <p:nvSpPr>
            <p:cNvPr id="304152" name="Rectangle 24"/>
            <p:cNvSpPr>
              <a:spLocks noChangeArrowheads="1"/>
            </p:cNvSpPr>
            <p:nvPr/>
          </p:nvSpPr>
          <p:spPr bwMode="auto">
            <a:xfrm>
              <a:off x="3835400" y="4384920"/>
              <a:ext cx="155733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dirty="0"/>
                <a:t>滑る方向</a:t>
              </a:r>
            </a:p>
            <a:p>
              <a:pPr>
                <a:spcBef>
                  <a:spcPct val="0"/>
                </a:spcBef>
              </a:pPr>
              <a:r>
                <a:rPr lang="ja-JP" altLang="en-US" dirty="0"/>
                <a:t>  と反対</a:t>
              </a:r>
            </a:p>
          </p:txBody>
        </p:sp>
        <p:sp>
          <p:nvSpPr>
            <p:cNvPr id="304153" name="Rectangle 25"/>
            <p:cNvSpPr>
              <a:spLocks noChangeArrowheads="1"/>
            </p:cNvSpPr>
            <p:nvPr/>
          </p:nvSpPr>
          <p:spPr bwMode="auto">
            <a:xfrm>
              <a:off x="5624513" y="5387976"/>
              <a:ext cx="890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rPr>
                <a:t>=</a:t>
              </a:r>
              <a:r>
                <a:rPr lang="en-US" altLang="ja-JP" i="1">
                  <a:latin typeface="Bookman Old Style" pitchFamily="18" charset="0"/>
                </a:rPr>
                <a:t>mg</a:t>
              </a:r>
            </a:p>
          </p:txBody>
        </p:sp>
        <p:sp>
          <p:nvSpPr>
            <p:cNvPr id="304154" name="Rectangle 26"/>
            <p:cNvSpPr>
              <a:spLocks noChangeArrowheads="1"/>
            </p:cNvSpPr>
            <p:nvPr/>
          </p:nvSpPr>
          <p:spPr bwMode="auto">
            <a:xfrm>
              <a:off x="1905000" y="4881808"/>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chemeClr val="accent2"/>
                  </a:solidFill>
                </a:rPr>
                <a:t>動摩擦力</a:t>
              </a:r>
            </a:p>
          </p:txBody>
        </p:sp>
        <p:sp>
          <p:nvSpPr>
            <p:cNvPr id="304155" name="Rectangle 27"/>
            <p:cNvSpPr>
              <a:spLocks noChangeArrowheads="1"/>
            </p:cNvSpPr>
            <p:nvPr/>
          </p:nvSpPr>
          <p:spPr bwMode="auto">
            <a:xfrm>
              <a:off x="5522913" y="2036885"/>
              <a:ext cx="12366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押す力</a:t>
              </a:r>
            </a:p>
          </p:txBody>
        </p:sp>
        <p:sp>
          <p:nvSpPr>
            <p:cNvPr id="304156" name="Rectangle 28"/>
            <p:cNvSpPr>
              <a:spLocks noChangeArrowheads="1"/>
            </p:cNvSpPr>
            <p:nvPr/>
          </p:nvSpPr>
          <p:spPr bwMode="auto">
            <a:xfrm>
              <a:off x="5580063" y="4302370"/>
              <a:ext cx="99899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000" dirty="0">
                  <a:latin typeface="ＭＳ ゴシック" pitchFamily="49" charset="-128"/>
                  <a:ea typeface="ＭＳ ゴシック" pitchFamily="49" charset="-128"/>
                </a:rPr>
                <a:t>≦</a:t>
              </a:r>
              <a:r>
                <a:rPr lang="en-US" altLang="ja-JP" i="1" dirty="0" err="1">
                  <a:latin typeface="Symbol" pitchFamily="18" charset="2"/>
                </a:rPr>
                <a:t>m</a:t>
              </a:r>
              <a:r>
                <a:rPr lang="en-US" altLang="ja-JP" baseline="-25000" dirty="0" err="1"/>
                <a:t>s</a:t>
              </a:r>
              <a:r>
                <a:rPr lang="en-US" altLang="ja-JP" i="1" dirty="0" err="1">
                  <a:latin typeface="Bookman Old Style" pitchFamily="18" charset="0"/>
                </a:rPr>
                <a:t>N</a:t>
              </a:r>
              <a:endParaRPr lang="en-US" altLang="ja-JP" i="1" dirty="0">
                <a:latin typeface="Bookman Old Style" pitchFamily="18" charset="0"/>
              </a:endParaRPr>
            </a:p>
          </p:txBody>
        </p:sp>
        <p:sp>
          <p:nvSpPr>
            <p:cNvPr id="304157" name="Rectangle 29"/>
            <p:cNvSpPr>
              <a:spLocks noChangeArrowheads="1"/>
            </p:cNvSpPr>
            <p:nvPr/>
          </p:nvSpPr>
          <p:spPr bwMode="auto">
            <a:xfrm>
              <a:off x="5616575" y="4839312"/>
              <a:ext cx="960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rPr>
                <a:t>=</a:t>
              </a:r>
              <a:r>
                <a:rPr lang="en-US" altLang="ja-JP" i="1">
                  <a:latin typeface="Symbol" pitchFamily="18" charset="2"/>
                </a:rPr>
                <a:t>m</a:t>
              </a:r>
              <a:r>
                <a:rPr lang="en-US" altLang="ja-JP" baseline="-25000"/>
                <a:t>k</a:t>
              </a:r>
              <a:r>
                <a:rPr lang="en-US" altLang="ja-JP" i="1">
                  <a:latin typeface="Bookman Old Style" pitchFamily="18" charset="0"/>
                </a:rPr>
                <a:t>N</a:t>
              </a:r>
            </a:p>
          </p:txBody>
        </p:sp>
        <p:sp>
          <p:nvSpPr>
            <p:cNvPr id="304158" name="Rectangle 30"/>
            <p:cNvSpPr>
              <a:spLocks noChangeArrowheads="1"/>
            </p:cNvSpPr>
            <p:nvPr/>
          </p:nvSpPr>
          <p:spPr bwMode="auto">
            <a:xfrm>
              <a:off x="6810375" y="4940912"/>
              <a:ext cx="13223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m</a:t>
              </a:r>
              <a:r>
                <a:rPr lang="en-US" altLang="ja-JP">
                  <a:latin typeface="Bookman Old Style" pitchFamily="18" charset="0"/>
                </a:rPr>
                <a:t>:</a:t>
              </a:r>
              <a:r>
                <a:rPr lang="ja-JP" altLang="en-US">
                  <a:latin typeface="Bookman Old Style" pitchFamily="18" charset="0"/>
                </a:rPr>
                <a:t>質量</a:t>
              </a:r>
            </a:p>
          </p:txBody>
        </p:sp>
        <p:sp>
          <p:nvSpPr>
            <p:cNvPr id="304159" name="Rectangle 31"/>
            <p:cNvSpPr>
              <a:spLocks noChangeArrowheads="1"/>
            </p:cNvSpPr>
            <p:nvPr/>
          </p:nvSpPr>
          <p:spPr bwMode="auto">
            <a:xfrm>
              <a:off x="6869113" y="5419726"/>
              <a:ext cx="2274887"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0"/>
                </a:spcBef>
              </a:pPr>
              <a:r>
                <a:rPr lang="en-US" altLang="ja-JP" i="1">
                  <a:latin typeface="Bookman Old Style" pitchFamily="18" charset="0"/>
                </a:rPr>
                <a:t>g</a:t>
              </a:r>
              <a:r>
                <a:rPr lang="en-US" altLang="ja-JP">
                  <a:latin typeface="Bookman Old Style" pitchFamily="18" charset="0"/>
                </a:rPr>
                <a:t>:</a:t>
              </a:r>
              <a:r>
                <a:rPr lang="ja-JP" altLang="en-US">
                  <a:latin typeface="Bookman Old Style" pitchFamily="18" charset="0"/>
                </a:rPr>
                <a:t>重力加速度</a:t>
              </a:r>
            </a:p>
          </p:txBody>
        </p:sp>
        <p:sp>
          <p:nvSpPr>
            <p:cNvPr id="304160" name="Rectangle 32"/>
            <p:cNvSpPr>
              <a:spLocks noChangeArrowheads="1"/>
            </p:cNvSpPr>
            <p:nvPr/>
          </p:nvSpPr>
          <p:spPr bwMode="auto">
            <a:xfrm>
              <a:off x="6832967" y="4514240"/>
              <a:ext cx="1976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en-US" altLang="ja-JP" i="1" dirty="0">
                  <a:latin typeface="Bookman Old Style" pitchFamily="18" charset="0"/>
                </a:rPr>
                <a:t>N</a:t>
              </a:r>
              <a:r>
                <a:rPr lang="en-US" altLang="ja-JP" dirty="0">
                  <a:latin typeface="Bookman Old Style" pitchFamily="18" charset="0"/>
                </a:rPr>
                <a:t>:</a:t>
              </a:r>
              <a:r>
                <a:rPr lang="ja-JP" altLang="en-US" dirty="0">
                  <a:latin typeface="Bookman Old Style" pitchFamily="18" charset="0"/>
                </a:rPr>
                <a:t>垂直抗力</a:t>
              </a:r>
            </a:p>
          </p:txBody>
        </p:sp>
        <p:sp>
          <p:nvSpPr>
            <p:cNvPr id="304162" name="AutoShape 34"/>
            <p:cNvSpPr>
              <a:spLocks/>
            </p:cNvSpPr>
            <p:nvPr/>
          </p:nvSpPr>
          <p:spPr bwMode="auto">
            <a:xfrm>
              <a:off x="1131888" y="3203820"/>
              <a:ext cx="82550" cy="1492250"/>
            </a:xfrm>
            <a:prstGeom prst="leftBracket">
              <a:avLst>
                <a:gd name="adj" fmla="val 15064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63" name="AutoShape 35"/>
            <p:cNvSpPr>
              <a:spLocks/>
            </p:cNvSpPr>
            <p:nvPr/>
          </p:nvSpPr>
          <p:spPr bwMode="auto">
            <a:xfrm>
              <a:off x="1757363" y="2978029"/>
              <a:ext cx="122237" cy="827087"/>
            </a:xfrm>
            <a:prstGeom prst="leftBracket">
              <a:avLst>
                <a:gd name="adj" fmla="val 56385"/>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64" name="AutoShape 36"/>
            <p:cNvSpPr>
              <a:spLocks/>
            </p:cNvSpPr>
            <p:nvPr/>
          </p:nvSpPr>
          <p:spPr bwMode="auto">
            <a:xfrm>
              <a:off x="1768475" y="4018208"/>
              <a:ext cx="106363" cy="1265237"/>
            </a:xfrm>
            <a:prstGeom prst="leftBracket">
              <a:avLst>
                <a:gd name="adj" fmla="val 99129"/>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65" name="Rectangle 37"/>
            <p:cNvSpPr>
              <a:spLocks noChangeArrowheads="1"/>
            </p:cNvSpPr>
            <p:nvPr/>
          </p:nvSpPr>
          <p:spPr bwMode="auto">
            <a:xfrm>
              <a:off x="5921375" y="2956048"/>
              <a:ext cx="3025775" cy="606425"/>
            </a:xfrm>
            <a:prstGeom prst="rect">
              <a:avLst/>
            </a:prstGeom>
            <a:solidFill>
              <a:srgbClr val="DDDDDD"/>
            </a:solidFill>
            <a:ln w="9525">
              <a:solidFill>
                <a:schemeClr val="hlink"/>
              </a:solidFill>
              <a:miter lim="800000"/>
              <a:headEnd/>
              <a:tailEnd/>
            </a:ln>
          </p:spPr>
          <p:txBody>
            <a:bodyPr anchor="ctr">
              <a:spAutoFit/>
            </a:bodyPr>
            <a:lstStyle/>
            <a:p>
              <a:endParaRPr lang="ja-JP" altLang="en-US"/>
            </a:p>
          </p:txBody>
        </p:sp>
        <p:sp>
          <p:nvSpPr>
            <p:cNvPr id="304166" name="Rectangle 38"/>
            <p:cNvSpPr>
              <a:spLocks noChangeArrowheads="1"/>
            </p:cNvSpPr>
            <p:nvPr/>
          </p:nvSpPr>
          <p:spPr bwMode="auto">
            <a:xfrm>
              <a:off x="6796088" y="2165473"/>
              <a:ext cx="1008062" cy="792162"/>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304167" name="Line 39"/>
            <p:cNvSpPr>
              <a:spLocks noChangeShapeType="1"/>
            </p:cNvSpPr>
            <p:nvPr/>
          </p:nvSpPr>
          <p:spPr bwMode="auto">
            <a:xfrm flipV="1">
              <a:off x="7516813" y="2379785"/>
              <a:ext cx="0" cy="576263"/>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168" name="Freeform 40"/>
            <p:cNvSpPr>
              <a:spLocks/>
            </p:cNvSpPr>
            <p:nvPr/>
          </p:nvSpPr>
          <p:spPr bwMode="auto">
            <a:xfrm>
              <a:off x="7804150" y="2435348"/>
              <a:ext cx="557213" cy="161925"/>
            </a:xfrm>
            <a:custGeom>
              <a:avLst/>
              <a:gdLst>
                <a:gd name="T0" fmla="*/ 0 w 283"/>
                <a:gd name="T1" fmla="*/ 161925 h 98"/>
                <a:gd name="T2" fmla="*/ 557213 w 283"/>
                <a:gd name="T3" fmla="*/ 0 h 98"/>
                <a:gd name="T4" fmla="*/ 0 60000 65536"/>
                <a:gd name="T5" fmla="*/ 0 60000 65536"/>
                <a:gd name="T6" fmla="*/ 0 w 283"/>
                <a:gd name="T7" fmla="*/ 0 h 98"/>
                <a:gd name="T8" fmla="*/ 283 w 283"/>
                <a:gd name="T9" fmla="*/ 98 h 98"/>
              </a:gdLst>
              <a:ahLst/>
              <a:cxnLst>
                <a:cxn ang="T4">
                  <a:pos x="T0" y="T1"/>
                </a:cxn>
                <a:cxn ang="T5">
                  <a:pos x="T2" y="T3"/>
                </a:cxn>
              </a:cxnLst>
              <a:rect l="T6" t="T7" r="T8" b="T9"/>
              <a:pathLst>
                <a:path w="283" h="98">
                  <a:moveTo>
                    <a:pt x="0" y="98"/>
                  </a:moveTo>
                  <a:lnTo>
                    <a:pt x="283" y="0"/>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69" name="Line 41"/>
            <p:cNvSpPr>
              <a:spLocks noChangeShapeType="1"/>
            </p:cNvSpPr>
            <p:nvPr/>
          </p:nvSpPr>
          <p:spPr bwMode="auto">
            <a:xfrm flipV="1">
              <a:off x="7800975" y="2479798"/>
              <a:ext cx="393700" cy="115887"/>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170" name="Line 42"/>
            <p:cNvSpPr>
              <a:spLocks noChangeShapeType="1"/>
            </p:cNvSpPr>
            <p:nvPr/>
          </p:nvSpPr>
          <p:spPr bwMode="auto">
            <a:xfrm flipH="1">
              <a:off x="7300913" y="2667123"/>
              <a:ext cx="0" cy="646112"/>
            </a:xfrm>
            <a:prstGeom prst="line">
              <a:avLst/>
            </a:prstGeom>
            <a:noFill/>
            <a:ln w="76200">
              <a:solidFill>
                <a:srgbClr val="FF00FF"/>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171" name="Rectangle 43"/>
            <p:cNvSpPr>
              <a:spLocks noChangeArrowheads="1"/>
            </p:cNvSpPr>
            <p:nvPr/>
          </p:nvSpPr>
          <p:spPr bwMode="auto">
            <a:xfrm>
              <a:off x="7300913" y="3027485"/>
              <a:ext cx="695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mg</a:t>
              </a:r>
            </a:p>
          </p:txBody>
        </p:sp>
        <p:sp>
          <p:nvSpPr>
            <p:cNvPr id="304172" name="Rectangle 44"/>
            <p:cNvSpPr>
              <a:spLocks noChangeArrowheads="1"/>
            </p:cNvSpPr>
            <p:nvPr/>
          </p:nvSpPr>
          <p:spPr bwMode="auto">
            <a:xfrm>
              <a:off x="3784600" y="3359029"/>
              <a:ext cx="1676400" cy="4810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3" name="Rectangle 45"/>
            <p:cNvSpPr>
              <a:spLocks noChangeArrowheads="1"/>
            </p:cNvSpPr>
            <p:nvPr/>
          </p:nvSpPr>
          <p:spPr bwMode="auto">
            <a:xfrm>
              <a:off x="3784600" y="3873379"/>
              <a:ext cx="1676400" cy="4810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4" name="Rectangle 46"/>
            <p:cNvSpPr>
              <a:spLocks noChangeArrowheads="1"/>
            </p:cNvSpPr>
            <p:nvPr/>
          </p:nvSpPr>
          <p:spPr bwMode="auto">
            <a:xfrm>
              <a:off x="3784600" y="4375395"/>
              <a:ext cx="1676400" cy="9953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5" name="Rectangle 47"/>
            <p:cNvSpPr>
              <a:spLocks noChangeArrowheads="1"/>
            </p:cNvSpPr>
            <p:nvPr/>
          </p:nvSpPr>
          <p:spPr bwMode="auto">
            <a:xfrm>
              <a:off x="1568450" y="5413376"/>
              <a:ext cx="901700" cy="50641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6" name="Rectangle 48"/>
            <p:cNvSpPr>
              <a:spLocks noChangeArrowheads="1"/>
            </p:cNvSpPr>
            <p:nvPr/>
          </p:nvSpPr>
          <p:spPr bwMode="auto">
            <a:xfrm>
              <a:off x="5580063" y="4361108"/>
              <a:ext cx="1125537" cy="4810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7" name="Rectangle 49"/>
            <p:cNvSpPr>
              <a:spLocks noChangeArrowheads="1"/>
            </p:cNvSpPr>
            <p:nvPr/>
          </p:nvSpPr>
          <p:spPr bwMode="auto">
            <a:xfrm>
              <a:off x="5580063" y="4864712"/>
              <a:ext cx="1125537" cy="4810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78" name="Rectangle 50"/>
            <p:cNvSpPr>
              <a:spLocks noChangeArrowheads="1"/>
            </p:cNvSpPr>
            <p:nvPr/>
          </p:nvSpPr>
          <p:spPr bwMode="auto">
            <a:xfrm>
              <a:off x="5592763" y="5378451"/>
              <a:ext cx="1125537" cy="50641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1341" name="Rectangle 52"/>
            <p:cNvSpPr>
              <a:spLocks noChangeArrowheads="1"/>
            </p:cNvSpPr>
            <p:nvPr/>
          </p:nvSpPr>
          <p:spPr bwMode="auto">
            <a:xfrm>
              <a:off x="0" y="549152"/>
              <a:ext cx="204895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kumimoji="1" lang="ja-JP" altLang="en-US" dirty="0">
                  <a:solidFill>
                    <a:schemeClr val="accent2"/>
                  </a:solidFill>
                </a:rPr>
                <a:t>ニュートンの</a:t>
              </a:r>
            </a:p>
            <a:p>
              <a:pPr>
                <a:spcBef>
                  <a:spcPct val="0"/>
                </a:spcBef>
              </a:pPr>
              <a:r>
                <a:rPr kumimoji="1" lang="ja-JP" altLang="en-US" dirty="0">
                  <a:solidFill>
                    <a:schemeClr val="accent2"/>
                  </a:solidFill>
                </a:rPr>
                <a:t>運動の法則</a:t>
              </a:r>
            </a:p>
          </p:txBody>
        </p:sp>
        <p:sp>
          <p:nvSpPr>
            <p:cNvPr id="11342" name="Rectangle 53"/>
            <p:cNvSpPr>
              <a:spLocks noChangeArrowheads="1"/>
            </p:cNvSpPr>
            <p:nvPr/>
          </p:nvSpPr>
          <p:spPr bwMode="auto">
            <a:xfrm>
              <a:off x="4110650" y="422763"/>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の法則</a:t>
              </a:r>
            </a:p>
          </p:txBody>
        </p:sp>
        <p:sp>
          <p:nvSpPr>
            <p:cNvPr id="11343" name="Rectangle 54"/>
            <p:cNvSpPr>
              <a:spLocks noChangeArrowheads="1"/>
            </p:cNvSpPr>
            <p:nvPr/>
          </p:nvSpPr>
          <p:spPr bwMode="auto">
            <a:xfrm>
              <a:off x="4118221" y="842840"/>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t>の法則</a:t>
              </a:r>
            </a:p>
          </p:txBody>
        </p:sp>
        <p:sp>
          <p:nvSpPr>
            <p:cNvPr id="11344" name="Rectangle 55"/>
            <p:cNvSpPr>
              <a:spLocks noChangeArrowheads="1"/>
            </p:cNvSpPr>
            <p:nvPr/>
          </p:nvSpPr>
          <p:spPr bwMode="auto">
            <a:xfrm>
              <a:off x="5291261" y="1264749"/>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t>の法則</a:t>
              </a:r>
            </a:p>
          </p:txBody>
        </p:sp>
        <p:sp>
          <p:nvSpPr>
            <p:cNvPr id="11345" name="AutoShape 56"/>
            <p:cNvSpPr>
              <a:spLocks/>
            </p:cNvSpPr>
            <p:nvPr/>
          </p:nvSpPr>
          <p:spPr bwMode="auto">
            <a:xfrm>
              <a:off x="1946031" y="539017"/>
              <a:ext cx="117721" cy="1136651"/>
            </a:xfrm>
            <a:prstGeom prst="leftBracket">
              <a:avLst>
                <a:gd name="adj" fmla="val 33948"/>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11346" name="Rectangle 57"/>
            <p:cNvSpPr>
              <a:spLocks noChangeArrowheads="1"/>
            </p:cNvSpPr>
            <p:nvPr/>
          </p:nvSpPr>
          <p:spPr bwMode="auto">
            <a:xfrm>
              <a:off x="3333874" y="41104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chemeClr val="accent2"/>
                  </a:solidFill>
                </a:rPr>
                <a:t>慣性</a:t>
              </a:r>
            </a:p>
          </p:txBody>
        </p:sp>
        <p:sp>
          <p:nvSpPr>
            <p:cNvPr id="11347" name="Rectangle 58"/>
            <p:cNvSpPr>
              <a:spLocks noChangeArrowheads="1"/>
            </p:cNvSpPr>
            <p:nvPr/>
          </p:nvSpPr>
          <p:spPr bwMode="auto">
            <a:xfrm>
              <a:off x="3329111" y="84284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chemeClr val="accent2"/>
                  </a:solidFill>
                </a:rPr>
                <a:t>運動</a:t>
              </a:r>
            </a:p>
          </p:txBody>
        </p:sp>
        <p:sp>
          <p:nvSpPr>
            <p:cNvPr id="11348" name="Rectangle 59"/>
            <p:cNvSpPr>
              <a:spLocks noChangeArrowheads="1"/>
            </p:cNvSpPr>
            <p:nvPr/>
          </p:nvSpPr>
          <p:spPr bwMode="auto">
            <a:xfrm>
              <a:off x="3319586" y="1264139"/>
              <a:ext cx="2139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chemeClr val="accent2"/>
                  </a:solidFill>
                </a:rPr>
                <a:t>作用・反作用</a:t>
              </a:r>
            </a:p>
          </p:txBody>
        </p:sp>
        <p:sp>
          <p:nvSpPr>
            <p:cNvPr id="11349" name="Rectangle 60"/>
            <p:cNvSpPr>
              <a:spLocks noChangeArrowheads="1"/>
            </p:cNvSpPr>
            <p:nvPr/>
          </p:nvSpPr>
          <p:spPr bwMode="auto">
            <a:xfrm>
              <a:off x="2032368" y="434486"/>
              <a:ext cx="13179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t>第１法則</a:t>
              </a:r>
            </a:p>
          </p:txBody>
        </p:sp>
        <p:sp>
          <p:nvSpPr>
            <p:cNvPr id="11350" name="Rectangle 61"/>
            <p:cNvSpPr>
              <a:spLocks noChangeArrowheads="1"/>
            </p:cNvSpPr>
            <p:nvPr/>
          </p:nvSpPr>
          <p:spPr bwMode="auto">
            <a:xfrm>
              <a:off x="2032368" y="866286"/>
              <a:ext cx="13179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t>第２法則</a:t>
              </a:r>
            </a:p>
          </p:txBody>
        </p:sp>
        <p:sp>
          <p:nvSpPr>
            <p:cNvPr id="11351" name="Rectangle 62"/>
            <p:cNvSpPr>
              <a:spLocks noChangeArrowheads="1"/>
            </p:cNvSpPr>
            <p:nvPr/>
          </p:nvSpPr>
          <p:spPr bwMode="auto">
            <a:xfrm>
              <a:off x="2041893" y="1309810"/>
              <a:ext cx="13179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t>第３法則</a:t>
              </a:r>
            </a:p>
          </p:txBody>
        </p:sp>
        <p:sp>
          <p:nvSpPr>
            <p:cNvPr id="304191" name="Rectangle 63"/>
            <p:cNvSpPr>
              <a:spLocks noChangeArrowheads="1"/>
            </p:cNvSpPr>
            <p:nvPr/>
          </p:nvSpPr>
          <p:spPr bwMode="auto">
            <a:xfrm>
              <a:off x="3673475" y="2479431"/>
              <a:ext cx="1133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chemeClr val="accent1"/>
                  </a:solidFill>
                </a:rPr>
                <a:t>(</a:t>
              </a:r>
              <a:r>
                <a:rPr lang="ja-JP" altLang="en-US" dirty="0">
                  <a:solidFill>
                    <a:schemeClr val="accent1"/>
                  </a:solidFill>
                </a:rPr>
                <a:t>方向</a:t>
              </a:r>
              <a:r>
                <a:rPr lang="en-US" altLang="ja-JP" dirty="0">
                  <a:solidFill>
                    <a:schemeClr val="accent1"/>
                  </a:solidFill>
                </a:rPr>
                <a:t>)</a:t>
              </a:r>
            </a:p>
          </p:txBody>
        </p:sp>
        <p:sp>
          <p:nvSpPr>
            <p:cNvPr id="304192" name="Rectangle 64"/>
            <p:cNvSpPr>
              <a:spLocks noChangeArrowheads="1"/>
            </p:cNvSpPr>
            <p:nvPr/>
          </p:nvSpPr>
          <p:spPr bwMode="auto">
            <a:xfrm>
              <a:off x="5446713" y="3984748"/>
              <a:ext cx="13509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chemeClr val="accent1"/>
                  </a:solidFill>
                </a:rPr>
                <a:t>(</a:t>
              </a:r>
              <a:r>
                <a:rPr lang="ja-JP" altLang="en-US" dirty="0">
                  <a:solidFill>
                    <a:schemeClr val="accent1"/>
                  </a:solidFill>
                </a:rPr>
                <a:t>大きさ</a:t>
              </a:r>
              <a:r>
                <a:rPr lang="en-US" altLang="ja-JP" dirty="0">
                  <a:solidFill>
                    <a:schemeClr val="accent1"/>
                  </a:solidFill>
                </a:rPr>
                <a:t>)</a:t>
              </a:r>
            </a:p>
          </p:txBody>
        </p:sp>
        <p:sp>
          <p:nvSpPr>
            <p:cNvPr id="304193" name="Rectangle 65"/>
            <p:cNvSpPr>
              <a:spLocks noChangeArrowheads="1"/>
            </p:cNvSpPr>
            <p:nvPr/>
          </p:nvSpPr>
          <p:spPr bwMode="auto">
            <a:xfrm>
              <a:off x="3856038" y="5368926"/>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鉛直下方</a:t>
              </a:r>
            </a:p>
          </p:txBody>
        </p:sp>
        <p:sp>
          <p:nvSpPr>
            <p:cNvPr id="304194" name="Rectangle 66"/>
            <p:cNvSpPr>
              <a:spLocks noChangeArrowheads="1"/>
            </p:cNvSpPr>
            <p:nvPr/>
          </p:nvSpPr>
          <p:spPr bwMode="auto">
            <a:xfrm>
              <a:off x="3773488" y="5389564"/>
              <a:ext cx="1676400" cy="5064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95" name="Rectangle 67"/>
            <p:cNvSpPr>
              <a:spLocks noChangeArrowheads="1"/>
            </p:cNvSpPr>
            <p:nvPr/>
          </p:nvSpPr>
          <p:spPr bwMode="auto">
            <a:xfrm>
              <a:off x="2417763" y="5381626"/>
              <a:ext cx="12303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に図示</a:t>
              </a:r>
            </a:p>
          </p:txBody>
        </p:sp>
        <p:sp>
          <p:nvSpPr>
            <p:cNvPr id="304197" name="Rectangle 69"/>
            <p:cNvSpPr>
              <a:spLocks noChangeArrowheads="1"/>
            </p:cNvSpPr>
            <p:nvPr/>
          </p:nvSpPr>
          <p:spPr bwMode="auto">
            <a:xfrm>
              <a:off x="5872163" y="2865560"/>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a:latin typeface="Bookman Old Style" pitchFamily="18" charset="0"/>
                </a:rPr>
                <a:t>摩擦力</a:t>
              </a:r>
            </a:p>
          </p:txBody>
        </p:sp>
        <p:sp>
          <p:nvSpPr>
            <p:cNvPr id="304198" name="Rectangle 70"/>
            <p:cNvSpPr>
              <a:spLocks noChangeArrowheads="1"/>
            </p:cNvSpPr>
            <p:nvPr/>
          </p:nvSpPr>
          <p:spPr bwMode="auto">
            <a:xfrm>
              <a:off x="3784600" y="2857379"/>
              <a:ext cx="1676400" cy="4810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4199" name="Line 71"/>
            <p:cNvSpPr>
              <a:spLocks noChangeShapeType="1"/>
            </p:cNvSpPr>
            <p:nvPr/>
          </p:nvSpPr>
          <p:spPr bwMode="auto">
            <a:xfrm>
              <a:off x="6784975" y="2370260"/>
              <a:ext cx="444500" cy="8572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00" name="Rectangle 72"/>
            <p:cNvSpPr>
              <a:spLocks noChangeArrowheads="1"/>
            </p:cNvSpPr>
            <p:nvPr/>
          </p:nvSpPr>
          <p:spPr bwMode="auto">
            <a:xfrm>
              <a:off x="8029575" y="246551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張力</a:t>
              </a:r>
            </a:p>
          </p:txBody>
        </p:sp>
        <p:sp>
          <p:nvSpPr>
            <p:cNvPr id="304201" name="Oval 73"/>
            <p:cNvSpPr>
              <a:spLocks noChangeArrowheads="1"/>
            </p:cNvSpPr>
            <p:nvPr/>
          </p:nvSpPr>
          <p:spPr bwMode="auto">
            <a:xfrm>
              <a:off x="6737350" y="2897310"/>
              <a:ext cx="123825" cy="109538"/>
            </a:xfrm>
            <a:prstGeom prst="ellipse">
              <a:avLst/>
            </a:prstGeom>
            <a:solidFill>
              <a:schemeClr val="accent2"/>
            </a:solidFill>
            <a:ln>
              <a:noFill/>
            </a:ln>
            <a:extLst>
              <a:ext uri="{91240B29-F687-4F45-9708-019B960494DF}">
                <a14:hiddenLine xmlns:a14="http://schemas.microsoft.com/office/drawing/2010/main" w="12700">
                  <a:solidFill>
                    <a:srgbClr val="000000"/>
                  </a:solidFill>
                  <a:round/>
                  <a:headEnd/>
                  <a:tailEnd/>
                </a14:hiddenLine>
              </a:ext>
            </a:extLst>
          </p:spPr>
          <p:txBody>
            <a:bodyPr anchor="ctr">
              <a:spAutoFit/>
            </a:bodyPr>
            <a:lstStyle/>
            <a:p>
              <a:endParaRPr lang="ja-JP" altLang="en-US"/>
            </a:p>
          </p:txBody>
        </p:sp>
        <p:sp>
          <p:nvSpPr>
            <p:cNvPr id="304202" name="Line 74"/>
            <p:cNvSpPr>
              <a:spLocks noChangeShapeType="1"/>
            </p:cNvSpPr>
            <p:nvPr/>
          </p:nvSpPr>
          <p:spPr bwMode="auto">
            <a:xfrm flipV="1">
              <a:off x="6802438" y="2956048"/>
              <a:ext cx="996950" cy="3175"/>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p>
          </p:txBody>
        </p:sp>
        <p:sp>
          <p:nvSpPr>
            <p:cNvPr id="304203" name="Line 75"/>
            <p:cNvSpPr>
              <a:spLocks noChangeShapeType="1"/>
            </p:cNvSpPr>
            <p:nvPr/>
          </p:nvSpPr>
          <p:spPr bwMode="auto">
            <a:xfrm flipH="1">
              <a:off x="6940550" y="2954460"/>
              <a:ext cx="43180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07" name="Rectangle 79"/>
            <p:cNvSpPr>
              <a:spLocks noChangeArrowheads="1"/>
            </p:cNvSpPr>
            <p:nvPr/>
          </p:nvSpPr>
          <p:spPr bwMode="auto">
            <a:xfrm>
              <a:off x="7094538" y="1522535"/>
              <a:ext cx="89535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latin typeface="Bookman Old Style" pitchFamily="18" charset="0"/>
                </a:rPr>
                <a:t>垂直</a:t>
              </a:r>
            </a:p>
            <a:p>
              <a:pPr>
                <a:lnSpc>
                  <a:spcPct val="80000"/>
                </a:lnSpc>
                <a:spcBef>
                  <a:spcPct val="0"/>
                </a:spcBef>
              </a:pPr>
              <a:r>
                <a:rPr lang="ja-JP" altLang="en-US">
                  <a:latin typeface="Bookman Old Style" pitchFamily="18" charset="0"/>
                </a:rPr>
                <a:t>抗力</a:t>
              </a:r>
            </a:p>
          </p:txBody>
        </p:sp>
        <p:sp>
          <p:nvSpPr>
            <p:cNvPr id="304208" name="Line 80"/>
            <p:cNvSpPr>
              <a:spLocks noChangeShapeType="1"/>
            </p:cNvSpPr>
            <p:nvPr/>
          </p:nvSpPr>
          <p:spPr bwMode="auto">
            <a:xfrm flipV="1">
              <a:off x="6207125" y="2584573"/>
              <a:ext cx="0" cy="390525"/>
            </a:xfrm>
            <a:prstGeom prst="line">
              <a:avLst/>
            </a:prstGeom>
            <a:noFill/>
            <a:ln w="76200">
              <a:solidFill>
                <a:schemeClr val="accent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09" name="Line 81"/>
            <p:cNvSpPr>
              <a:spLocks noChangeShapeType="1"/>
            </p:cNvSpPr>
            <p:nvPr/>
          </p:nvSpPr>
          <p:spPr bwMode="auto">
            <a:xfrm flipH="1">
              <a:off x="6386513" y="2457573"/>
              <a:ext cx="14287" cy="407987"/>
            </a:xfrm>
            <a:prstGeom prst="line">
              <a:avLst/>
            </a:prstGeom>
            <a:noFill/>
            <a:ln w="76200">
              <a:solidFill>
                <a:srgbClr val="00FFCC"/>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10" name="Line 82"/>
            <p:cNvSpPr>
              <a:spLocks noChangeShapeType="1"/>
            </p:cNvSpPr>
            <p:nvPr/>
          </p:nvSpPr>
          <p:spPr bwMode="auto">
            <a:xfrm>
              <a:off x="6346825" y="2294060"/>
              <a:ext cx="444500" cy="85725"/>
            </a:xfrm>
            <a:prstGeom prst="line">
              <a:avLst/>
            </a:prstGeom>
            <a:noFill/>
            <a:ln w="76200">
              <a:solidFill>
                <a:schemeClr val="accent1"/>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11" name="Line 83"/>
            <p:cNvSpPr>
              <a:spLocks noChangeShapeType="1"/>
            </p:cNvSpPr>
            <p:nvPr/>
          </p:nvSpPr>
          <p:spPr bwMode="auto">
            <a:xfrm flipH="1">
              <a:off x="6292850" y="2949698"/>
              <a:ext cx="379413" cy="0"/>
            </a:xfrm>
            <a:prstGeom prst="line">
              <a:avLst/>
            </a:prstGeom>
            <a:noFill/>
            <a:ln w="76200">
              <a:solidFill>
                <a:schemeClr val="accent1"/>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4212" name="Rectangle 84"/>
            <p:cNvSpPr>
              <a:spLocks noChangeArrowheads="1"/>
            </p:cNvSpPr>
            <p:nvPr/>
          </p:nvSpPr>
          <p:spPr bwMode="auto">
            <a:xfrm>
              <a:off x="6280150" y="3573096"/>
              <a:ext cx="2863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err="1">
                  <a:latin typeface="Symbol" pitchFamily="18" charset="2"/>
                </a:rPr>
                <a:t>m</a:t>
              </a:r>
              <a:r>
                <a:rPr kumimoji="1" lang="en-US" altLang="ja-JP" baseline="-25000" dirty="0" err="1"/>
                <a:t>s</a:t>
              </a:r>
              <a:r>
                <a:rPr kumimoji="1" lang="en-US" altLang="ja-JP" baseline="-25000" dirty="0"/>
                <a:t> </a:t>
              </a:r>
              <a:r>
                <a:rPr kumimoji="1" lang="en-US" altLang="ja-JP" dirty="0">
                  <a:latin typeface="Symbol" pitchFamily="18" charset="2"/>
                </a:rPr>
                <a:t>:</a:t>
              </a:r>
              <a:r>
                <a:rPr kumimoji="1" lang="en-US" altLang="ja-JP" i="1" dirty="0">
                  <a:latin typeface="Symbol" pitchFamily="18" charset="2"/>
                </a:rPr>
                <a:t> </a:t>
              </a:r>
              <a:r>
                <a:rPr kumimoji="1" lang="ja-JP" altLang="en-US" dirty="0"/>
                <a:t>静止摩擦係数</a:t>
              </a:r>
            </a:p>
          </p:txBody>
        </p:sp>
        <p:sp>
          <p:nvSpPr>
            <p:cNvPr id="304213" name="Rectangle 85"/>
            <p:cNvSpPr>
              <a:spLocks noChangeArrowheads="1"/>
            </p:cNvSpPr>
            <p:nvPr/>
          </p:nvSpPr>
          <p:spPr bwMode="auto">
            <a:xfrm>
              <a:off x="6750050" y="4023946"/>
              <a:ext cx="23860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Symbol" pitchFamily="18" charset="2"/>
                </a:rPr>
                <a:t>m</a:t>
              </a:r>
              <a:r>
                <a:rPr kumimoji="1" lang="en-US" altLang="ja-JP" baseline="-25000"/>
                <a:t>k</a:t>
              </a:r>
              <a:r>
                <a:rPr kumimoji="1" lang="en-US" altLang="ja-JP">
                  <a:latin typeface="Symbol" pitchFamily="18" charset="2"/>
                </a:rPr>
                <a:t>:</a:t>
              </a:r>
              <a:r>
                <a:rPr kumimoji="1" lang="ja-JP" altLang="en-US"/>
                <a:t>動摩擦係数</a:t>
              </a:r>
            </a:p>
          </p:txBody>
        </p:sp>
        <p:sp>
          <p:nvSpPr>
            <p:cNvPr id="90" name="Rectangle 10"/>
            <p:cNvSpPr>
              <a:spLocks noChangeArrowheads="1"/>
            </p:cNvSpPr>
            <p:nvPr/>
          </p:nvSpPr>
          <p:spPr bwMode="auto">
            <a:xfrm>
              <a:off x="5473702" y="887657"/>
              <a:ext cx="25097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1" lang="ja-JP" altLang="en-US" sz="2400" dirty="0">
                  <a:solidFill>
                    <a:srgbClr val="9900CC"/>
                  </a:solidFill>
                </a:rPr>
                <a:t>質量</a:t>
              </a:r>
              <a:r>
                <a:rPr kumimoji="1" lang="en-US" altLang="ja-JP" sz="2400" dirty="0">
                  <a:solidFill>
                    <a:srgbClr val="9900CC"/>
                  </a:solidFill>
                </a:rPr>
                <a:t>×</a:t>
              </a:r>
              <a:r>
                <a:rPr kumimoji="1" lang="ja-JP" altLang="en-US" sz="2400" dirty="0">
                  <a:solidFill>
                    <a:srgbClr val="9900CC"/>
                  </a:solidFill>
                </a:rPr>
                <a:t>加速度</a:t>
              </a:r>
              <a:r>
                <a:rPr kumimoji="1" lang="en-US" altLang="ja-JP" sz="2400" dirty="0">
                  <a:solidFill>
                    <a:srgbClr val="9900CC"/>
                  </a:solidFill>
                </a:rPr>
                <a:t>=</a:t>
              </a:r>
              <a:r>
                <a:rPr kumimoji="1" lang="ja-JP" altLang="en-US" sz="2400" dirty="0">
                  <a:solidFill>
                    <a:srgbClr val="9900CC"/>
                  </a:solidFill>
                </a:rPr>
                <a:t>力</a:t>
              </a:r>
            </a:p>
          </p:txBody>
        </p:sp>
        <p:sp>
          <p:nvSpPr>
            <p:cNvPr id="91" name="Rectangle 68"/>
            <p:cNvSpPr>
              <a:spLocks noChangeArrowheads="1"/>
            </p:cNvSpPr>
            <p:nvPr/>
          </p:nvSpPr>
          <p:spPr bwMode="auto">
            <a:xfrm>
              <a:off x="5474677" y="879231"/>
              <a:ext cx="2567354" cy="4498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endParaRPr lang="ja-JP" altLang="en-US"/>
            </a:p>
          </p:txBody>
        </p:sp>
        <p:sp>
          <p:nvSpPr>
            <p:cNvPr id="92" name="Rectangle 68"/>
            <p:cNvSpPr>
              <a:spLocks noChangeArrowheads="1"/>
            </p:cNvSpPr>
            <p:nvPr/>
          </p:nvSpPr>
          <p:spPr bwMode="auto">
            <a:xfrm>
              <a:off x="3411415" y="445477"/>
              <a:ext cx="750277" cy="4498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endParaRPr lang="ja-JP" altLang="en-US"/>
            </a:p>
          </p:txBody>
        </p:sp>
        <p:sp>
          <p:nvSpPr>
            <p:cNvPr id="93" name="Rectangle 68"/>
            <p:cNvSpPr>
              <a:spLocks noChangeArrowheads="1"/>
            </p:cNvSpPr>
            <p:nvPr/>
          </p:nvSpPr>
          <p:spPr bwMode="auto">
            <a:xfrm>
              <a:off x="3423138" y="890954"/>
              <a:ext cx="750277" cy="4498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endParaRPr lang="ja-JP" altLang="en-US"/>
            </a:p>
          </p:txBody>
        </p:sp>
        <p:sp>
          <p:nvSpPr>
            <p:cNvPr id="94" name="Rectangle 68"/>
            <p:cNvSpPr>
              <a:spLocks noChangeArrowheads="1"/>
            </p:cNvSpPr>
            <p:nvPr/>
          </p:nvSpPr>
          <p:spPr bwMode="auto">
            <a:xfrm>
              <a:off x="3411415" y="1324708"/>
              <a:ext cx="1969477" cy="4498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endParaRPr lang="ja-JP" altLang="en-US"/>
            </a:p>
          </p:txBody>
        </p:sp>
        <p:sp>
          <p:nvSpPr>
            <p:cNvPr id="304142" name="Rectangle 14"/>
            <p:cNvSpPr>
              <a:spLocks noChangeArrowheads="1"/>
            </p:cNvSpPr>
            <p:nvPr/>
          </p:nvSpPr>
          <p:spPr bwMode="auto">
            <a:xfrm>
              <a:off x="1927225" y="2828804"/>
              <a:ext cx="12366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押す力</a:t>
              </a:r>
            </a:p>
          </p:txBody>
        </p:sp>
        <p:sp>
          <p:nvSpPr>
            <p:cNvPr id="304145" name="Rectangle 17"/>
            <p:cNvSpPr>
              <a:spLocks noChangeArrowheads="1"/>
            </p:cNvSpPr>
            <p:nvPr/>
          </p:nvSpPr>
          <p:spPr bwMode="auto">
            <a:xfrm>
              <a:off x="1928813" y="3373316"/>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張力</a:t>
              </a:r>
            </a:p>
          </p:txBody>
        </p:sp>
        <p:sp>
          <p:nvSpPr>
            <p:cNvPr id="95" name="Rectangle 15"/>
            <p:cNvSpPr>
              <a:spLocks noChangeArrowheads="1"/>
            </p:cNvSpPr>
            <p:nvPr/>
          </p:nvSpPr>
          <p:spPr bwMode="auto">
            <a:xfrm>
              <a:off x="1881554" y="4385897"/>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静止</a:t>
              </a:r>
            </a:p>
          </p:txBody>
        </p:sp>
        <p:sp>
          <p:nvSpPr>
            <p:cNvPr id="96" name="Rectangle 78"/>
            <p:cNvSpPr>
              <a:spLocks noChangeArrowheads="1"/>
            </p:cNvSpPr>
            <p:nvPr/>
          </p:nvSpPr>
          <p:spPr bwMode="auto">
            <a:xfrm>
              <a:off x="7829428" y="3048123"/>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FF00FF"/>
                  </a:solidFill>
                  <a:latin typeface="Bookman Old Style" pitchFamily="18" charset="0"/>
                </a:rPr>
                <a:t>重力</a:t>
              </a:r>
            </a:p>
          </p:txBody>
        </p:sp>
      </p:grpSp>
      <p:sp>
        <p:nvSpPr>
          <p:cNvPr id="251" name="Rectangle 86"/>
          <p:cNvSpPr>
            <a:spLocks noChangeArrowheads="1"/>
          </p:cNvSpPr>
          <p:nvPr/>
        </p:nvSpPr>
        <p:spPr bwMode="auto">
          <a:xfrm>
            <a:off x="-7937" y="11722"/>
            <a:ext cx="9144000" cy="5920154"/>
          </a:xfrm>
          <a:prstGeom prst="rect">
            <a:avLst/>
          </a:prstGeom>
          <a:solidFill>
            <a:schemeClr val="bg1">
              <a:alpha val="7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noAutofit/>
          </a:bodyPr>
          <a:lstStyle/>
          <a:p>
            <a:endParaRPr lang="ja-JP" altLang="en-US" dirty="0"/>
          </a:p>
        </p:txBody>
      </p:sp>
      <p:sp>
        <p:nvSpPr>
          <p:cNvPr id="304134" name="Rectangle 6"/>
          <p:cNvSpPr>
            <a:spLocks noChangeArrowheads="1"/>
          </p:cNvSpPr>
          <p:nvPr/>
        </p:nvSpPr>
        <p:spPr bwMode="auto">
          <a:xfrm>
            <a:off x="0" y="1591652"/>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chemeClr val="accent2"/>
                </a:solidFill>
              </a:rPr>
              <a:t>運動の予測</a:t>
            </a:r>
          </a:p>
        </p:txBody>
      </p:sp>
      <p:sp>
        <p:nvSpPr>
          <p:cNvPr id="304135" name="Rectangle 7"/>
          <p:cNvSpPr>
            <a:spLocks noChangeArrowheads="1"/>
          </p:cNvSpPr>
          <p:nvPr/>
        </p:nvSpPr>
        <p:spPr bwMode="auto">
          <a:xfrm>
            <a:off x="0" y="2002082"/>
            <a:ext cx="390844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en-US" altLang="ja-JP" dirty="0"/>
              <a:t>①</a:t>
            </a:r>
            <a:r>
              <a:rPr lang="ja-JP" altLang="en-US" dirty="0"/>
              <a:t>各物体ごとに加速度と</a:t>
            </a:r>
          </a:p>
          <a:p>
            <a:pPr>
              <a:spcBef>
                <a:spcPct val="0"/>
              </a:spcBef>
            </a:pPr>
            <a:r>
              <a:rPr lang="ja-JP" altLang="en-US" dirty="0"/>
              <a:t>受ける全ての力を図示</a:t>
            </a:r>
          </a:p>
        </p:txBody>
      </p:sp>
      <p:sp>
        <p:nvSpPr>
          <p:cNvPr id="304141" name="Rectangle 13"/>
          <p:cNvSpPr>
            <a:spLocks noChangeArrowheads="1"/>
          </p:cNvSpPr>
          <p:nvPr/>
        </p:nvSpPr>
        <p:spPr bwMode="auto">
          <a:xfrm>
            <a:off x="576263" y="3032370"/>
            <a:ext cx="53975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0"/>
              </a:spcBef>
            </a:pPr>
            <a:r>
              <a:rPr lang="ja-JP" altLang="en-US">
                <a:solidFill>
                  <a:schemeClr val="accent2"/>
                </a:solidFill>
              </a:rPr>
              <a:t>接</a:t>
            </a:r>
          </a:p>
          <a:p>
            <a:pPr>
              <a:lnSpc>
                <a:spcPct val="80000"/>
              </a:lnSpc>
              <a:spcBef>
                <a:spcPct val="0"/>
              </a:spcBef>
            </a:pPr>
            <a:r>
              <a:rPr lang="ja-JP" altLang="en-US">
                <a:solidFill>
                  <a:schemeClr val="accent2"/>
                </a:solidFill>
              </a:rPr>
              <a:t>触</a:t>
            </a:r>
          </a:p>
        </p:txBody>
      </p:sp>
      <p:sp>
        <p:nvSpPr>
          <p:cNvPr id="304140" name="Rectangle 12"/>
          <p:cNvSpPr>
            <a:spLocks noChangeArrowheads="1"/>
          </p:cNvSpPr>
          <p:nvPr/>
        </p:nvSpPr>
        <p:spPr bwMode="auto">
          <a:xfrm>
            <a:off x="600075" y="5373689"/>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FF00FF"/>
                </a:solidFill>
              </a:rPr>
              <a:t>重力</a:t>
            </a:r>
          </a:p>
        </p:txBody>
      </p:sp>
      <p:sp>
        <p:nvSpPr>
          <p:cNvPr id="304139" name="Rectangle 11"/>
          <p:cNvSpPr>
            <a:spLocks noChangeArrowheads="1"/>
          </p:cNvSpPr>
          <p:nvPr/>
        </p:nvSpPr>
        <p:spPr bwMode="auto">
          <a:xfrm>
            <a:off x="0" y="3933826"/>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力</a:t>
            </a:r>
          </a:p>
        </p:txBody>
      </p:sp>
      <p:sp>
        <p:nvSpPr>
          <p:cNvPr id="304161" name="AutoShape 33"/>
          <p:cNvSpPr>
            <a:spLocks/>
          </p:cNvSpPr>
          <p:nvPr/>
        </p:nvSpPr>
        <p:spPr bwMode="auto">
          <a:xfrm>
            <a:off x="504825" y="3144839"/>
            <a:ext cx="95250" cy="2559050"/>
          </a:xfrm>
          <a:prstGeom prst="leftBracket">
            <a:avLst>
              <a:gd name="adj" fmla="val 9167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71" name="AutoShape 113"/>
          <p:cNvSpPr>
            <a:spLocks noChangeArrowheads="1"/>
          </p:cNvSpPr>
          <p:nvPr/>
        </p:nvSpPr>
        <p:spPr bwMode="auto">
          <a:xfrm>
            <a:off x="2837961" y="5180013"/>
            <a:ext cx="6083300" cy="1677987"/>
          </a:xfrm>
          <a:prstGeom prst="roundRect">
            <a:avLst>
              <a:gd name="adj" fmla="val 16667"/>
            </a:avLst>
          </a:prstGeom>
          <a:solidFill>
            <a:srgbClr val="FFF0DC"/>
          </a:solidFill>
          <a:ln w="28575">
            <a:solidFill>
              <a:srgbClr val="FFF0DC"/>
            </a:solidFill>
            <a:round/>
            <a:headEnd/>
            <a:tailEnd/>
          </a:ln>
          <a:effectLst>
            <a:outerShdw blurRad="50800" dist="38100" dir="18900000" algn="bl" rotWithShape="0">
              <a:prstClr val="black">
                <a:alpha val="40000"/>
              </a:prstClr>
            </a:outerShdw>
          </a:effectLst>
        </p:spPr>
        <p:txBody>
          <a:bodyPr wrap="none" anchor="ctr"/>
          <a:lstStyle/>
          <a:p>
            <a:endParaRPr lang="ja-JP" altLang="en-US"/>
          </a:p>
        </p:txBody>
      </p:sp>
      <p:sp>
        <p:nvSpPr>
          <p:cNvPr id="272" name="Rectangle 114"/>
          <p:cNvSpPr>
            <a:spLocks noChangeArrowheads="1"/>
          </p:cNvSpPr>
          <p:nvPr/>
        </p:nvSpPr>
        <p:spPr bwMode="auto">
          <a:xfrm>
            <a:off x="2912574" y="5146675"/>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運動の予測</a:t>
            </a:r>
          </a:p>
        </p:txBody>
      </p:sp>
      <p:sp>
        <p:nvSpPr>
          <p:cNvPr id="273" name="Rectangle 115"/>
          <p:cNvSpPr>
            <a:spLocks noChangeArrowheads="1"/>
          </p:cNvSpPr>
          <p:nvPr/>
        </p:nvSpPr>
        <p:spPr bwMode="auto">
          <a:xfrm>
            <a:off x="4938224" y="5165725"/>
            <a:ext cx="3281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①</a:t>
            </a:r>
            <a:r>
              <a:rPr lang="ja-JP" altLang="en-US" dirty="0"/>
              <a:t>物体毎に加速度と</a:t>
            </a:r>
          </a:p>
        </p:txBody>
      </p:sp>
      <p:sp>
        <p:nvSpPr>
          <p:cNvPr id="274" name="Rectangle 116"/>
          <p:cNvSpPr>
            <a:spLocks noChangeArrowheads="1"/>
          </p:cNvSpPr>
          <p:nvPr/>
        </p:nvSpPr>
        <p:spPr bwMode="auto">
          <a:xfrm>
            <a:off x="2926861" y="6335713"/>
            <a:ext cx="50498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9900CC"/>
                </a:solidFill>
              </a:rPr>
              <a:t>質量</a:t>
            </a:r>
            <a:r>
              <a:rPr lang="en-US" altLang="ja-JP">
                <a:solidFill>
                  <a:srgbClr val="9900CC"/>
                </a:solidFill>
              </a:rPr>
              <a:t>×</a:t>
            </a:r>
            <a:r>
              <a:rPr lang="ja-JP" altLang="en-US">
                <a:solidFill>
                  <a:srgbClr val="9900CC"/>
                </a:solidFill>
              </a:rPr>
              <a:t>加速度</a:t>
            </a:r>
            <a:r>
              <a:rPr lang="en-US" altLang="ja-JP">
                <a:solidFill>
                  <a:srgbClr val="9900CC"/>
                </a:solidFill>
              </a:rPr>
              <a:t>=</a:t>
            </a:r>
            <a:r>
              <a:rPr lang="ja-JP" altLang="en-US">
                <a:solidFill>
                  <a:srgbClr val="9900CC"/>
                </a:solidFill>
              </a:rPr>
              <a:t>受ける力の総和</a:t>
            </a:r>
          </a:p>
        </p:txBody>
      </p:sp>
      <p:sp>
        <p:nvSpPr>
          <p:cNvPr id="275" name="Rectangle 117"/>
          <p:cNvSpPr>
            <a:spLocks noChangeArrowheads="1"/>
          </p:cNvSpPr>
          <p:nvPr/>
        </p:nvSpPr>
        <p:spPr bwMode="auto">
          <a:xfrm>
            <a:off x="2937974" y="5943600"/>
            <a:ext cx="5851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t>②</a:t>
            </a:r>
            <a:r>
              <a:rPr lang="ja-JP" altLang="en-US"/>
              <a:t>物体成分毎に運動方程式をたてる　　</a:t>
            </a:r>
          </a:p>
        </p:txBody>
      </p:sp>
      <p:sp>
        <p:nvSpPr>
          <p:cNvPr id="276" name="Rectangle 118"/>
          <p:cNvSpPr>
            <a:spLocks noChangeArrowheads="1"/>
          </p:cNvSpPr>
          <p:nvPr/>
        </p:nvSpPr>
        <p:spPr bwMode="auto">
          <a:xfrm>
            <a:off x="3201499" y="5549900"/>
            <a:ext cx="25939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受ける全ての力</a:t>
            </a:r>
          </a:p>
        </p:txBody>
      </p:sp>
      <p:sp>
        <p:nvSpPr>
          <p:cNvPr id="277" name="Rectangle 119"/>
          <p:cNvSpPr>
            <a:spLocks noChangeArrowheads="1"/>
          </p:cNvSpPr>
          <p:nvPr/>
        </p:nvSpPr>
        <p:spPr bwMode="auto">
          <a:xfrm>
            <a:off x="7735399" y="6281738"/>
            <a:ext cx="11049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③</a:t>
            </a:r>
            <a:r>
              <a:rPr lang="ja-JP" altLang="en-US"/>
              <a:t>解く</a:t>
            </a:r>
          </a:p>
        </p:txBody>
      </p:sp>
      <p:sp>
        <p:nvSpPr>
          <p:cNvPr id="304136" name="Rectangle 8"/>
          <p:cNvSpPr>
            <a:spLocks noChangeArrowheads="1"/>
          </p:cNvSpPr>
          <p:nvPr/>
        </p:nvSpPr>
        <p:spPr bwMode="auto">
          <a:xfrm>
            <a:off x="0" y="5875826"/>
            <a:ext cx="66373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②</a:t>
            </a:r>
            <a:r>
              <a:rPr lang="ja-JP" altLang="en-US" dirty="0"/>
              <a:t>各物体各成分ごとに</a:t>
            </a:r>
            <a:r>
              <a:rPr lang="ja-JP" altLang="en-US" dirty="0">
                <a:solidFill>
                  <a:schemeClr val="accent2"/>
                </a:solidFill>
              </a:rPr>
              <a:t>運動方程式</a:t>
            </a:r>
            <a:r>
              <a:rPr lang="ja-JP" altLang="en-US" dirty="0"/>
              <a:t>をたてる</a:t>
            </a:r>
          </a:p>
        </p:txBody>
      </p:sp>
      <p:sp>
        <p:nvSpPr>
          <p:cNvPr id="304138" name="Rectangle 10"/>
          <p:cNvSpPr>
            <a:spLocks noChangeArrowheads="1"/>
          </p:cNvSpPr>
          <p:nvPr/>
        </p:nvSpPr>
        <p:spPr bwMode="auto">
          <a:xfrm>
            <a:off x="444500" y="6338888"/>
            <a:ext cx="56816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dirty="0">
                <a:solidFill>
                  <a:srgbClr val="9900CC"/>
                </a:solidFill>
              </a:rPr>
              <a:t>質量</a:t>
            </a:r>
            <a:r>
              <a:rPr kumimoji="1" lang="en-US" altLang="ja-JP" dirty="0">
                <a:solidFill>
                  <a:srgbClr val="9900CC"/>
                </a:solidFill>
              </a:rPr>
              <a:t>×</a:t>
            </a:r>
            <a:r>
              <a:rPr kumimoji="1" lang="ja-JP" altLang="en-US" dirty="0">
                <a:solidFill>
                  <a:srgbClr val="9900CC"/>
                </a:solidFill>
              </a:rPr>
              <a:t>加速度</a:t>
            </a:r>
            <a:r>
              <a:rPr kumimoji="1" lang="en-US" altLang="ja-JP" dirty="0">
                <a:solidFill>
                  <a:srgbClr val="9900CC"/>
                </a:solidFill>
              </a:rPr>
              <a:t>=</a:t>
            </a:r>
            <a:r>
              <a:rPr kumimoji="1" lang="ja-JP" altLang="en-US" dirty="0">
                <a:solidFill>
                  <a:srgbClr val="9900CC"/>
                </a:solidFill>
              </a:rPr>
              <a:t>受ける力の総和</a:t>
            </a:r>
          </a:p>
        </p:txBody>
      </p:sp>
      <p:sp>
        <p:nvSpPr>
          <p:cNvPr id="278" name="Rectangle 118"/>
          <p:cNvSpPr>
            <a:spLocks noChangeArrowheads="1"/>
          </p:cNvSpPr>
          <p:nvPr/>
        </p:nvSpPr>
        <p:spPr bwMode="auto">
          <a:xfrm>
            <a:off x="7435605" y="5538178"/>
            <a:ext cx="12105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を図示</a:t>
            </a:r>
          </a:p>
        </p:txBody>
      </p:sp>
      <p:sp>
        <p:nvSpPr>
          <p:cNvPr id="279" name="Rectangle 118"/>
          <p:cNvSpPr>
            <a:spLocks noChangeArrowheads="1"/>
          </p:cNvSpPr>
          <p:nvPr/>
        </p:nvSpPr>
        <p:spPr bwMode="auto">
          <a:xfrm>
            <a:off x="5546397" y="5503009"/>
            <a:ext cx="20970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r>
              <a:rPr lang="ja-JP" altLang="en-US" dirty="0"/>
              <a:t>　　　、　　　</a:t>
            </a:r>
            <a:r>
              <a:rPr lang="en-US" altLang="ja-JP" dirty="0"/>
              <a:t>)</a:t>
            </a:r>
            <a:endParaRPr lang="ja-JP" altLang="en-US" dirty="0"/>
          </a:p>
        </p:txBody>
      </p:sp>
      <p:sp>
        <p:nvSpPr>
          <p:cNvPr id="280" name="Rectangle 118"/>
          <p:cNvSpPr>
            <a:spLocks noChangeArrowheads="1"/>
          </p:cNvSpPr>
          <p:nvPr/>
        </p:nvSpPr>
        <p:spPr bwMode="auto">
          <a:xfrm>
            <a:off x="5663344" y="5549900"/>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接触</a:t>
            </a:r>
            <a:endParaRPr lang="ja-JP" altLang="en-US" dirty="0"/>
          </a:p>
        </p:txBody>
      </p:sp>
      <p:sp>
        <p:nvSpPr>
          <p:cNvPr id="281" name="Rectangle 118"/>
          <p:cNvSpPr>
            <a:spLocks noChangeArrowheads="1"/>
          </p:cNvSpPr>
          <p:nvPr/>
        </p:nvSpPr>
        <p:spPr bwMode="auto">
          <a:xfrm>
            <a:off x="6566022" y="5526454"/>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FF00FF"/>
                </a:solidFill>
              </a:rPr>
              <a:t>重力</a:t>
            </a:r>
            <a:endParaRPr lang="ja-JP" altLang="en-US" dirty="0"/>
          </a:p>
        </p:txBody>
      </p:sp>
      <p:sp>
        <p:nvSpPr>
          <p:cNvPr id="101" name="Rectangle 9"/>
          <p:cNvSpPr>
            <a:spLocks noChangeArrowheads="1"/>
          </p:cNvSpPr>
          <p:nvPr/>
        </p:nvSpPr>
        <p:spPr bwMode="auto">
          <a:xfrm>
            <a:off x="7077075" y="5909163"/>
            <a:ext cx="1104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③</a:t>
            </a:r>
            <a:r>
              <a:rPr lang="ja-JP" altLang="en-US" dirty="0"/>
              <a:t>解く</a:t>
            </a:r>
          </a:p>
        </p:txBody>
      </p:sp>
    </p:spTree>
    <p:extLst>
      <p:ext uri="{BB962C8B-B14F-4D97-AF65-F5344CB8AC3E}">
        <p14:creationId xmlns:p14="http://schemas.microsoft.com/office/powerpoint/2010/main" val="305107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1"/>
                                        </p:tgtEl>
                                        <p:attrNameLst>
                                          <p:attrName>style.visibility</p:attrName>
                                        </p:attrNameLst>
                                      </p:cBhvr>
                                      <p:to>
                                        <p:strVal val="visible"/>
                                      </p:to>
                                    </p:set>
                                    <p:animEffect transition="in" filter="blinds(horizontal)">
                                      <p:cBhvr>
                                        <p:cTn id="7" dur="500"/>
                                        <p:tgtEl>
                                          <p:spTgt spid="25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1" nodeType="clickEffect">
                                  <p:stCondLst>
                                    <p:cond delay="0"/>
                                  </p:stCondLst>
                                  <p:childTnLst>
                                    <p:set>
                                      <p:cBhvr>
                                        <p:cTn id="11" dur="1" fill="hold">
                                          <p:stCondLst>
                                            <p:cond delay="0"/>
                                          </p:stCondLst>
                                        </p:cTn>
                                        <p:tgtEl>
                                          <p:spTgt spid="271"/>
                                        </p:tgtEl>
                                        <p:attrNameLst>
                                          <p:attrName>style.visibility</p:attrName>
                                        </p:attrNameLst>
                                      </p:cBhvr>
                                      <p:to>
                                        <p:strVal val="visible"/>
                                      </p:to>
                                    </p:set>
                                    <p:anim calcmode="lin" valueType="num">
                                      <p:cBhvr additive="base">
                                        <p:cTn id="12" dur="500" fill="hold"/>
                                        <p:tgtEl>
                                          <p:spTgt spid="271"/>
                                        </p:tgtEl>
                                        <p:attrNameLst>
                                          <p:attrName>ppt_x</p:attrName>
                                        </p:attrNameLst>
                                      </p:cBhvr>
                                      <p:tavLst>
                                        <p:tav tm="0">
                                          <p:val>
                                            <p:strVal val="1+#ppt_w/2"/>
                                          </p:val>
                                        </p:tav>
                                        <p:tav tm="100000">
                                          <p:val>
                                            <p:strVal val="#ppt_x"/>
                                          </p:val>
                                        </p:tav>
                                      </p:tavLst>
                                    </p:anim>
                                    <p:anim calcmode="lin" valueType="num">
                                      <p:cBhvr additive="base">
                                        <p:cTn id="13" dur="500" fill="hold"/>
                                        <p:tgtEl>
                                          <p:spTgt spid="271"/>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7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01"/>
                                        </p:tgtEl>
                                        <p:attrNameLst>
                                          <p:attrName>style.visibility</p:attrName>
                                        </p:attrNameLst>
                                      </p:cBhvr>
                                      <p:to>
                                        <p:strVal val="hidden"/>
                                      </p:to>
                                    </p:set>
                                  </p:childTnLst>
                                </p:cTn>
                              </p:par>
                              <p:par>
                                <p:cTn id="22" presetID="1" presetClass="entr" presetSubtype="0" fill="hold" nodeType="withEffect">
                                  <p:stCondLst>
                                    <p:cond delay="0"/>
                                  </p:stCondLst>
                                  <p:childTnLst>
                                    <p:set>
                                      <p:cBhvr>
                                        <p:cTn id="23" dur="1" fill="hold">
                                          <p:stCondLst>
                                            <p:cond delay="0"/>
                                          </p:stCondLst>
                                        </p:cTn>
                                        <p:tgtEl>
                                          <p:spTgt spid="277"/>
                                        </p:tgtEl>
                                        <p:attrNameLst>
                                          <p:attrName>style.visibility</p:attrName>
                                        </p:attrNameLst>
                                      </p:cBhvr>
                                      <p:to>
                                        <p:strVal val="visible"/>
                                      </p:to>
                                    </p:set>
                                  </p:childTnLst>
                                </p:cTn>
                              </p:par>
                              <p:par>
                                <p:cTn id="24" presetID="64" presetClass="path" presetSubtype="0" fill="remove" nodeType="withEffect">
                                  <p:stCondLst>
                                    <p:cond delay="0"/>
                                  </p:stCondLst>
                                  <p:childTnLst>
                                    <p:animMotion origin="layout" path="M -0.07014 -0.05018 L 8.33333E-7 -2.72895E-6 " pathEditMode="relative" rAng="0" ptsTypes="AA">
                                      <p:cBhvr>
                                        <p:cTn id="25" dur="500" fill="hold"/>
                                        <p:tgtEl>
                                          <p:spTgt spid="277"/>
                                        </p:tgtEl>
                                        <p:attrNameLst>
                                          <p:attrName>ppt_x</p:attrName>
                                          <p:attrName>ppt_y</p:attrName>
                                        </p:attrNameLst>
                                      </p:cBhvr>
                                      <p:rCtr x="3507" y="2498"/>
                                    </p:animMotion>
                                  </p:childTnLst>
                                </p:cTn>
                              </p:par>
                              <p:par>
                                <p:cTn id="26" presetID="1" presetClass="exit" presetSubtype="0" fill="hold" grpId="0" nodeType="withEffect">
                                  <p:stCondLst>
                                    <p:cond delay="0"/>
                                  </p:stCondLst>
                                  <p:childTnLst>
                                    <p:set>
                                      <p:cBhvr>
                                        <p:cTn id="27" dur="1" fill="hold">
                                          <p:stCondLst>
                                            <p:cond delay="0"/>
                                          </p:stCondLst>
                                        </p:cTn>
                                        <p:tgtEl>
                                          <p:spTgt spid="304136"/>
                                        </p:tgtEl>
                                        <p:attrNameLst>
                                          <p:attrName>style.visibility</p:attrName>
                                        </p:attrNameLst>
                                      </p:cBhvr>
                                      <p:to>
                                        <p:strVal val="hidden"/>
                                      </p:to>
                                    </p:set>
                                  </p:childTnLst>
                                </p:cTn>
                              </p:par>
                              <p:par>
                                <p:cTn id="28" presetID="1" presetClass="exit" presetSubtype="0" fill="hold" grpId="0" nodeType="withEffect">
                                  <p:stCondLst>
                                    <p:cond delay="0"/>
                                  </p:stCondLst>
                                  <p:childTnLst>
                                    <p:set>
                                      <p:cBhvr>
                                        <p:cTn id="29" dur="1" fill="hold">
                                          <p:stCondLst>
                                            <p:cond delay="0"/>
                                          </p:stCondLst>
                                        </p:cTn>
                                        <p:tgtEl>
                                          <p:spTgt spid="304138"/>
                                        </p:tgtEl>
                                        <p:attrNameLst>
                                          <p:attrName>style.visibility</p:attrName>
                                        </p:attrNameLst>
                                      </p:cBhvr>
                                      <p:to>
                                        <p:strVal val="hidden"/>
                                      </p:to>
                                    </p:set>
                                  </p:childTnLst>
                                </p:cTn>
                              </p:par>
                              <p:par>
                                <p:cTn id="30" presetID="1" presetClass="entr" presetSubtype="0" fill="hold" nodeType="withEffect">
                                  <p:stCondLst>
                                    <p:cond delay="0"/>
                                  </p:stCondLst>
                                  <p:childTnLst>
                                    <p:set>
                                      <p:cBhvr>
                                        <p:cTn id="31" dur="1" fill="hold">
                                          <p:stCondLst>
                                            <p:cond delay="0"/>
                                          </p:stCondLst>
                                        </p:cTn>
                                        <p:tgtEl>
                                          <p:spTgt spid="275"/>
                                        </p:tgtEl>
                                        <p:attrNameLst>
                                          <p:attrName>style.visibility</p:attrName>
                                        </p:attrNameLst>
                                      </p:cBhvr>
                                      <p:to>
                                        <p:strVal val="visible"/>
                                      </p:to>
                                    </p:set>
                                  </p:childTnLst>
                                </p:cTn>
                              </p:par>
                              <p:par>
                                <p:cTn id="32" presetID="64" presetClass="path" presetSubtype="0" fill="remove" nodeType="withEffect">
                                  <p:stCondLst>
                                    <p:cond delay="0"/>
                                  </p:stCondLst>
                                  <p:childTnLst>
                                    <p:animMotion origin="layout" path="M -0.21598 0.00509 L 5E-6 -2.78446E-6 " pathEditMode="relative" rAng="0" ptsTypes="AA">
                                      <p:cBhvr>
                                        <p:cTn id="33" dur="500" fill="hold"/>
                                        <p:tgtEl>
                                          <p:spTgt spid="275"/>
                                        </p:tgtEl>
                                        <p:attrNameLst>
                                          <p:attrName>ppt_x</p:attrName>
                                          <p:attrName>ppt_y</p:attrName>
                                        </p:attrNameLst>
                                      </p:cBhvr>
                                      <p:rCtr x="10799" y="-254"/>
                                    </p:animMotion>
                                  </p:childTnLst>
                                </p:cTn>
                              </p:par>
                              <p:par>
                                <p:cTn id="34" presetID="1" presetClass="entr" presetSubtype="0" fill="hold" nodeType="withEffect">
                                  <p:stCondLst>
                                    <p:cond delay="0"/>
                                  </p:stCondLst>
                                  <p:childTnLst>
                                    <p:set>
                                      <p:cBhvr>
                                        <p:cTn id="35" dur="1" fill="hold">
                                          <p:stCondLst>
                                            <p:cond delay="0"/>
                                          </p:stCondLst>
                                        </p:cTn>
                                        <p:tgtEl>
                                          <p:spTgt spid="274"/>
                                        </p:tgtEl>
                                        <p:attrNameLst>
                                          <p:attrName>style.visibility</p:attrName>
                                        </p:attrNameLst>
                                      </p:cBhvr>
                                      <p:to>
                                        <p:strVal val="visible"/>
                                      </p:to>
                                    </p:set>
                                  </p:childTnLst>
                                </p:cTn>
                              </p:par>
                              <p:par>
                                <p:cTn id="36" presetID="64" presetClass="path" presetSubtype="0" fill="remove" nodeType="withEffect">
                                  <p:stCondLst>
                                    <p:cond delay="0"/>
                                  </p:stCondLst>
                                  <p:childTnLst>
                                    <p:animMotion origin="layout" path="M -0.24202 0.00161 L 3.88889E-6 4.18131E-6 " pathEditMode="relative" rAng="0" ptsTypes="AA">
                                      <p:cBhvr>
                                        <p:cTn id="37" dur="500" fill="hold"/>
                                        <p:tgtEl>
                                          <p:spTgt spid="274"/>
                                        </p:tgtEl>
                                        <p:attrNameLst>
                                          <p:attrName>ppt_x</p:attrName>
                                          <p:attrName>ppt_y</p:attrName>
                                        </p:attrNameLst>
                                      </p:cBhvr>
                                      <p:rCtr x="12101" y="-93"/>
                                    </p:animMotion>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1" nodeType="clickEffect">
                                  <p:stCondLst>
                                    <p:cond delay="0"/>
                                  </p:stCondLst>
                                  <p:childTnLst>
                                    <p:set>
                                      <p:cBhvr>
                                        <p:cTn id="41" dur="1" fill="hold">
                                          <p:stCondLst>
                                            <p:cond delay="0"/>
                                          </p:stCondLst>
                                        </p:cTn>
                                        <p:tgtEl>
                                          <p:spTgt spid="272"/>
                                        </p:tgtEl>
                                        <p:attrNameLst>
                                          <p:attrName>style.visibility</p:attrName>
                                        </p:attrNameLst>
                                      </p:cBhvr>
                                      <p:to>
                                        <p:strVal val="visible"/>
                                      </p:to>
                                    </p:set>
                                  </p:childTnLst>
                                </p:cTn>
                              </p:par>
                              <p:par>
                                <p:cTn id="42" presetID="42" presetClass="path" presetSubtype="0" fill="remove" grpId="0" nodeType="withEffect">
                                  <p:stCondLst>
                                    <p:cond delay="0"/>
                                  </p:stCondLst>
                                  <p:childTnLst>
                                    <p:animMotion origin="layout" path="M -0.33802 -0.51088 L -3.61111E-6 -4.44444E-6 " pathEditMode="relative" rAng="0" ptsTypes="AA">
                                      <p:cBhvr>
                                        <p:cTn id="43" dur="500" fill="hold"/>
                                        <p:tgtEl>
                                          <p:spTgt spid="272"/>
                                        </p:tgtEl>
                                        <p:attrNameLst>
                                          <p:attrName>ppt_x</p:attrName>
                                          <p:attrName>ppt_y</p:attrName>
                                        </p:attrNameLst>
                                      </p:cBhvr>
                                      <p:rCtr x="16892" y="25532"/>
                                    </p:animMotion>
                                  </p:childTnLst>
                                </p:cTn>
                              </p:par>
                              <p:par>
                                <p:cTn id="44" presetID="1" presetClass="entr" presetSubtype="0" fill="hold" nodeType="withEffect">
                                  <p:stCondLst>
                                    <p:cond delay="0"/>
                                  </p:stCondLst>
                                  <p:childTnLst>
                                    <p:set>
                                      <p:cBhvr>
                                        <p:cTn id="45" dur="1" fill="hold">
                                          <p:stCondLst>
                                            <p:cond delay="0"/>
                                          </p:stCondLst>
                                        </p:cTn>
                                        <p:tgtEl>
                                          <p:spTgt spid="273"/>
                                        </p:tgtEl>
                                        <p:attrNameLst>
                                          <p:attrName>style.visibility</p:attrName>
                                        </p:attrNameLst>
                                      </p:cBhvr>
                                      <p:to>
                                        <p:strVal val="visible"/>
                                      </p:to>
                                    </p:set>
                                  </p:childTnLst>
                                </p:cTn>
                              </p:par>
                              <p:par>
                                <p:cTn id="46" presetID="64" presetClass="path" presetSubtype="0" fill="remove" nodeType="withEffect">
                                  <p:stCondLst>
                                    <p:cond delay="0"/>
                                  </p:stCondLst>
                                  <p:childTnLst>
                                    <p:animMotion origin="layout" path="M -0.49236 -0.4493 L 1.11022E-16 -2.22222E-6 " pathEditMode="relative" rAng="0" ptsTypes="AA">
                                      <p:cBhvr>
                                        <p:cTn id="47" dur="500" fill="hold"/>
                                        <p:tgtEl>
                                          <p:spTgt spid="273"/>
                                        </p:tgtEl>
                                        <p:attrNameLst>
                                          <p:attrName>ppt_x</p:attrName>
                                          <p:attrName>ppt_y</p:attrName>
                                        </p:attrNameLst>
                                      </p:cBhvr>
                                      <p:rCtr x="24618" y="22454"/>
                                    </p:animMotion>
                                  </p:childTnLst>
                                </p:cTn>
                              </p:par>
                              <p:par>
                                <p:cTn id="48" presetID="1" presetClass="entr" presetSubtype="0" fill="hold" nodeType="withEffect">
                                  <p:stCondLst>
                                    <p:cond delay="0"/>
                                  </p:stCondLst>
                                  <p:childTnLst>
                                    <p:set>
                                      <p:cBhvr>
                                        <p:cTn id="49" dur="1" fill="hold">
                                          <p:stCondLst>
                                            <p:cond delay="0"/>
                                          </p:stCondLst>
                                        </p:cTn>
                                        <p:tgtEl>
                                          <p:spTgt spid="276"/>
                                        </p:tgtEl>
                                        <p:attrNameLst>
                                          <p:attrName>style.visibility</p:attrName>
                                        </p:attrNameLst>
                                      </p:cBhvr>
                                      <p:to>
                                        <p:strVal val="visible"/>
                                      </p:to>
                                    </p:set>
                                  </p:childTnLst>
                                </p:cTn>
                              </p:par>
                              <p:par>
                                <p:cTn id="50" presetID="64" presetClass="path" presetSubtype="0" fill="remove" nodeType="withEffect">
                                  <p:stCondLst>
                                    <p:cond delay="0"/>
                                  </p:stCondLst>
                                  <p:childTnLst>
                                    <p:animMotion origin="layout" path="M -0.36806 -0.45277 L 5.55556E-7 -3.7037E-6 " pathEditMode="relative" rAng="0" ptsTypes="AA">
                                      <p:cBhvr>
                                        <p:cTn id="51" dur="500" fill="hold"/>
                                        <p:tgtEl>
                                          <p:spTgt spid="276"/>
                                        </p:tgtEl>
                                        <p:attrNameLst>
                                          <p:attrName>ppt_x</p:attrName>
                                          <p:attrName>ppt_y</p:attrName>
                                        </p:attrNameLst>
                                      </p:cBhvr>
                                      <p:rCtr x="18403" y="22639"/>
                                    </p:animMotion>
                                  </p:childTnLst>
                                </p:cTn>
                              </p:par>
                              <p:par>
                                <p:cTn id="52" presetID="1" presetClass="entr" presetSubtype="0" fill="hold" nodeType="withEffect">
                                  <p:stCondLst>
                                    <p:cond delay="0"/>
                                  </p:stCondLst>
                                  <p:childTnLst>
                                    <p:set>
                                      <p:cBhvr>
                                        <p:cTn id="53" dur="1" fill="hold">
                                          <p:stCondLst>
                                            <p:cond delay="0"/>
                                          </p:stCondLst>
                                        </p:cTn>
                                        <p:tgtEl>
                                          <p:spTgt spid="278"/>
                                        </p:tgtEl>
                                        <p:attrNameLst>
                                          <p:attrName>style.visibility</p:attrName>
                                        </p:attrNameLst>
                                      </p:cBhvr>
                                      <p:to>
                                        <p:strVal val="visible"/>
                                      </p:to>
                                    </p:set>
                                  </p:childTnLst>
                                </p:cTn>
                              </p:par>
                              <p:par>
                                <p:cTn id="54" presetID="64" presetClass="path" presetSubtype="0" fill="remove" nodeType="withEffect">
                                  <p:stCondLst>
                                    <p:cond delay="0"/>
                                  </p:stCondLst>
                                  <p:childTnLst>
                                    <p:animMotion origin="layout" path="M -0.57709 -0.4493 L 4.16667E-6 -1.85185E-6 " pathEditMode="relative" rAng="0" ptsTypes="AA">
                                      <p:cBhvr>
                                        <p:cTn id="55" dur="500" fill="hold"/>
                                        <p:tgtEl>
                                          <p:spTgt spid="278"/>
                                        </p:tgtEl>
                                        <p:attrNameLst>
                                          <p:attrName>ppt_x</p:attrName>
                                          <p:attrName>ppt_y</p:attrName>
                                        </p:attrNameLst>
                                      </p:cBhvr>
                                      <p:rCtr x="28854" y="22454"/>
                                    </p:animMotion>
                                  </p:childTnLst>
                                </p:cTn>
                              </p:par>
                            </p:childTnLst>
                          </p:cTn>
                        </p:par>
                        <p:par>
                          <p:cTn id="56" fill="hold">
                            <p:stCondLst>
                              <p:cond delay="500"/>
                            </p:stCondLst>
                            <p:childTnLst>
                              <p:par>
                                <p:cTn id="57" presetID="1" presetClass="entr" presetSubtype="0" fill="hold" nodeType="afterEffect">
                                  <p:stCondLst>
                                    <p:cond delay="0"/>
                                  </p:stCondLst>
                                  <p:childTnLst>
                                    <p:set>
                                      <p:cBhvr>
                                        <p:cTn id="58" dur="1" fill="hold">
                                          <p:stCondLst>
                                            <p:cond delay="0"/>
                                          </p:stCondLst>
                                        </p:cTn>
                                        <p:tgtEl>
                                          <p:spTgt spid="27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80"/>
                                        </p:tgtEl>
                                        <p:attrNameLst>
                                          <p:attrName>style.visibility</p:attrName>
                                        </p:attrNameLst>
                                      </p:cBhvr>
                                      <p:to>
                                        <p:strVal val="visible"/>
                                      </p:to>
                                    </p:set>
                                  </p:childTnLst>
                                </p:cTn>
                              </p:par>
                              <p:par>
                                <p:cTn id="63" presetID="64" presetClass="path" presetSubtype="0" fill="remove" nodeType="withEffect">
                                  <p:stCondLst>
                                    <p:cond delay="0"/>
                                  </p:stCondLst>
                                  <p:childTnLst>
                                    <p:animMotion origin="layout" path="M -0.59497 -0.35023 L 4.44444E-6 -3.7037E-6 " pathEditMode="relative" rAng="0" ptsTypes="AA">
                                      <p:cBhvr>
                                        <p:cTn id="64" dur="500" fill="hold"/>
                                        <p:tgtEl>
                                          <p:spTgt spid="280"/>
                                        </p:tgtEl>
                                        <p:attrNameLst>
                                          <p:attrName>ppt_x</p:attrName>
                                          <p:attrName>ppt_y</p:attrName>
                                        </p:attrNameLst>
                                      </p:cBhvr>
                                      <p:rCtr x="29740" y="17500"/>
                                    </p:animMotion>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81"/>
                                        </p:tgtEl>
                                        <p:attrNameLst>
                                          <p:attrName>style.visibility</p:attrName>
                                        </p:attrNameLst>
                                      </p:cBhvr>
                                      <p:to>
                                        <p:strVal val="visible"/>
                                      </p:to>
                                    </p:set>
                                  </p:childTnLst>
                                </p:cTn>
                              </p:par>
                              <p:par>
                                <p:cTn id="69" presetID="64" presetClass="path" presetSubtype="0" fill="remove" nodeType="withEffect">
                                  <p:stCondLst>
                                    <p:cond delay="0"/>
                                  </p:stCondLst>
                                  <p:childTnLst>
                                    <p:animMotion origin="layout" path="M -0.67066 -0.0169 L 3.33333E-6 -1.48148E-6 " pathEditMode="relative" rAng="0" ptsTypes="AA">
                                      <p:cBhvr>
                                        <p:cTn id="70" dur="500" fill="hold"/>
                                        <p:tgtEl>
                                          <p:spTgt spid="281"/>
                                        </p:tgtEl>
                                        <p:attrNameLst>
                                          <p:attrName>ppt_x</p:attrName>
                                          <p:attrName>ppt_y</p:attrName>
                                        </p:attrNameLst>
                                      </p:cBhvr>
                                      <p:rCtr x="33524" y="8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 grpId="0" animBg="1"/>
      <p:bldP spid="271" grpId="0" animBg="1"/>
      <p:bldP spid="271" grpId="1" animBg="1"/>
      <p:bldP spid="272" grpId="0"/>
      <p:bldP spid="272" grpId="1"/>
      <p:bldP spid="304136" grpId="0"/>
      <p:bldP spid="304138" grpId="0"/>
      <p:bldP spid="10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ED47A27-1C16-4BE5-B383-84A52814D800}"/>
              </a:ext>
            </a:extLst>
          </p:cNvPr>
          <p:cNvSpPr/>
          <p:nvPr/>
        </p:nvSpPr>
        <p:spPr>
          <a:xfrm>
            <a:off x="0" y="552431"/>
            <a:ext cx="9144000" cy="1384995"/>
          </a:xfrm>
          <a:prstGeom prst="rect">
            <a:avLst/>
          </a:prstGeom>
        </p:spPr>
        <p:txBody>
          <a:bodyPr wrap="square">
            <a:spAutoFit/>
          </a:bodyPr>
          <a:lstStyle/>
          <a:p>
            <a:pPr>
              <a:spcAft>
                <a:spcPts val="0"/>
              </a:spcAft>
            </a:pPr>
            <a:r>
              <a:rPr lang="en-US" altLang="ja-JP" dirty="0">
                <a:ea typeface="ＭＳ 明朝" panose="02020609040205080304" pitchFamily="17" charset="-128"/>
              </a:rPr>
              <a:t>1. </a:t>
            </a:r>
            <a:r>
              <a:rPr lang="ja-JP" altLang="ja-JP" dirty="0">
                <a:ea typeface="ＭＳ 明朝" panose="02020609040205080304" pitchFamily="17" charset="-128"/>
                <a:cs typeface="Times New Roman" panose="02020603050405020304" pitchFamily="18" charset="0"/>
              </a:rPr>
              <a:t>これは初速度の大きさ</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dirty="0">
                <a:ea typeface="ＭＳ 明朝" panose="02020609040205080304" pitchFamily="17" charset="-128"/>
              </a:rPr>
              <a:t> = 7.0m/s</a:t>
            </a:r>
            <a:r>
              <a:rPr lang="ja-JP" altLang="ja-JP" dirty="0">
                <a:ea typeface="ＭＳ 明朝" panose="02020609040205080304" pitchFamily="17" charset="-128"/>
                <a:cs typeface="Times New Roman" panose="02020603050405020304" pitchFamily="18" charset="0"/>
              </a:rPr>
              <a:t>、仰角</a:t>
            </a:r>
            <a:r>
              <a:rPr lang="en-US" altLang="ja-JP" i="1" dirty="0">
                <a:ea typeface="ＭＳ 明朝" panose="02020609040205080304" pitchFamily="17" charset="-128"/>
              </a:rPr>
              <a:t>θ</a:t>
            </a:r>
            <a:r>
              <a:rPr lang="en-US" altLang="ja-JP" dirty="0">
                <a:ea typeface="ＭＳ 明朝" panose="02020609040205080304" pitchFamily="17" charset="-128"/>
              </a:rPr>
              <a:t>=</a:t>
            </a:r>
            <a:r>
              <a:rPr lang="ja-JP" altLang="ja-JP" dirty="0">
                <a:ea typeface="ＭＳ 明朝" panose="02020609040205080304" pitchFamily="17" charset="-128"/>
                <a:cs typeface="Times New Roman" panose="02020603050405020304" pitchFamily="18" charset="0"/>
              </a:rPr>
              <a:t>未知、初期座標</a:t>
            </a:r>
            <a:r>
              <a:rPr lang="en-US" altLang="ja-JP" dirty="0">
                <a:ea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baseline="-25000" dirty="0">
                <a:ea typeface="ＭＳ 明朝" panose="02020609040205080304" pitchFamily="17" charset="-128"/>
              </a:rPr>
              <a:t>0</a:t>
            </a:r>
            <a:r>
              <a:rPr lang="en-US" altLang="ja-JP" dirty="0">
                <a:ea typeface="ＭＳ 明朝" panose="02020609040205080304" pitchFamily="17" charset="-128"/>
              </a:rPr>
              <a:t>, </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y</a:t>
            </a:r>
            <a:r>
              <a:rPr lang="en-US" altLang="ja-JP" baseline="-25000" dirty="0">
                <a:ea typeface="ＭＳ 明朝" panose="02020609040205080304" pitchFamily="17" charset="-128"/>
              </a:rPr>
              <a:t>0</a:t>
            </a:r>
            <a:r>
              <a:rPr lang="en-US" altLang="ja-JP" dirty="0">
                <a:ea typeface="ＭＳ 明朝" panose="02020609040205080304" pitchFamily="17" charset="-128"/>
              </a:rPr>
              <a:t>)</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dirty="0">
                <a:ea typeface="ＭＳ 明朝" panose="02020609040205080304" pitchFamily="17" charset="-128"/>
              </a:rPr>
              <a:t>(0, 0)</a:t>
            </a:r>
            <a:r>
              <a:rPr lang="ja-JP" altLang="ja-JP" dirty="0">
                <a:ea typeface="ＭＳ 明朝" panose="02020609040205080304" pitchFamily="17" charset="-128"/>
                <a:cs typeface="Times New Roman" panose="02020603050405020304" pitchFamily="18" charset="0"/>
              </a:rPr>
              <a:t>、加速度</a:t>
            </a:r>
            <a:r>
              <a:rPr lang="ja-JP" altLang="ja-JP" dirty="0">
                <a:ea typeface="Times New Roman" panose="02020603050405020304" pitchFamily="18" charset="0"/>
              </a:rPr>
              <a:t> </a:t>
            </a:r>
            <a:r>
              <a:rPr lang="en-US" altLang="ja-JP" dirty="0">
                <a:ea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a</a:t>
            </a:r>
            <a:r>
              <a:rPr lang="en-US" altLang="ja-JP" i="1" baseline="-25000"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dirty="0">
                <a:ea typeface="ＭＳ 明朝" panose="02020609040205080304" pitchFamily="17" charset="-128"/>
              </a:rPr>
              <a:t>, </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a</a:t>
            </a:r>
            <a:r>
              <a:rPr lang="en-US" altLang="ja-JP" i="1" baseline="-25000" dirty="0">
                <a:latin typeface="Bookman Old Style" panose="02050604050505020204" pitchFamily="18" charset="0"/>
                <a:ea typeface="ＭＳ 明朝" panose="02020609040205080304" pitchFamily="17" charset="-128"/>
                <a:cs typeface="Times New Roman" panose="02020603050405020304" pitchFamily="18" charset="0"/>
              </a:rPr>
              <a:t>y</a:t>
            </a:r>
            <a:r>
              <a:rPr lang="en-US" altLang="ja-JP" dirty="0">
                <a:ea typeface="ＭＳ 明朝" panose="02020609040205080304" pitchFamily="17" charset="-128"/>
              </a:rPr>
              <a:t>)</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dirty="0">
                <a:ea typeface="ＭＳ 明朝" panose="02020609040205080304" pitchFamily="17" charset="-128"/>
              </a:rPr>
              <a:t>(0,</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a:t>
            </a:r>
            <a:r>
              <a:rPr lang="en-US" altLang="ja-JP" dirty="0">
                <a:ea typeface="ＭＳ 明朝" panose="02020609040205080304" pitchFamily="17" charset="-128"/>
              </a:rPr>
              <a:t>)</a:t>
            </a:r>
            <a:r>
              <a:rPr lang="ja-JP" altLang="ja-JP" dirty="0">
                <a:ea typeface="ＭＳ 明朝" panose="02020609040205080304" pitchFamily="17" charset="-128"/>
                <a:cs typeface="Times New Roman" panose="02020603050405020304" pitchFamily="18" charset="0"/>
              </a:rPr>
              <a:t>の等加速度運動である。初速度は</a:t>
            </a:r>
            <a:r>
              <a:rPr lang="en-US" altLang="ja-JP" dirty="0">
                <a:ea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i="1" baseline="-25000" dirty="0">
                <a:latin typeface="Bookman Old Style" panose="02050604050505020204" pitchFamily="18" charset="0"/>
                <a:ea typeface="ＭＳ 明朝" panose="02020609040205080304" pitchFamily="17" charset="-128"/>
                <a:cs typeface="Times New Roman" panose="02020603050405020304" pitchFamily="18" charset="0"/>
              </a:rPr>
              <a:t>x </a:t>
            </a:r>
            <a:r>
              <a:rPr lang="en-US" altLang="ja-JP" dirty="0">
                <a:ea typeface="ＭＳ 明朝" panose="02020609040205080304" pitchFamily="17" charset="-128"/>
              </a:rPr>
              <a:t>, </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i="1" baseline="-25000" dirty="0">
                <a:latin typeface="Bookman Old Style" panose="02050604050505020204" pitchFamily="18" charset="0"/>
                <a:ea typeface="ＭＳ 明朝" panose="02020609040205080304" pitchFamily="17" charset="-128"/>
                <a:cs typeface="Times New Roman" panose="02020603050405020304" pitchFamily="18" charset="0"/>
              </a:rPr>
              <a:t>y</a:t>
            </a:r>
            <a:r>
              <a:rPr lang="en-US" altLang="ja-JP" dirty="0">
                <a:ea typeface="ＭＳ 明朝" panose="02020609040205080304" pitchFamily="17" charset="-128"/>
              </a:rPr>
              <a:t>)</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 v</a:t>
            </a:r>
            <a:r>
              <a:rPr lang="en-US" altLang="ja-JP" baseline="-25000" dirty="0">
                <a:ea typeface="ＭＳ 明朝" panose="02020609040205080304" pitchFamily="17" charset="-128"/>
              </a:rPr>
              <a:t>0</a:t>
            </a:r>
            <a:r>
              <a:rPr lang="en-US" altLang="ja-JP" dirty="0">
                <a:ea typeface="ＭＳ 明朝" panose="02020609040205080304" pitchFamily="17" charset="-128"/>
              </a:rPr>
              <a:t> (</a:t>
            </a:r>
            <a:r>
              <a:rPr lang="en-US" altLang="ja-JP" dirty="0" err="1">
                <a:ea typeface="ＭＳ 明朝" panose="02020609040205080304" pitchFamily="17" charset="-128"/>
              </a:rPr>
              <a:t>cos</a:t>
            </a:r>
            <a:r>
              <a:rPr lang="en-US" altLang="ja-JP" i="1" dirty="0" err="1">
                <a:ea typeface="ＭＳ 明朝" panose="02020609040205080304" pitchFamily="17" charset="-128"/>
              </a:rPr>
              <a:t>θ</a:t>
            </a:r>
            <a:r>
              <a:rPr lang="en-US" altLang="ja-JP" dirty="0">
                <a:ea typeface="ＭＳ 明朝" panose="02020609040205080304" pitchFamily="17" charset="-128"/>
              </a:rPr>
              <a:t>, </a:t>
            </a:r>
            <a:r>
              <a:rPr lang="en-US" altLang="ja-JP" dirty="0" err="1">
                <a:ea typeface="ＭＳ 明朝" panose="02020609040205080304" pitchFamily="17" charset="-128"/>
              </a:rPr>
              <a:t>sin</a:t>
            </a:r>
            <a:r>
              <a:rPr lang="en-US" altLang="ja-JP" i="1" dirty="0" err="1">
                <a:ea typeface="ＭＳ 明朝" panose="02020609040205080304" pitchFamily="17" charset="-128"/>
              </a:rPr>
              <a:t>θ</a:t>
            </a:r>
            <a:r>
              <a:rPr lang="en-US" altLang="ja-JP" dirty="0">
                <a:ea typeface="ＭＳ 明朝" panose="02020609040205080304" pitchFamily="17" charset="-128"/>
              </a:rPr>
              <a:t>)</a:t>
            </a:r>
            <a:r>
              <a:rPr lang="ja-JP" altLang="ja-JP" dirty="0">
                <a:ea typeface="ＭＳ 明朝" panose="02020609040205080304" pitchFamily="17" charset="-128"/>
                <a:cs typeface="Times New Roman" panose="02020603050405020304" pitchFamily="18" charset="0"/>
              </a:rPr>
              <a:t>と表わされる。</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30" name="Rectangle 7">
            <a:extLst>
              <a:ext uri="{FF2B5EF4-FFF2-40B4-BE49-F238E27FC236}">
                <a16:creationId xmlns:a16="http://schemas.microsoft.com/office/drawing/2014/main" id="{E0BD080D-0C98-48B0-A56A-B2854D8B0907}"/>
              </a:ext>
            </a:extLst>
          </p:cNvPr>
          <p:cNvSpPr>
            <a:spLocks noGrp="1" noChangeArrowheads="1"/>
          </p:cNvSpPr>
          <p:nvPr>
            <p:ph type="title"/>
          </p:nvPr>
        </p:nvSpPr>
        <p:spPr>
          <a:xfrm>
            <a:off x="0" y="0"/>
            <a:ext cx="2705493" cy="552431"/>
          </a:xfrm>
        </p:spPr>
        <p:txBody>
          <a:bodyPr/>
          <a:lstStyle/>
          <a:p>
            <a:pPr algn="l"/>
            <a:r>
              <a:rPr lang="ja-JP" altLang="en-US" sz="2800" dirty="0">
                <a:solidFill>
                  <a:srgbClr val="3333FF"/>
                </a:solidFill>
              </a:rPr>
              <a:t>第</a:t>
            </a:r>
            <a:r>
              <a:rPr lang="en-US" altLang="ja-JP" sz="2800" dirty="0">
                <a:solidFill>
                  <a:srgbClr val="3333FF"/>
                </a:solidFill>
              </a:rPr>
              <a:t>2</a:t>
            </a:r>
            <a:r>
              <a:rPr lang="ja-JP" altLang="en-US" sz="2800" dirty="0">
                <a:solidFill>
                  <a:srgbClr val="3333FF"/>
                </a:solidFill>
              </a:rPr>
              <a:t>回課題解答</a:t>
            </a:r>
          </a:p>
        </p:txBody>
      </p:sp>
      <p:sp>
        <p:nvSpPr>
          <p:cNvPr id="31" name="正方形/長方形 30">
            <a:extLst>
              <a:ext uri="{FF2B5EF4-FFF2-40B4-BE49-F238E27FC236}">
                <a16:creationId xmlns:a16="http://schemas.microsoft.com/office/drawing/2014/main" id="{5733757F-BAEC-498B-95EE-68C7E814224A}"/>
              </a:ext>
            </a:extLst>
          </p:cNvPr>
          <p:cNvSpPr/>
          <p:nvPr/>
        </p:nvSpPr>
        <p:spPr>
          <a:xfrm>
            <a:off x="0" y="1937426"/>
            <a:ext cx="9144000" cy="2074414"/>
          </a:xfrm>
          <a:prstGeom prst="rect">
            <a:avLst/>
          </a:prstGeom>
        </p:spPr>
        <p:txBody>
          <a:bodyPr wrap="square">
            <a:spAutoFit/>
          </a:bodyPr>
          <a:lstStyle/>
          <a:p>
            <a:pPr>
              <a:spcAft>
                <a:spcPts val="0"/>
              </a:spcAft>
            </a:pPr>
            <a:r>
              <a:rPr lang="ja-JP" altLang="ja-JP" dirty="0">
                <a:ea typeface="ＭＳ 明朝" panose="02020609040205080304" pitchFamily="17" charset="-128"/>
                <a:cs typeface="Times New Roman" panose="02020603050405020304" pitchFamily="18" charset="0"/>
              </a:rPr>
              <a:t>落下点では</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y</a:t>
            </a:r>
            <a:r>
              <a:rPr lang="en-US" altLang="ja-JP" dirty="0">
                <a:ea typeface="ＭＳ 明朝" panose="02020609040205080304" pitchFamily="17" charset="-128"/>
              </a:rPr>
              <a:t>= 0</a:t>
            </a:r>
            <a:r>
              <a:rPr lang="ja-JP" altLang="ja-JP" dirty="0">
                <a:ea typeface="ＭＳ 明朝" panose="02020609040205080304" pitchFamily="17" charset="-128"/>
                <a:cs typeface="Times New Roman" panose="02020603050405020304" pitchFamily="18" charset="0"/>
              </a:rPr>
              <a:t>であり、また、初期条件により</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y</a:t>
            </a:r>
            <a:r>
              <a:rPr lang="en-US" altLang="ja-JP" baseline="-25000" dirty="0">
                <a:ea typeface="ＭＳ 明朝" panose="02020609040205080304" pitchFamily="17" charset="-128"/>
              </a:rPr>
              <a:t>0</a:t>
            </a:r>
            <a:r>
              <a:rPr lang="en-US" altLang="ja-JP" dirty="0">
                <a:ea typeface="ＭＳ 明朝" panose="02020609040205080304" pitchFamily="17" charset="-128"/>
              </a:rPr>
              <a:t>= 0</a:t>
            </a:r>
          </a:p>
          <a:p>
            <a:pPr>
              <a:spcAft>
                <a:spcPts val="0"/>
              </a:spcAft>
            </a:pPr>
            <a:r>
              <a:rPr lang="ja-JP" altLang="ja-JP" dirty="0">
                <a:ea typeface="ＭＳ 明朝" panose="02020609040205080304" pitchFamily="17" charset="-128"/>
                <a:cs typeface="Times New Roman" panose="02020603050405020304" pitchFamily="18" charset="0"/>
              </a:rPr>
              <a:t>なので</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y</a:t>
            </a:r>
            <a:r>
              <a:rPr lang="ja-JP" altLang="ja-JP" dirty="0">
                <a:ea typeface="ＭＳ 明朝" panose="02020609040205080304" pitchFamily="17" charset="-128"/>
                <a:cs typeface="Times New Roman" panose="02020603050405020304" pitchFamily="18" charset="0"/>
              </a:rPr>
              <a:t>の公式より</a:t>
            </a:r>
            <a:r>
              <a:rPr lang="en-US" altLang="ja-JP" dirty="0">
                <a:ea typeface="ＭＳ 明朝" panose="02020609040205080304" pitchFamily="17" charset="-128"/>
              </a:rPr>
              <a:t>0</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gt</a:t>
            </a:r>
            <a:r>
              <a:rPr lang="en-US" altLang="ja-JP" baseline="30000" dirty="0">
                <a:solidFill>
                  <a:srgbClr val="000000"/>
                </a:solidFill>
                <a:ea typeface="ＭＳ 明朝" panose="02020609040205080304" pitchFamily="17" charset="-128"/>
              </a:rPr>
              <a:t>2</a:t>
            </a:r>
            <a:r>
              <a:rPr lang="en-US" altLang="ja-JP" dirty="0">
                <a:latin typeface="Symbol" panose="05050102010706020507" pitchFamily="18" charset="2"/>
                <a:ea typeface="ＭＳ 明朝" panose="02020609040205080304" pitchFamily="17" charset="-128"/>
                <a:cs typeface="Times New Roman" panose="02020603050405020304" pitchFamily="18" charset="0"/>
              </a:rPr>
              <a:t>/2+</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i="1" baseline="-25000" dirty="0">
                <a:latin typeface="Bookman Old Style" panose="02050604050505020204" pitchFamily="18" charset="0"/>
                <a:ea typeface="ＭＳ 明朝" panose="02020609040205080304" pitchFamily="17" charset="-128"/>
                <a:cs typeface="Times New Roman" panose="02020603050405020304" pitchFamily="18" charset="0"/>
              </a:rPr>
              <a:t>y</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t  </a:t>
            </a:r>
            <a:r>
              <a:rPr lang="ja-JP" altLang="ja-JP" dirty="0">
                <a:solidFill>
                  <a:srgbClr val="000000"/>
                </a:solidFill>
                <a:ea typeface="ＭＳ 明朝" panose="02020609040205080304" pitchFamily="17" charset="-128"/>
                <a:cs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t</a:t>
            </a:r>
            <a:r>
              <a:rPr lang="en-US" altLang="ja-JP" dirty="0">
                <a:latin typeface="Symbol" panose="05050102010706020507" pitchFamily="18" charset="2"/>
                <a:ea typeface="ＭＳ 明朝" panose="02020609040205080304" pitchFamily="17" charset="-128"/>
                <a:cs typeface="Times New Roman" panose="02020603050405020304" pitchFamily="18" charset="0"/>
              </a:rPr>
              <a:t>=2</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i="1" baseline="-25000" dirty="0">
                <a:latin typeface="Bookman Old Style" panose="02050604050505020204" pitchFamily="18" charset="0"/>
                <a:ea typeface="ＭＳ 明朝" panose="02020609040205080304" pitchFamily="17" charset="-128"/>
                <a:cs typeface="Times New Roman" panose="02020603050405020304" pitchFamily="18" charset="0"/>
              </a:rPr>
              <a:t>y</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a:t>
            </a:r>
            <a:r>
              <a:rPr lang="ja-JP" altLang="ja-JP" dirty="0">
                <a:latin typeface="Century" panose="02040604050505020304" pitchFamily="18" charset="0"/>
                <a:ea typeface="ＭＳ 明朝" panose="02020609040205080304" pitchFamily="17" charset="-128"/>
                <a:cs typeface="Times New Roman" panose="02020603050405020304" pitchFamily="18" charset="0"/>
              </a:rPr>
              <a:t>①。</a:t>
            </a:r>
            <a:endParaRPr lang="en-US" altLang="ja-JP" dirty="0">
              <a:latin typeface="Century" panose="02040604050505020304" pitchFamily="18" charset="0"/>
              <a:ea typeface="ＭＳ 明朝" panose="02020609040205080304" pitchFamily="17" charset="-128"/>
              <a:cs typeface="Times New Roman" panose="02020603050405020304" pitchFamily="18" charset="0"/>
            </a:endParaRPr>
          </a:p>
          <a:p>
            <a:pPr>
              <a:spcAft>
                <a:spcPts val="0"/>
              </a:spcAft>
            </a:pPr>
            <a:r>
              <a:rPr lang="ja-JP" altLang="ja-JP" dirty="0">
                <a:latin typeface="Century" panose="02040604050505020304" pitchFamily="18" charset="0"/>
                <a:ea typeface="ＭＳ 明朝" panose="02020609040205080304" pitchFamily="17" charset="-128"/>
                <a:cs typeface="Times New Roman" panose="02020603050405020304" pitchFamily="18" charset="0"/>
              </a:rPr>
              <a:t>これを</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ja-JP" dirty="0">
                <a:ea typeface="ＭＳ 明朝" panose="02020609040205080304" pitchFamily="17" charset="-128"/>
                <a:cs typeface="Times New Roman" panose="02020603050405020304" pitchFamily="18" charset="0"/>
              </a:rPr>
              <a:t>の公式に代入</a:t>
            </a:r>
            <a:r>
              <a:rPr lang="ja-JP" altLang="en-US" dirty="0">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baseline="-25000" dirty="0">
                <a:ea typeface="ＭＳ 明朝" panose="02020609040205080304" pitchFamily="17" charset="-128"/>
              </a:rPr>
              <a:t>0</a:t>
            </a:r>
            <a:r>
              <a:rPr lang="en-US" altLang="ja-JP" dirty="0">
                <a:ea typeface="ＭＳ 明朝" panose="02020609040205080304" pitchFamily="17" charset="-128"/>
              </a:rPr>
              <a:t>= 0</a:t>
            </a:r>
            <a:r>
              <a:rPr lang="ja-JP" altLang="ja-JP" dirty="0">
                <a:ea typeface="ＭＳ 明朝" panose="02020609040205080304" pitchFamily="17" charset="-128"/>
                <a:cs typeface="Times New Roman" panose="02020603050405020304" pitchFamily="18" charset="0"/>
              </a:rPr>
              <a:t>を使うと</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 </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i="1" baseline="-25000"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t </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solidFill>
                  <a:srgbClr val="000000"/>
                </a:solidFill>
                <a:ea typeface="ＭＳ 明朝" panose="02020609040205080304" pitchFamily="17" charset="-128"/>
              </a:rPr>
              <a:t>2</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i="1" baseline="-25000"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i="1" baseline="-25000" dirty="0">
                <a:latin typeface="Bookman Old Style" panose="02050604050505020204" pitchFamily="18" charset="0"/>
                <a:ea typeface="ＭＳ 明朝" panose="02020609040205080304" pitchFamily="17" charset="-128"/>
                <a:cs typeface="Times New Roman" panose="02020603050405020304" pitchFamily="18" charset="0"/>
              </a:rPr>
              <a:t>y </a:t>
            </a:r>
            <a:r>
              <a:rPr lang="en-US" altLang="ja-JP" dirty="0">
                <a:ea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a:t>
            </a:r>
            <a:endParaRPr lang="en-US" altLang="ja-JP" dirty="0">
              <a:ea typeface="ＭＳ 明朝" panose="02020609040205080304" pitchFamily="17" charset="-128"/>
              <a:cs typeface="Times New Roman" panose="02020603050405020304" pitchFamily="18" charset="0"/>
            </a:endParaRPr>
          </a:p>
          <a:p>
            <a:pPr>
              <a:spcAft>
                <a:spcPts val="0"/>
              </a:spcAft>
            </a:pPr>
            <a:r>
              <a:rPr lang="ja-JP" altLang="ja-JP" dirty="0">
                <a:solidFill>
                  <a:srgbClr val="000000"/>
                </a:solidFill>
                <a:ea typeface="ＭＳ 明朝" panose="02020609040205080304" pitchFamily="17" charset="-128"/>
                <a:cs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solidFill>
                  <a:srgbClr val="000000"/>
                </a:solidFill>
                <a:ea typeface="ＭＳ 明朝" panose="02020609040205080304" pitchFamily="17" charset="-128"/>
              </a:rPr>
              <a:t>2</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baseline="30000" dirty="0">
                <a:solidFill>
                  <a:srgbClr val="000000"/>
                </a:solidFill>
                <a:ea typeface="ＭＳ 明朝" panose="02020609040205080304" pitchFamily="17" charset="-128"/>
              </a:rPr>
              <a:t>2</a:t>
            </a:r>
            <a:r>
              <a:rPr lang="en-US" altLang="ja-JP" dirty="0">
                <a:ea typeface="ＭＳ 明朝" panose="02020609040205080304" pitchFamily="17" charset="-128"/>
              </a:rPr>
              <a:t>cos</a:t>
            </a:r>
            <a:r>
              <a:rPr lang="en-US" altLang="ja-JP" i="1" dirty="0">
                <a:ea typeface="ＭＳ 明朝" panose="02020609040205080304" pitchFamily="17" charset="-128"/>
              </a:rPr>
              <a:t>θ</a:t>
            </a:r>
            <a:r>
              <a:rPr lang="en-US" altLang="ja-JP" dirty="0">
                <a:ea typeface="ＭＳ 明朝" panose="02020609040205080304" pitchFamily="17" charset="-128"/>
              </a:rPr>
              <a:t>sin</a:t>
            </a:r>
            <a:r>
              <a:rPr lang="en-US" altLang="ja-JP" i="1" dirty="0">
                <a:ea typeface="ＭＳ 明朝" panose="02020609040205080304" pitchFamily="17" charset="-128"/>
              </a:rPr>
              <a:t>θ</a:t>
            </a:r>
            <a:r>
              <a:rPr lang="en-US" altLang="ja-JP" dirty="0">
                <a:ea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baseline="30000" dirty="0">
                <a:solidFill>
                  <a:srgbClr val="000000"/>
                </a:solidFill>
                <a:ea typeface="ＭＳ 明朝" panose="02020609040205080304" pitchFamily="17" charset="-128"/>
              </a:rPr>
              <a:t>2</a:t>
            </a:r>
            <a:r>
              <a:rPr lang="en-US" altLang="ja-JP" dirty="0">
                <a:ea typeface="ＭＳ 明朝" panose="02020609040205080304" pitchFamily="17" charset="-128"/>
              </a:rPr>
              <a:t>sin2</a:t>
            </a:r>
            <a:r>
              <a:rPr lang="en-US" altLang="ja-JP" i="1" dirty="0">
                <a:ea typeface="ＭＳ 明朝" panose="02020609040205080304" pitchFamily="17" charset="-128"/>
              </a:rPr>
              <a:t>θ</a:t>
            </a:r>
            <a:r>
              <a:rPr lang="en-US" altLang="ja-JP" dirty="0">
                <a:ea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 </a:t>
            </a:r>
            <a:r>
              <a:rPr lang="ja-JP" altLang="en-US" dirty="0">
                <a:latin typeface="Century" panose="02040604050505020304" pitchFamily="18" charset="0"/>
                <a:ea typeface="ＭＳ 明朝" panose="02020609040205080304" pitchFamily="17" charset="-128"/>
                <a:cs typeface="Times New Roman" panose="02020603050405020304" pitchFamily="18" charset="0"/>
              </a:rPr>
              <a:t>②　</a:t>
            </a:r>
            <a:r>
              <a:rPr lang="ja-JP" altLang="ja-JP" dirty="0">
                <a:solidFill>
                  <a:srgbClr val="000000"/>
                </a:solidFill>
                <a:ea typeface="ＭＳ 明朝" panose="02020609040205080304" pitchFamily="17" charset="-128"/>
                <a:cs typeface="ＭＳ 明朝" panose="02020609040205080304" pitchFamily="17" charset="-128"/>
              </a:rPr>
              <a:t>∴</a:t>
            </a:r>
            <a:r>
              <a:rPr lang="en-US" altLang="ja-JP" dirty="0">
                <a:ea typeface="ＭＳ 明朝" panose="02020609040205080304" pitchFamily="17" charset="-128"/>
              </a:rPr>
              <a:t>sin2</a:t>
            </a:r>
            <a:r>
              <a:rPr lang="en-US" altLang="ja-JP" i="1" dirty="0">
                <a:ea typeface="ＭＳ 明朝" panose="02020609040205080304" pitchFamily="17" charset="-128"/>
              </a:rPr>
              <a:t>θ</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 g</a:t>
            </a:r>
            <a:r>
              <a:rPr lang="en-US" altLang="ja-JP" dirty="0">
                <a:ea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baseline="30000" dirty="0">
                <a:solidFill>
                  <a:srgbClr val="000000"/>
                </a:solidFill>
                <a:ea typeface="ＭＳ 明朝" panose="02020609040205080304" pitchFamily="17" charset="-128"/>
              </a:rPr>
              <a:t>2 </a:t>
            </a:r>
            <a:r>
              <a:rPr lang="ja-JP" altLang="en-US" baseline="30000" dirty="0">
                <a:solidFill>
                  <a:srgbClr val="000000"/>
                </a:solidFill>
                <a:ea typeface="ＭＳ 明朝" panose="02020609040205080304" pitchFamily="17" charset="-128"/>
              </a:rPr>
              <a:t>　</a:t>
            </a:r>
            <a:endParaRPr lang="en-US" altLang="ja-JP" i="1" dirty="0">
              <a:latin typeface="Bookman Old Style" panose="02050604050505020204" pitchFamily="18" charset="0"/>
              <a:ea typeface="ＭＳ 明朝" panose="02020609040205080304" pitchFamily="17"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7C2104F4-91CE-464A-9212-0B886CBC65A3}"/>
              </a:ext>
            </a:extLst>
          </p:cNvPr>
          <p:cNvSpPr/>
          <p:nvPr/>
        </p:nvSpPr>
        <p:spPr>
          <a:xfrm>
            <a:off x="0" y="4112424"/>
            <a:ext cx="9144000" cy="2074414"/>
          </a:xfrm>
          <a:prstGeom prst="rect">
            <a:avLst/>
          </a:prstGeom>
        </p:spPr>
        <p:txBody>
          <a:bodyPr wrap="square">
            <a:spAutoFit/>
          </a:bodyPr>
          <a:lstStyle/>
          <a:p>
            <a:pPr>
              <a:spcAft>
                <a:spcPts val="0"/>
              </a:spcAft>
            </a:pPr>
            <a:r>
              <a:rPr lang="en-US" altLang="ja-JP" dirty="0">
                <a:ea typeface="ＭＳ 明朝" panose="02020609040205080304" pitchFamily="17" charset="-128"/>
              </a:rPr>
              <a:t>(1)</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 </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solidFill>
                  <a:srgbClr val="000000"/>
                </a:solidFill>
                <a:ea typeface="ＭＳ 明朝" panose="02020609040205080304" pitchFamily="17" charset="-128"/>
              </a:rPr>
              <a:t>3.0m</a:t>
            </a:r>
            <a:r>
              <a:rPr lang="ja-JP" altLang="en-US" dirty="0">
                <a:solidFill>
                  <a:srgbClr val="000000"/>
                </a:solidFill>
                <a:ea typeface="ＭＳ 明朝" panose="02020609040205080304" pitchFamily="17" charset="-128"/>
              </a:rPr>
              <a:t>なので</a:t>
            </a:r>
            <a:r>
              <a:rPr lang="en-US" altLang="ja-JP" dirty="0">
                <a:ea typeface="ＭＳ 明朝" panose="02020609040205080304" pitchFamily="17" charset="-128"/>
              </a:rPr>
              <a:t>sin2</a:t>
            </a:r>
            <a:r>
              <a:rPr lang="en-US" altLang="ja-JP" i="1" dirty="0">
                <a:ea typeface="ＭＳ 明朝" panose="02020609040205080304" pitchFamily="17" charset="-128"/>
              </a:rPr>
              <a:t>θ</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solidFill>
                  <a:srgbClr val="000000"/>
                </a:solidFill>
                <a:ea typeface="ＭＳ 明朝" panose="02020609040205080304" pitchFamily="17" charset="-128"/>
              </a:rPr>
              <a:t>3.0m)(</a:t>
            </a:r>
            <a:r>
              <a:rPr lang="en-US" altLang="ja-JP" dirty="0">
                <a:ea typeface="ＭＳ 明朝" panose="02020609040205080304" pitchFamily="17" charset="-128"/>
              </a:rPr>
              <a:t>9.8m/s</a:t>
            </a:r>
            <a:r>
              <a:rPr lang="en-US" altLang="ja-JP" baseline="30000" dirty="0">
                <a:ea typeface="ＭＳ 明朝" panose="02020609040205080304" pitchFamily="17" charset="-128"/>
              </a:rPr>
              <a:t>2</a:t>
            </a:r>
            <a:r>
              <a:rPr lang="en-US" altLang="ja-JP" dirty="0">
                <a:solidFill>
                  <a:srgbClr val="000000"/>
                </a:solidFill>
                <a:ea typeface="ＭＳ 明朝" panose="02020609040205080304" pitchFamily="17" charset="-128"/>
              </a:rPr>
              <a:t>)/(</a:t>
            </a:r>
            <a:r>
              <a:rPr lang="en-US" altLang="ja-JP" dirty="0">
                <a:ea typeface="ＭＳ 明朝" panose="02020609040205080304" pitchFamily="17" charset="-128"/>
              </a:rPr>
              <a:t>7.0m/s</a:t>
            </a:r>
            <a:r>
              <a:rPr lang="en-US" altLang="ja-JP" dirty="0">
                <a:solidFill>
                  <a:srgbClr val="000000"/>
                </a:solidFill>
                <a:ea typeface="ＭＳ 明朝" panose="02020609040205080304" pitchFamily="17" charset="-128"/>
              </a:rPr>
              <a:t>)</a:t>
            </a:r>
            <a:r>
              <a:rPr lang="en-US" altLang="ja-JP" baseline="30000" dirty="0">
                <a:ea typeface="ＭＳ 明朝" panose="02020609040205080304" pitchFamily="17" charset="-128"/>
              </a:rPr>
              <a:t>2</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ea typeface="ＭＳ 明朝" panose="02020609040205080304" pitchFamily="17" charset="-128"/>
              </a:rPr>
              <a:t>0.600 </a:t>
            </a:r>
            <a:r>
              <a:rPr lang="ja-JP" altLang="ja-JP" dirty="0">
                <a:ea typeface="ＭＳ 明朝" panose="02020609040205080304" pitchFamily="17" charset="-128"/>
                <a:cs typeface="Times New Roman" panose="02020603050405020304" pitchFamily="18" charset="0"/>
              </a:rPr>
              <a:t>。</a:t>
            </a:r>
            <a:endParaRPr lang="en-US" altLang="ja-JP" dirty="0">
              <a:ea typeface="ＭＳ 明朝" panose="02020609040205080304" pitchFamily="17" charset="-128"/>
              <a:cs typeface="Times New Roman" panose="02020603050405020304" pitchFamily="18" charset="0"/>
            </a:endParaRPr>
          </a:p>
          <a:p>
            <a:pPr>
              <a:spcAft>
                <a:spcPts val="0"/>
              </a:spcAft>
            </a:pPr>
            <a:r>
              <a:rPr lang="ja-JP" altLang="ja-JP" dirty="0">
                <a:solidFill>
                  <a:srgbClr val="000000"/>
                </a:solidFill>
                <a:ea typeface="ＭＳ 明朝" panose="02020609040205080304" pitchFamily="17" charset="-128"/>
                <a:cs typeface="ＭＳ 明朝" panose="02020609040205080304" pitchFamily="17" charset="-128"/>
              </a:rPr>
              <a:t>関数電卓の</a:t>
            </a:r>
            <a:r>
              <a:rPr lang="en-US" altLang="ja-JP" dirty="0">
                <a:solidFill>
                  <a:srgbClr val="000000"/>
                </a:solidFill>
                <a:ea typeface="ＭＳ 明朝" panose="02020609040205080304" pitchFamily="17" charset="-128"/>
                <a:cs typeface="ＭＳ 明朝" panose="02020609040205080304" pitchFamily="17" charset="-128"/>
              </a:rPr>
              <a:t>sin</a:t>
            </a:r>
            <a:r>
              <a:rPr lang="en-US" altLang="ja-JP" baseline="30000"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baseline="30000" dirty="0">
                <a:ea typeface="ＭＳ 明朝" panose="02020609040205080304" pitchFamily="17" charset="-128"/>
              </a:rPr>
              <a:t>1</a:t>
            </a:r>
            <a:r>
              <a:rPr lang="ja-JP" altLang="ja-JP" dirty="0">
                <a:solidFill>
                  <a:srgbClr val="000000"/>
                </a:solidFill>
                <a:ea typeface="ＭＳ 明朝" panose="02020609040205080304" pitchFamily="17" charset="-128"/>
                <a:cs typeface="ＭＳ 明朝" panose="02020609040205080304" pitchFamily="17" charset="-128"/>
              </a:rPr>
              <a:t>を用いて</a:t>
            </a:r>
            <a:r>
              <a:rPr lang="en-US" altLang="ja-JP" dirty="0">
                <a:ea typeface="ＭＳ 明朝" panose="02020609040205080304" pitchFamily="17" charset="-128"/>
              </a:rPr>
              <a:t>2</a:t>
            </a:r>
            <a:r>
              <a:rPr lang="en-US" altLang="ja-JP" i="1" dirty="0">
                <a:ea typeface="ＭＳ 明朝" panose="02020609040205080304" pitchFamily="17" charset="-128"/>
              </a:rPr>
              <a:t>θ</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 =</a:t>
            </a:r>
            <a:r>
              <a:rPr lang="en-US" altLang="ja-JP" dirty="0">
                <a:ea typeface="ＭＳ 明朝" panose="02020609040205080304" pitchFamily="17" charset="-128"/>
              </a:rPr>
              <a:t>36.87</a:t>
            </a:r>
            <a:r>
              <a:rPr lang="en-US" altLang="ja-JP" baseline="30000" dirty="0">
                <a:ea typeface="ＭＳ 明朝" panose="02020609040205080304" pitchFamily="17" charset="-128"/>
                <a:cs typeface="Times New Roman" panose="02020603050405020304" pitchFamily="18" charset="0"/>
              </a:rPr>
              <a:t>o</a:t>
            </a:r>
            <a:r>
              <a:rPr lang="en-US" altLang="ja-JP" dirty="0">
                <a:ea typeface="ＭＳ 明朝" panose="02020609040205080304" pitchFamily="17" charset="-128"/>
              </a:rPr>
              <a:t>,</a:t>
            </a:r>
            <a:r>
              <a:rPr lang="ja-JP" altLang="en-US" dirty="0">
                <a:ea typeface="ＭＳ 明朝" panose="02020609040205080304" pitchFamily="17" charset="-128"/>
              </a:rPr>
              <a:t> </a:t>
            </a:r>
            <a:r>
              <a:rPr lang="en-US" altLang="ja-JP" dirty="0">
                <a:ea typeface="ＭＳ 明朝" panose="02020609040205080304" pitchFamily="17" charset="-128"/>
              </a:rPr>
              <a:t>143.13</a:t>
            </a:r>
            <a:r>
              <a:rPr lang="en-US" altLang="ja-JP" baseline="30000" dirty="0">
                <a:ea typeface="ＭＳ 明朝" panose="02020609040205080304" pitchFamily="17" charset="-128"/>
                <a:cs typeface="Times New Roman" panose="02020603050405020304" pitchFamily="18" charset="0"/>
              </a:rPr>
              <a:t>o</a:t>
            </a:r>
          </a:p>
          <a:p>
            <a:pPr>
              <a:spcAft>
                <a:spcPts val="0"/>
              </a:spcAft>
            </a:pPr>
            <a:r>
              <a:rPr lang="en-US" altLang="ja-JP" baseline="30000" dirty="0">
                <a:ea typeface="ＭＳ 明朝" panose="02020609040205080304" pitchFamily="17" charset="-128"/>
                <a:cs typeface="Times New Roman" panose="02020603050405020304" pitchFamily="18" charset="0"/>
              </a:rPr>
              <a:t> </a:t>
            </a:r>
            <a:r>
              <a:rPr lang="en-US" altLang="ja-JP" dirty="0">
                <a:ea typeface="ＭＳ 明朝" panose="02020609040205080304" pitchFamily="17" charset="-128"/>
              </a:rPr>
              <a:t>(0&lt;</a:t>
            </a:r>
            <a:r>
              <a:rPr lang="en-US" altLang="ja-JP" i="1" dirty="0">
                <a:ea typeface="ＭＳ 明朝" panose="02020609040205080304" pitchFamily="17" charset="-128"/>
              </a:rPr>
              <a:t>θ</a:t>
            </a:r>
            <a:r>
              <a:rPr lang="en-US" altLang="ja-JP" dirty="0">
                <a:ea typeface="ＭＳ 明朝" panose="02020609040205080304" pitchFamily="17" charset="-128"/>
              </a:rPr>
              <a:t>&lt;90</a:t>
            </a:r>
            <a:r>
              <a:rPr lang="en-US" altLang="ja-JP" baseline="30000" dirty="0">
                <a:ea typeface="ＭＳ 明朝" panose="02020609040205080304" pitchFamily="17" charset="-128"/>
                <a:cs typeface="Times New Roman" panose="02020603050405020304" pitchFamily="18" charset="0"/>
              </a:rPr>
              <a:t>o</a:t>
            </a:r>
            <a:r>
              <a:rPr lang="ja-JP" altLang="ja-JP" dirty="0">
                <a:latin typeface="Century" panose="02040604050505020304" pitchFamily="18" charset="0"/>
                <a:ea typeface="ＭＳ 明朝" panose="02020609040205080304" pitchFamily="17" charset="-128"/>
                <a:cs typeface="Times New Roman" panose="02020603050405020304" pitchFamily="18" charset="0"/>
              </a:rPr>
              <a:t>なので</a:t>
            </a:r>
            <a:r>
              <a:rPr lang="en-US" altLang="ja-JP" dirty="0">
                <a:ea typeface="ＭＳ 明朝" panose="02020609040205080304" pitchFamily="17" charset="-128"/>
              </a:rPr>
              <a:t>0&lt;2</a:t>
            </a:r>
            <a:r>
              <a:rPr lang="en-US" altLang="ja-JP" i="1" dirty="0">
                <a:ea typeface="ＭＳ 明朝" panose="02020609040205080304" pitchFamily="17" charset="-128"/>
              </a:rPr>
              <a:t>θ</a:t>
            </a:r>
            <a:r>
              <a:rPr lang="en-US" altLang="ja-JP" dirty="0">
                <a:ea typeface="ＭＳ 明朝" panose="02020609040205080304" pitchFamily="17" charset="-128"/>
              </a:rPr>
              <a:t>&lt;180</a:t>
            </a:r>
            <a:r>
              <a:rPr lang="en-US" altLang="ja-JP" baseline="30000" dirty="0">
                <a:ea typeface="ＭＳ 明朝" panose="02020609040205080304" pitchFamily="17" charset="-128"/>
                <a:cs typeface="Times New Roman" panose="02020603050405020304" pitchFamily="18" charset="0"/>
              </a:rPr>
              <a:t>o</a:t>
            </a:r>
            <a:r>
              <a:rPr lang="ja-JP" altLang="ja-JP" dirty="0">
                <a:ea typeface="ＭＳ 明朝" panose="02020609040205080304" pitchFamily="17" charset="-128"/>
                <a:cs typeface="Times New Roman" panose="02020603050405020304" pitchFamily="18" charset="0"/>
              </a:rPr>
              <a:t>のすべての解を求める。</a:t>
            </a:r>
            <a:r>
              <a:rPr lang="en-US" altLang="ja-JP" dirty="0">
                <a:ea typeface="ＭＳ 明朝" panose="02020609040205080304" pitchFamily="17" charset="-128"/>
              </a:rPr>
              <a:t>)</a:t>
            </a:r>
          </a:p>
          <a:p>
            <a:pPr>
              <a:spcAft>
                <a:spcPts val="0"/>
              </a:spcAft>
            </a:pPr>
            <a:r>
              <a:rPr lang="ja-JP" altLang="ja-JP" dirty="0">
                <a:solidFill>
                  <a:srgbClr val="000000"/>
                </a:solidFill>
                <a:ea typeface="ＭＳ 明朝" panose="02020609040205080304" pitchFamily="17" charset="-128"/>
                <a:cs typeface="ＭＳ 明朝" panose="02020609040205080304" pitchFamily="17" charset="-128"/>
              </a:rPr>
              <a:t>∴</a:t>
            </a:r>
            <a:r>
              <a:rPr lang="en-US" altLang="ja-JP" i="1" dirty="0">
                <a:ea typeface="ＭＳ 明朝" panose="02020609040205080304" pitchFamily="17" charset="-128"/>
              </a:rPr>
              <a:t>θ</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ea typeface="ＭＳ 明朝" panose="02020609040205080304" pitchFamily="17" charset="-128"/>
              </a:rPr>
              <a:t>18.43</a:t>
            </a:r>
            <a:r>
              <a:rPr lang="en-US" altLang="ja-JP" baseline="30000" dirty="0">
                <a:ea typeface="ＭＳ 明朝" panose="02020609040205080304" pitchFamily="17" charset="-128"/>
                <a:cs typeface="Times New Roman" panose="02020603050405020304" pitchFamily="18" charset="0"/>
              </a:rPr>
              <a:t>o</a:t>
            </a:r>
            <a:r>
              <a:rPr lang="en-US" altLang="ja-JP" dirty="0">
                <a:ea typeface="ＭＳ 明朝" panose="02020609040205080304" pitchFamily="17" charset="-128"/>
              </a:rPr>
              <a:t>,71.57</a:t>
            </a:r>
            <a:r>
              <a:rPr lang="en-US" altLang="ja-JP" baseline="30000" dirty="0">
                <a:ea typeface="ＭＳ 明朝" panose="02020609040205080304" pitchFamily="17" charset="-128"/>
                <a:cs typeface="Times New Roman" panose="02020603050405020304" pitchFamily="18" charset="0"/>
              </a:rPr>
              <a:t>o</a:t>
            </a:r>
            <a:r>
              <a:rPr lang="ja-JP" altLang="ja-JP" dirty="0">
                <a:latin typeface="Century" panose="02040604050505020304" pitchFamily="18" charset="0"/>
                <a:ea typeface="ＭＳ 明朝" panose="02020609040205080304" pitchFamily="17" charset="-128"/>
                <a:cs typeface="Times New Roman" panose="02020603050405020304" pitchFamily="18" charset="0"/>
              </a:rPr>
              <a:t>となる。</a:t>
            </a:r>
            <a:r>
              <a:rPr lang="ja-JP" altLang="ja-JP" b="1" u="sng" dirty="0">
                <a:ea typeface="ＭＳ 明朝" panose="02020609040205080304" pitchFamily="17" charset="-128"/>
                <a:cs typeface="Times New Roman" panose="02020603050405020304" pitchFamily="18" charset="0"/>
              </a:rPr>
              <a:t>答</a:t>
            </a:r>
            <a:r>
              <a:rPr lang="ja-JP" altLang="ja-JP" u="sng" dirty="0">
                <a:ea typeface="ＭＳ 明朝" panose="02020609040205080304" pitchFamily="17" charset="-128"/>
                <a:cs typeface="Times New Roman" panose="02020603050405020304" pitchFamily="18" charset="0"/>
              </a:rPr>
              <a:t>　仰角は</a:t>
            </a:r>
            <a:r>
              <a:rPr lang="en-US" altLang="ja-JP" u="sng" dirty="0">
                <a:ea typeface="ＭＳ 明朝" panose="02020609040205080304" pitchFamily="17" charset="-128"/>
              </a:rPr>
              <a:t>18</a:t>
            </a:r>
            <a:r>
              <a:rPr lang="en-US" altLang="ja-JP" u="sng" baseline="30000" dirty="0">
                <a:ea typeface="ＭＳ 明朝" panose="02020609040205080304" pitchFamily="17" charset="-128"/>
                <a:cs typeface="Times New Roman" panose="02020603050405020304" pitchFamily="18" charset="0"/>
              </a:rPr>
              <a:t>o</a:t>
            </a:r>
            <a:r>
              <a:rPr lang="en-US" altLang="ja-JP" u="sng" dirty="0">
                <a:ea typeface="ＭＳ 明朝" panose="02020609040205080304" pitchFamily="17" charset="-128"/>
              </a:rPr>
              <a:t>, 72</a:t>
            </a:r>
            <a:r>
              <a:rPr lang="en-US" altLang="ja-JP" u="sng" baseline="30000" dirty="0">
                <a:ea typeface="ＭＳ 明朝" panose="02020609040205080304" pitchFamily="17" charset="-128"/>
                <a:cs typeface="Times New Roman" panose="02020603050405020304" pitchFamily="18" charset="0"/>
              </a:rPr>
              <a:t>o</a:t>
            </a:r>
            <a:endParaRPr lang="ja-JP" altLang="ja-JP" u="sng"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吹き出し: 円形 6">
            <a:extLst>
              <a:ext uri="{FF2B5EF4-FFF2-40B4-BE49-F238E27FC236}">
                <a16:creationId xmlns:a16="http://schemas.microsoft.com/office/drawing/2014/main" id="{76F4C6FE-E5E9-4FFA-AAA8-F48E47419332}"/>
              </a:ext>
            </a:extLst>
          </p:cNvPr>
          <p:cNvSpPr/>
          <p:nvPr/>
        </p:nvSpPr>
        <p:spPr bwMode="auto">
          <a:xfrm>
            <a:off x="2111098" y="6186838"/>
            <a:ext cx="3952350" cy="647701"/>
          </a:xfrm>
          <a:prstGeom prst="wedgeEllipseCallout">
            <a:avLst>
              <a:gd name="adj1" fmla="val -42184"/>
              <a:gd name="adj2" fmla="val -4684"/>
            </a:avLst>
          </a:prstGeom>
          <a:solidFill>
            <a:srgbClr val="FFF0DC"/>
          </a:solidFill>
          <a:ln w="9525" cap="flat" cmpd="sng" algn="ctr">
            <a:solidFill>
              <a:srgbClr val="FFCC99"/>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ts val="2000"/>
              </a:lnSpc>
              <a:spcBef>
                <a:spcPts val="0"/>
              </a:spcBef>
              <a:spcAft>
                <a:spcPct val="0"/>
              </a:spcAft>
              <a:buClrTx/>
              <a:buSzTx/>
              <a:buFontTx/>
              <a:buNone/>
              <a:tabLst/>
            </a:pPr>
            <a:r>
              <a:rPr lang="ja-JP" altLang="en-US" sz="2000" dirty="0">
                <a:solidFill>
                  <a:srgbClr val="C84600"/>
                </a:solidFill>
                <a:ea typeface="ＭＳ Ｐゴシック" pitchFamily="50" charset="-128"/>
              </a:rPr>
              <a:t>途中計算の有効数字は余分に</a:t>
            </a:r>
            <a:endParaRPr kumimoji="1" lang="ja-JP" altLang="en-US" sz="2000" b="0" i="0" u="none" strike="noStrike" cap="none" normalizeH="0" baseline="0" dirty="0">
              <a:ln>
                <a:noFill/>
              </a:ln>
              <a:solidFill>
                <a:srgbClr val="C84600"/>
              </a:solidFill>
              <a:effectLst/>
              <a:ea typeface="ＭＳ Ｐゴシック" pitchFamily="50" charset="-128"/>
            </a:endParaRPr>
          </a:p>
        </p:txBody>
      </p:sp>
    </p:spTree>
    <p:extLst>
      <p:ext uri="{BB962C8B-B14F-4D97-AF65-F5344CB8AC3E}">
        <p14:creationId xmlns:p14="http://schemas.microsoft.com/office/powerpoint/2010/main" val="39170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1" grpId="0"/>
      <p:bldP spid="6" grpId="0"/>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5" name="Rectangle 5"/>
          <p:cNvSpPr>
            <a:spLocks noGrp="1" noChangeArrowheads="1"/>
          </p:cNvSpPr>
          <p:nvPr>
            <p:ph type="title"/>
          </p:nvPr>
        </p:nvSpPr>
        <p:spPr>
          <a:xfrm>
            <a:off x="0" y="0"/>
            <a:ext cx="828675" cy="404813"/>
          </a:xfrm>
        </p:spPr>
        <p:txBody>
          <a:bodyPr/>
          <a:lstStyle/>
          <a:p>
            <a:pPr algn="l" eaLnBrk="1" hangingPunct="1"/>
            <a:r>
              <a:rPr lang="ja-JP" altLang="en-US" sz="2800" dirty="0">
                <a:solidFill>
                  <a:srgbClr val="0000FF"/>
                </a:solidFill>
              </a:rPr>
              <a:t>例</a:t>
            </a:r>
            <a:r>
              <a:rPr lang="en-US" altLang="ja-JP" sz="2800" dirty="0">
                <a:solidFill>
                  <a:srgbClr val="0000FF"/>
                </a:solidFill>
              </a:rPr>
              <a:t>1</a:t>
            </a:r>
            <a:r>
              <a:rPr lang="ja-JP" altLang="en-US" sz="2800" dirty="0">
                <a:solidFill>
                  <a:srgbClr val="0000FF"/>
                </a:solidFill>
              </a:rPr>
              <a:t>　</a:t>
            </a:r>
          </a:p>
        </p:txBody>
      </p:sp>
      <p:sp>
        <p:nvSpPr>
          <p:cNvPr id="136" name="AutoShape 164">
            <a:extLst>
              <a:ext uri="{FF2B5EF4-FFF2-40B4-BE49-F238E27FC236}">
                <a16:creationId xmlns:a16="http://schemas.microsoft.com/office/drawing/2014/main" id="{E6FFC786-955A-4051-AFCA-FE64EF4AC4E8}"/>
              </a:ext>
            </a:extLst>
          </p:cNvPr>
          <p:cNvSpPr>
            <a:spLocks noChangeArrowheads="1"/>
          </p:cNvSpPr>
          <p:nvPr/>
        </p:nvSpPr>
        <p:spPr bwMode="auto">
          <a:xfrm>
            <a:off x="26290" y="6860"/>
            <a:ext cx="5247386" cy="494792"/>
          </a:xfrm>
          <a:prstGeom prst="roundRect">
            <a:avLst>
              <a:gd name="adj" fmla="val 127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sp>
        <p:nvSpPr>
          <p:cNvPr id="281604" name="Rectangle 4"/>
          <p:cNvSpPr>
            <a:spLocks noChangeArrowheads="1"/>
          </p:cNvSpPr>
          <p:nvPr/>
        </p:nvSpPr>
        <p:spPr bwMode="auto">
          <a:xfrm>
            <a:off x="-1" y="481013"/>
            <a:ext cx="8592457" cy="465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kumimoji="1" lang="ja-JP" altLang="en-US" dirty="0"/>
              <a:t>質量 </a:t>
            </a:r>
            <a:r>
              <a:rPr kumimoji="1" lang="en-US" altLang="ja-JP" i="1" dirty="0">
                <a:latin typeface="Bookman Old Style" pitchFamily="18" charset="0"/>
              </a:rPr>
              <a:t>m</a:t>
            </a:r>
            <a:r>
              <a:rPr kumimoji="1" lang="en-US" altLang="ja-JP" baseline="-25000" dirty="0"/>
              <a:t>1</a:t>
            </a:r>
            <a:r>
              <a:rPr kumimoji="1" lang="en-US" altLang="ja-JP" dirty="0"/>
              <a:t> =5.0kg </a:t>
            </a:r>
            <a:r>
              <a:rPr kumimoji="1" lang="ja-JP" altLang="en-US" dirty="0"/>
              <a:t>の物体 </a:t>
            </a:r>
            <a:r>
              <a:rPr kumimoji="1" lang="en-US" altLang="ja-JP" dirty="0"/>
              <a:t>A </a:t>
            </a:r>
            <a:r>
              <a:rPr kumimoji="1" lang="ja-JP" altLang="en-US" dirty="0"/>
              <a:t>と</a:t>
            </a:r>
          </a:p>
          <a:p>
            <a:pPr algn="just"/>
            <a:r>
              <a:rPr kumimoji="1" lang="ja-JP" altLang="en-US" dirty="0"/>
              <a:t>質量 </a:t>
            </a:r>
            <a:r>
              <a:rPr kumimoji="1" lang="en-US" altLang="ja-JP" i="1" dirty="0">
                <a:latin typeface="Bookman Old Style" pitchFamily="18" charset="0"/>
              </a:rPr>
              <a:t>m</a:t>
            </a:r>
            <a:r>
              <a:rPr kumimoji="1" lang="en-US" altLang="ja-JP" baseline="-25000" dirty="0"/>
              <a:t>2</a:t>
            </a:r>
            <a:r>
              <a:rPr kumimoji="1" lang="en-US" altLang="ja-JP" dirty="0"/>
              <a:t> =4.0kg </a:t>
            </a:r>
            <a:r>
              <a:rPr kumimoji="1" lang="ja-JP" altLang="en-US" dirty="0"/>
              <a:t>の物体 </a:t>
            </a:r>
            <a:r>
              <a:rPr kumimoji="1" lang="en-US" altLang="ja-JP" dirty="0"/>
              <a:t>B </a:t>
            </a:r>
            <a:r>
              <a:rPr kumimoji="1" lang="ja-JP" altLang="en-US" dirty="0"/>
              <a:t>を</a:t>
            </a:r>
          </a:p>
          <a:p>
            <a:pPr algn="just"/>
            <a:r>
              <a:rPr kumimoji="1" lang="ja-JP" altLang="en-US" dirty="0"/>
              <a:t>紐で結び、図のように、</a:t>
            </a:r>
          </a:p>
          <a:p>
            <a:pPr algn="just"/>
            <a:r>
              <a:rPr kumimoji="1" lang="ja-JP" altLang="en-US" dirty="0"/>
              <a:t>物体 </a:t>
            </a:r>
            <a:r>
              <a:rPr kumimoji="1" lang="en-US" altLang="ja-JP" dirty="0"/>
              <a:t>A </a:t>
            </a:r>
            <a:r>
              <a:rPr kumimoji="1" lang="ja-JP" altLang="en-US" dirty="0"/>
              <a:t>を水平な台の上におき、</a:t>
            </a:r>
          </a:p>
          <a:p>
            <a:pPr algn="just"/>
            <a:r>
              <a:rPr kumimoji="1" lang="ja-JP" altLang="en-US" dirty="0"/>
              <a:t>物体 </a:t>
            </a:r>
            <a:r>
              <a:rPr kumimoji="1" lang="en-US" altLang="ja-JP" dirty="0"/>
              <a:t>B </a:t>
            </a:r>
            <a:r>
              <a:rPr kumimoji="1" lang="ja-JP" altLang="en-US" dirty="0" err="1"/>
              <a:t>を滑</a:t>
            </a:r>
            <a:r>
              <a:rPr kumimoji="1" lang="ja-JP" altLang="en-US" dirty="0"/>
              <a:t>車を介して鉛直に</a:t>
            </a:r>
          </a:p>
          <a:p>
            <a:pPr algn="just"/>
            <a:r>
              <a:rPr kumimoji="1" lang="ja-JP" altLang="en-US" dirty="0"/>
              <a:t>吊り下げたところ、両物体が</a:t>
            </a:r>
          </a:p>
          <a:p>
            <a:pPr algn="just"/>
            <a:r>
              <a:rPr kumimoji="1" lang="ja-JP" altLang="en-US" dirty="0"/>
              <a:t>動き出した。物体 </a:t>
            </a:r>
            <a:r>
              <a:rPr kumimoji="1" lang="en-US" altLang="ja-JP" dirty="0"/>
              <a:t>A </a:t>
            </a:r>
            <a:r>
              <a:rPr kumimoji="1" lang="ja-JP" altLang="en-US" dirty="0"/>
              <a:t>と台の間の</a:t>
            </a:r>
            <a:r>
              <a:rPr lang="ja-JP" altLang="en-US" dirty="0"/>
              <a:t>動摩擦係数 を</a:t>
            </a:r>
            <a:r>
              <a:rPr lang="en-US" altLang="ja-JP" i="1" dirty="0" err="1">
                <a:latin typeface="Symbol" pitchFamily="18" charset="2"/>
              </a:rPr>
              <a:t>m</a:t>
            </a:r>
            <a:r>
              <a:rPr lang="en-US" altLang="ja-JP" baseline="-25000" dirty="0" err="1"/>
              <a:t>k</a:t>
            </a:r>
            <a:r>
              <a:rPr lang="en-US" altLang="ja-JP" baseline="-25000" dirty="0"/>
              <a:t> </a:t>
            </a:r>
            <a:r>
              <a:rPr lang="en-US" altLang="ja-JP" dirty="0"/>
              <a:t>= 0.20</a:t>
            </a:r>
            <a:endParaRPr kumimoji="1" lang="ja-JP" altLang="en-US" dirty="0"/>
          </a:p>
          <a:p>
            <a:pPr algn="just"/>
            <a:r>
              <a:rPr kumimoji="1" lang="ja-JP" altLang="en-US" dirty="0"/>
              <a:t>として、両物体の加速度 </a:t>
            </a:r>
            <a:r>
              <a:rPr kumimoji="1" lang="en-US" altLang="ja-JP" i="1" dirty="0">
                <a:latin typeface="Bookman Old Style" pitchFamily="18" charset="0"/>
              </a:rPr>
              <a:t>a</a:t>
            </a:r>
            <a:r>
              <a:rPr kumimoji="1" lang="en-US" altLang="ja-JP" dirty="0"/>
              <a:t> </a:t>
            </a:r>
            <a:r>
              <a:rPr kumimoji="1" lang="ja-JP" altLang="en-US" dirty="0" err="1"/>
              <a:t>とひ</a:t>
            </a:r>
            <a:r>
              <a:rPr kumimoji="1" lang="ja-JP" altLang="en-US" dirty="0"/>
              <a:t>もの張力 </a:t>
            </a:r>
            <a:r>
              <a:rPr kumimoji="1" lang="en-US" altLang="ja-JP" i="1" dirty="0">
                <a:latin typeface="Bookman Old Style" pitchFamily="18" charset="0"/>
              </a:rPr>
              <a:t>T </a:t>
            </a:r>
            <a:r>
              <a:rPr kumimoji="1" lang="ja-JP" altLang="en-US" i="1" dirty="0" err="1">
                <a:latin typeface="Bookman Old Style" pitchFamily="18" charset="0"/>
              </a:rPr>
              <a:t>、</a:t>
            </a:r>
            <a:endParaRPr kumimoji="1" lang="ja-JP" altLang="en-US" i="1" dirty="0">
              <a:latin typeface="Bookman Old Style" pitchFamily="18" charset="0"/>
            </a:endParaRPr>
          </a:p>
          <a:p>
            <a:r>
              <a:rPr kumimoji="1" lang="ja-JP" altLang="en-US" dirty="0"/>
              <a:t>物体 </a:t>
            </a:r>
            <a:r>
              <a:rPr kumimoji="1" lang="en-US" altLang="ja-JP" dirty="0"/>
              <a:t>A</a:t>
            </a:r>
            <a:r>
              <a:rPr kumimoji="1" lang="ja-JP" altLang="en-US" dirty="0"/>
              <a:t>の受ける</a:t>
            </a:r>
            <a:r>
              <a:rPr lang="ja-JP" altLang="en-US" dirty="0"/>
              <a:t>垂直抗力</a:t>
            </a:r>
            <a:r>
              <a:rPr lang="en-US" altLang="ja-JP" i="1" dirty="0">
                <a:latin typeface="Bookman Old Style" pitchFamily="18" charset="0"/>
              </a:rPr>
              <a:t>N</a:t>
            </a:r>
            <a:r>
              <a:rPr lang="ja-JP" altLang="en-US" dirty="0"/>
              <a:t>と摩擦力</a:t>
            </a:r>
            <a:r>
              <a:rPr lang="en-US" altLang="ja-JP" i="1" dirty="0">
                <a:latin typeface="Bookman Old Style" pitchFamily="18" charset="0"/>
              </a:rPr>
              <a:t>f</a:t>
            </a:r>
            <a:r>
              <a:rPr lang="en-US" altLang="ja-JP" i="1" dirty="0">
                <a:solidFill>
                  <a:srgbClr val="FF0000"/>
                </a:solidFill>
                <a:latin typeface="Bookman Old Style" pitchFamily="18" charset="0"/>
              </a:rPr>
              <a:t> </a:t>
            </a:r>
            <a:r>
              <a:rPr lang="ja-JP" altLang="en-US" dirty="0"/>
              <a:t>を求めよ。</a:t>
            </a:r>
          </a:p>
        </p:txBody>
      </p:sp>
      <p:sp>
        <p:nvSpPr>
          <p:cNvPr id="281652" name="Rectangle 52"/>
          <p:cNvSpPr>
            <a:spLocks noChangeArrowheads="1"/>
          </p:cNvSpPr>
          <p:nvPr/>
        </p:nvSpPr>
        <p:spPr bwMode="auto">
          <a:xfrm>
            <a:off x="0" y="481013"/>
            <a:ext cx="7562850" cy="308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kumimoji="1" lang="ja-JP" altLang="en-US" dirty="0"/>
              <a:t>質量 </a:t>
            </a:r>
            <a:r>
              <a:rPr kumimoji="1" lang="en-US" altLang="ja-JP" i="1" dirty="0">
                <a:latin typeface="Bookman Old Style" pitchFamily="18" charset="0"/>
              </a:rPr>
              <a:t>m</a:t>
            </a:r>
            <a:r>
              <a:rPr kumimoji="1" lang="en-US" altLang="ja-JP" baseline="-25000" dirty="0"/>
              <a:t>1</a:t>
            </a:r>
            <a:r>
              <a:rPr kumimoji="1" lang="en-US" altLang="ja-JP" dirty="0"/>
              <a:t> =5.0kg </a:t>
            </a:r>
            <a:r>
              <a:rPr kumimoji="1" lang="ja-JP" altLang="en-US" dirty="0"/>
              <a:t>の物体 </a:t>
            </a:r>
            <a:r>
              <a:rPr kumimoji="1" lang="en-US" altLang="ja-JP" dirty="0"/>
              <a:t>A </a:t>
            </a:r>
            <a:r>
              <a:rPr kumimoji="1" lang="ja-JP" altLang="en-US" dirty="0"/>
              <a:t>と</a:t>
            </a:r>
          </a:p>
          <a:p>
            <a:pPr algn="just"/>
            <a:r>
              <a:rPr kumimoji="1" lang="ja-JP" altLang="en-US" dirty="0"/>
              <a:t>質量 </a:t>
            </a:r>
            <a:r>
              <a:rPr kumimoji="1" lang="en-US" altLang="ja-JP" i="1" dirty="0">
                <a:latin typeface="Bookman Old Style" pitchFamily="18" charset="0"/>
              </a:rPr>
              <a:t>m</a:t>
            </a:r>
            <a:r>
              <a:rPr kumimoji="1" lang="en-US" altLang="ja-JP" baseline="-25000" dirty="0"/>
              <a:t>2</a:t>
            </a:r>
            <a:r>
              <a:rPr kumimoji="1" lang="en-US" altLang="ja-JP" dirty="0"/>
              <a:t> =4.0kg </a:t>
            </a:r>
            <a:r>
              <a:rPr kumimoji="1" lang="ja-JP" altLang="en-US" dirty="0"/>
              <a:t>の物体 </a:t>
            </a:r>
            <a:r>
              <a:rPr kumimoji="1" lang="en-US" altLang="ja-JP" dirty="0"/>
              <a:t>B </a:t>
            </a:r>
            <a:r>
              <a:rPr kumimoji="1" lang="ja-JP" altLang="en-US" dirty="0"/>
              <a:t>を</a:t>
            </a:r>
          </a:p>
          <a:p>
            <a:pPr algn="just">
              <a:tabLst>
                <a:tab pos="5203825" algn="l"/>
              </a:tabLst>
            </a:pPr>
            <a:r>
              <a:rPr kumimoji="1" lang="ja-JP" altLang="en-US" dirty="0"/>
              <a:t>紐で結び、図のように、</a:t>
            </a:r>
          </a:p>
          <a:p>
            <a:pPr algn="just"/>
            <a:r>
              <a:rPr kumimoji="1" lang="ja-JP" altLang="en-US" dirty="0"/>
              <a:t>物体 </a:t>
            </a:r>
            <a:r>
              <a:rPr kumimoji="1" lang="en-US" altLang="ja-JP" dirty="0"/>
              <a:t>A </a:t>
            </a:r>
            <a:r>
              <a:rPr kumimoji="1" lang="ja-JP" altLang="en-US" dirty="0"/>
              <a:t>を水平な台の上におき、</a:t>
            </a:r>
          </a:p>
          <a:p>
            <a:pPr algn="just"/>
            <a:r>
              <a:rPr kumimoji="1" lang="ja-JP" altLang="en-US" dirty="0"/>
              <a:t>物体 </a:t>
            </a:r>
            <a:r>
              <a:rPr kumimoji="1" lang="en-US" altLang="ja-JP" dirty="0"/>
              <a:t>B </a:t>
            </a:r>
            <a:r>
              <a:rPr kumimoji="1" lang="ja-JP" altLang="en-US" dirty="0" err="1"/>
              <a:t>を滑</a:t>
            </a:r>
            <a:r>
              <a:rPr kumimoji="1" lang="ja-JP" altLang="en-US" dirty="0"/>
              <a:t>車を介して鉛直に</a:t>
            </a:r>
          </a:p>
          <a:p>
            <a:pPr algn="just"/>
            <a:r>
              <a:rPr kumimoji="1" lang="ja-JP" altLang="en-US" dirty="0"/>
              <a:t>吊り下げた。物体は動く？</a:t>
            </a:r>
          </a:p>
        </p:txBody>
      </p:sp>
      <p:sp>
        <p:nvSpPr>
          <p:cNvPr id="281606" name="Rectangle 6"/>
          <p:cNvSpPr>
            <a:spLocks noChangeArrowheads="1"/>
          </p:cNvSpPr>
          <p:nvPr/>
        </p:nvSpPr>
        <p:spPr bwMode="auto">
          <a:xfrm>
            <a:off x="5498790" y="1048544"/>
            <a:ext cx="2447925" cy="2160587"/>
          </a:xfrm>
          <a:prstGeom prst="rect">
            <a:avLst/>
          </a:prstGeom>
          <a:solidFill>
            <a:srgbClr val="EAEAEA"/>
          </a:solidFill>
          <a:ln w="9525">
            <a:solidFill>
              <a:schemeClr val="hlink"/>
            </a:solidFill>
            <a:miter lim="800000"/>
            <a:headEnd/>
            <a:tailEnd/>
          </a:ln>
        </p:spPr>
        <p:txBody>
          <a:bodyPr anchor="ctr">
            <a:spAutoFit/>
          </a:bodyPr>
          <a:lstStyle/>
          <a:p>
            <a:endParaRPr lang="ja-JP" altLang="en-US"/>
          </a:p>
        </p:txBody>
      </p:sp>
      <p:sp>
        <p:nvSpPr>
          <p:cNvPr id="130" name="AutoShape 164">
            <a:extLst>
              <a:ext uri="{FF2B5EF4-FFF2-40B4-BE49-F238E27FC236}">
                <a16:creationId xmlns:a16="http://schemas.microsoft.com/office/drawing/2014/main" id="{4F328B08-79E3-4A07-83B0-EA15A7D9D256}"/>
              </a:ext>
            </a:extLst>
          </p:cNvPr>
          <p:cNvSpPr>
            <a:spLocks noChangeArrowheads="1"/>
          </p:cNvSpPr>
          <p:nvPr/>
        </p:nvSpPr>
        <p:spPr bwMode="auto">
          <a:xfrm>
            <a:off x="4880895" y="2115451"/>
            <a:ext cx="2623217" cy="418175"/>
          </a:xfrm>
          <a:prstGeom prst="roundRect">
            <a:avLst>
              <a:gd name="adj" fmla="val 50000"/>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81736" name="Rectangle 136"/>
          <p:cNvSpPr>
            <a:spLocks noChangeArrowheads="1"/>
          </p:cNvSpPr>
          <p:nvPr/>
        </p:nvSpPr>
        <p:spPr bwMode="auto">
          <a:xfrm>
            <a:off x="4910139" y="2060670"/>
            <a:ext cx="1487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C84600"/>
                </a:solidFill>
              </a:rPr>
              <a:t>加速度、</a:t>
            </a:r>
          </a:p>
        </p:txBody>
      </p:sp>
      <p:sp>
        <p:nvSpPr>
          <p:cNvPr id="281737" name="Rectangle 137"/>
          <p:cNvSpPr>
            <a:spLocks noChangeArrowheads="1"/>
          </p:cNvSpPr>
          <p:nvPr/>
        </p:nvSpPr>
        <p:spPr bwMode="auto">
          <a:xfrm>
            <a:off x="6145212" y="206886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C84600"/>
                </a:solidFill>
              </a:rPr>
              <a:t>力</a:t>
            </a:r>
          </a:p>
        </p:txBody>
      </p:sp>
      <p:sp>
        <p:nvSpPr>
          <p:cNvPr id="281738" name="Rectangle 138"/>
          <p:cNvSpPr>
            <a:spLocks noChangeArrowheads="1"/>
          </p:cNvSpPr>
          <p:nvPr/>
        </p:nvSpPr>
        <p:spPr bwMode="auto">
          <a:xfrm>
            <a:off x="6562725" y="2084388"/>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C84600"/>
                </a:solidFill>
              </a:rPr>
              <a:t>図示</a:t>
            </a:r>
          </a:p>
        </p:txBody>
      </p:sp>
      <p:sp>
        <p:nvSpPr>
          <p:cNvPr id="281603" name="Line 3"/>
          <p:cNvSpPr>
            <a:spLocks noChangeShapeType="1"/>
          </p:cNvSpPr>
          <p:nvPr/>
        </p:nvSpPr>
        <p:spPr bwMode="auto">
          <a:xfrm>
            <a:off x="8531225" y="908050"/>
            <a:ext cx="1588" cy="18002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61" name="Rectangle 161"/>
          <p:cNvSpPr>
            <a:spLocks noChangeArrowheads="1"/>
          </p:cNvSpPr>
          <p:nvPr/>
        </p:nvSpPr>
        <p:spPr bwMode="auto">
          <a:xfrm>
            <a:off x="8474075" y="2330450"/>
            <a:ext cx="107950" cy="4349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ja-JP" altLang="en-US"/>
          </a:p>
        </p:txBody>
      </p:sp>
      <p:sp>
        <p:nvSpPr>
          <p:cNvPr id="13316" name="AutoShape 112"/>
          <p:cNvSpPr>
            <a:spLocks noChangeArrowheads="1"/>
          </p:cNvSpPr>
          <p:nvPr/>
        </p:nvSpPr>
        <p:spPr bwMode="auto">
          <a:xfrm>
            <a:off x="2844132" y="5180013"/>
            <a:ext cx="6083300" cy="1677987"/>
          </a:xfrm>
          <a:prstGeom prst="roundRect">
            <a:avLst>
              <a:gd name="adj" fmla="val 16667"/>
            </a:avLst>
          </a:prstGeom>
          <a:solidFill>
            <a:srgbClr val="FFF0DC"/>
          </a:solidFill>
          <a:ln w="28575">
            <a:solidFill>
              <a:srgbClr val="FFF0DC"/>
            </a:solidFill>
            <a:round/>
            <a:headEnd/>
            <a:tailEnd/>
          </a:ln>
          <a:effectLst>
            <a:outerShdw blurRad="50800" dist="38100" dir="18900000" algn="bl" rotWithShape="0">
              <a:prstClr val="black">
                <a:alpha val="40000"/>
              </a:prstClr>
            </a:outerShdw>
          </a:effectLst>
        </p:spPr>
        <p:txBody>
          <a:bodyPr wrap="none" anchor="ctr"/>
          <a:lstStyle/>
          <a:p>
            <a:endParaRPr lang="ja-JP" altLang="en-US"/>
          </a:p>
        </p:txBody>
      </p:sp>
      <p:sp>
        <p:nvSpPr>
          <p:cNvPr id="281602" name="Line 2"/>
          <p:cNvSpPr>
            <a:spLocks noChangeShapeType="1"/>
          </p:cNvSpPr>
          <p:nvPr/>
        </p:nvSpPr>
        <p:spPr bwMode="auto">
          <a:xfrm>
            <a:off x="6227763" y="692150"/>
            <a:ext cx="208756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00" name="Rectangle 100"/>
          <p:cNvSpPr>
            <a:spLocks noChangeArrowheads="1"/>
          </p:cNvSpPr>
          <p:nvPr/>
        </p:nvSpPr>
        <p:spPr bwMode="auto">
          <a:xfrm>
            <a:off x="8170863" y="1698625"/>
            <a:ext cx="720725" cy="647700"/>
          </a:xfrm>
          <a:prstGeom prst="rect">
            <a:avLst/>
          </a:prstGeom>
          <a:solidFill>
            <a:srgbClr val="EAEAEA"/>
          </a:solidFill>
          <a:ln w="9525">
            <a:solidFill>
              <a:schemeClr val="folHlink"/>
            </a:solidFill>
            <a:miter lim="800000"/>
            <a:headEnd/>
            <a:tailEnd/>
          </a:ln>
        </p:spPr>
        <p:txBody>
          <a:bodyPr anchor="ctr">
            <a:spAutoFit/>
          </a:bodyPr>
          <a:lstStyle/>
          <a:p>
            <a:endParaRPr lang="ja-JP" altLang="en-US"/>
          </a:p>
        </p:txBody>
      </p:sp>
      <p:sp>
        <p:nvSpPr>
          <p:cNvPr id="281699" name="Rectangle 99"/>
          <p:cNvSpPr>
            <a:spLocks noChangeArrowheads="1"/>
          </p:cNvSpPr>
          <p:nvPr/>
        </p:nvSpPr>
        <p:spPr bwMode="auto">
          <a:xfrm>
            <a:off x="5749925" y="406400"/>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281607" name="Oval 7"/>
          <p:cNvSpPr>
            <a:spLocks noChangeArrowheads="1"/>
          </p:cNvSpPr>
          <p:nvPr/>
        </p:nvSpPr>
        <p:spPr bwMode="auto">
          <a:xfrm>
            <a:off x="8099425" y="692150"/>
            <a:ext cx="431800" cy="431800"/>
          </a:xfrm>
          <a:prstGeom prst="ellipse">
            <a:avLst/>
          </a:prstGeom>
          <a:solidFill>
            <a:srgbClr val="EAEAEA"/>
          </a:solidFill>
          <a:ln w="38100">
            <a:solidFill>
              <a:schemeClr val="tx1"/>
            </a:solidFill>
            <a:round/>
            <a:headEnd/>
            <a:tailEnd/>
          </a:ln>
        </p:spPr>
        <p:txBody>
          <a:bodyPr anchor="ctr">
            <a:spAutoFit/>
          </a:bodyPr>
          <a:lstStyle/>
          <a:p>
            <a:endParaRPr lang="ja-JP" altLang="en-US"/>
          </a:p>
        </p:txBody>
      </p:sp>
      <p:sp>
        <p:nvSpPr>
          <p:cNvPr id="281608" name="Line 8"/>
          <p:cNvSpPr>
            <a:spLocks noChangeShapeType="1"/>
          </p:cNvSpPr>
          <p:nvPr/>
        </p:nvSpPr>
        <p:spPr bwMode="auto">
          <a:xfrm flipH="1">
            <a:off x="7739063" y="908050"/>
            <a:ext cx="576262" cy="215900"/>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09" name="Rectangle 9"/>
          <p:cNvSpPr>
            <a:spLocks noChangeArrowheads="1"/>
          </p:cNvSpPr>
          <p:nvPr/>
        </p:nvSpPr>
        <p:spPr bwMode="auto">
          <a:xfrm>
            <a:off x="4716463" y="549275"/>
            <a:ext cx="935037" cy="287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ja-JP" altLang="en-US"/>
          </a:p>
        </p:txBody>
      </p:sp>
      <p:sp>
        <p:nvSpPr>
          <p:cNvPr id="281611" name="Rectangle 11"/>
          <p:cNvSpPr>
            <a:spLocks noChangeArrowheads="1"/>
          </p:cNvSpPr>
          <p:nvPr/>
        </p:nvSpPr>
        <p:spPr bwMode="auto">
          <a:xfrm>
            <a:off x="5580063" y="4048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281612" name="Rectangle 12"/>
          <p:cNvSpPr>
            <a:spLocks noChangeArrowheads="1"/>
          </p:cNvSpPr>
          <p:nvPr/>
        </p:nvSpPr>
        <p:spPr bwMode="auto">
          <a:xfrm>
            <a:off x="5726113" y="4048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281613" name="Rectangle 13"/>
          <p:cNvSpPr>
            <a:spLocks noChangeArrowheads="1"/>
          </p:cNvSpPr>
          <p:nvPr/>
        </p:nvSpPr>
        <p:spPr bwMode="auto">
          <a:xfrm>
            <a:off x="8170863" y="17002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281614" name="Rectangle 14"/>
          <p:cNvSpPr>
            <a:spLocks noChangeArrowheads="1"/>
          </p:cNvSpPr>
          <p:nvPr/>
        </p:nvSpPr>
        <p:spPr bwMode="auto">
          <a:xfrm>
            <a:off x="8316913" y="177323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B</a:t>
            </a:r>
          </a:p>
        </p:txBody>
      </p:sp>
      <p:sp>
        <p:nvSpPr>
          <p:cNvPr id="281621" name="Rectangle 21"/>
          <p:cNvSpPr>
            <a:spLocks noChangeArrowheads="1"/>
          </p:cNvSpPr>
          <p:nvPr/>
        </p:nvSpPr>
        <p:spPr bwMode="auto">
          <a:xfrm>
            <a:off x="5749925" y="4048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281622" name="Rectangle 22"/>
          <p:cNvSpPr>
            <a:spLocks noChangeArrowheads="1"/>
          </p:cNvSpPr>
          <p:nvPr/>
        </p:nvSpPr>
        <p:spPr bwMode="auto">
          <a:xfrm>
            <a:off x="5354638" y="454025"/>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281623" name="Rectangle 23"/>
          <p:cNvSpPr>
            <a:spLocks noChangeArrowheads="1"/>
          </p:cNvSpPr>
          <p:nvPr/>
        </p:nvSpPr>
        <p:spPr bwMode="auto">
          <a:xfrm>
            <a:off x="5683250" y="261938"/>
            <a:ext cx="706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kumimoji="1" lang="en-US" altLang="ja-JP"/>
              <a:t> </a:t>
            </a:r>
          </a:p>
        </p:txBody>
      </p:sp>
      <p:sp>
        <p:nvSpPr>
          <p:cNvPr id="281624" name="Line 24"/>
          <p:cNvSpPr>
            <a:spLocks noChangeShapeType="1"/>
          </p:cNvSpPr>
          <p:nvPr/>
        </p:nvSpPr>
        <p:spPr bwMode="auto">
          <a:xfrm flipH="1" flipV="1">
            <a:off x="6116638" y="760413"/>
            <a:ext cx="0" cy="792162"/>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25" name="Line 25"/>
          <p:cNvSpPr>
            <a:spLocks noChangeShapeType="1"/>
          </p:cNvSpPr>
          <p:nvPr/>
        </p:nvSpPr>
        <p:spPr bwMode="auto">
          <a:xfrm flipH="1" flipV="1">
            <a:off x="6477000" y="687388"/>
            <a:ext cx="57467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27" name="Line 27"/>
          <p:cNvSpPr>
            <a:spLocks noChangeShapeType="1"/>
          </p:cNvSpPr>
          <p:nvPr/>
        </p:nvSpPr>
        <p:spPr bwMode="auto">
          <a:xfrm flipH="1">
            <a:off x="6332538" y="255588"/>
            <a:ext cx="0" cy="7921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31" name="Line 31"/>
          <p:cNvSpPr>
            <a:spLocks noChangeShapeType="1"/>
          </p:cNvSpPr>
          <p:nvPr/>
        </p:nvSpPr>
        <p:spPr bwMode="auto">
          <a:xfrm flipH="1">
            <a:off x="5489575" y="169863"/>
            <a:ext cx="898525" cy="1587"/>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32" name="Rectangle 32"/>
          <p:cNvSpPr>
            <a:spLocks noChangeArrowheads="1"/>
          </p:cNvSpPr>
          <p:nvPr/>
        </p:nvSpPr>
        <p:spPr bwMode="auto">
          <a:xfrm>
            <a:off x="5373688" y="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a</a:t>
            </a:r>
          </a:p>
        </p:txBody>
      </p:sp>
      <p:sp>
        <p:nvSpPr>
          <p:cNvPr id="281635" name="Rectangle 35"/>
          <p:cNvSpPr>
            <a:spLocks noChangeArrowheads="1"/>
          </p:cNvSpPr>
          <p:nvPr/>
        </p:nvSpPr>
        <p:spPr bwMode="auto">
          <a:xfrm>
            <a:off x="8170863" y="1700213"/>
            <a:ext cx="720725" cy="647700"/>
          </a:xfrm>
          <a:prstGeom prst="rect">
            <a:avLst/>
          </a:prstGeom>
          <a:solidFill>
            <a:srgbClr val="CCFFFF"/>
          </a:solidFill>
          <a:ln w="9525">
            <a:solidFill>
              <a:schemeClr val="accent1"/>
            </a:solidFill>
            <a:miter lim="800000"/>
            <a:headEnd/>
            <a:tailEnd/>
          </a:ln>
        </p:spPr>
        <p:txBody>
          <a:bodyPr anchor="ctr">
            <a:spAutoFit/>
          </a:bodyPr>
          <a:lstStyle/>
          <a:p>
            <a:endParaRPr lang="ja-JP" altLang="en-US"/>
          </a:p>
        </p:txBody>
      </p:sp>
      <p:sp>
        <p:nvSpPr>
          <p:cNvPr id="281636" name="Rectangle 36"/>
          <p:cNvSpPr>
            <a:spLocks noChangeArrowheads="1"/>
          </p:cNvSpPr>
          <p:nvPr/>
        </p:nvSpPr>
        <p:spPr bwMode="auto">
          <a:xfrm>
            <a:off x="7788275" y="174783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281637" name="Rectangle 37"/>
          <p:cNvSpPr>
            <a:spLocks noChangeArrowheads="1"/>
          </p:cNvSpPr>
          <p:nvPr/>
        </p:nvSpPr>
        <p:spPr bwMode="auto">
          <a:xfrm>
            <a:off x="8167688" y="1644650"/>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kumimoji="1" lang="en-US" altLang="ja-JP"/>
          </a:p>
        </p:txBody>
      </p:sp>
      <p:sp>
        <p:nvSpPr>
          <p:cNvPr id="281638" name="Line 38"/>
          <p:cNvSpPr>
            <a:spLocks noChangeShapeType="1"/>
          </p:cNvSpPr>
          <p:nvPr/>
        </p:nvSpPr>
        <p:spPr bwMode="auto">
          <a:xfrm flipH="1" flipV="1">
            <a:off x="8529638" y="2143125"/>
            <a:ext cx="0" cy="719138"/>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39" name="Line 39"/>
          <p:cNvSpPr>
            <a:spLocks noChangeShapeType="1"/>
          </p:cNvSpPr>
          <p:nvPr/>
        </p:nvSpPr>
        <p:spPr bwMode="auto">
          <a:xfrm flipH="1">
            <a:off x="8529638" y="1135063"/>
            <a:ext cx="0" cy="5762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40" name="Rectangle 40"/>
          <p:cNvSpPr>
            <a:spLocks noChangeArrowheads="1"/>
          </p:cNvSpPr>
          <p:nvPr/>
        </p:nvSpPr>
        <p:spPr bwMode="auto">
          <a:xfrm>
            <a:off x="8024813" y="1206500"/>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T</a:t>
            </a:r>
          </a:p>
        </p:txBody>
      </p:sp>
      <p:sp>
        <p:nvSpPr>
          <p:cNvPr id="281642" name="Line 42"/>
          <p:cNvSpPr>
            <a:spLocks noChangeShapeType="1"/>
          </p:cNvSpPr>
          <p:nvPr/>
        </p:nvSpPr>
        <p:spPr bwMode="auto">
          <a:xfrm flipH="1" flipV="1">
            <a:off x="8977313" y="1631950"/>
            <a:ext cx="1587" cy="863600"/>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44" name="Rectangle 44"/>
          <p:cNvSpPr>
            <a:spLocks noChangeArrowheads="1"/>
          </p:cNvSpPr>
          <p:nvPr/>
        </p:nvSpPr>
        <p:spPr bwMode="auto">
          <a:xfrm>
            <a:off x="0" y="515937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solidFill>
                  <a:schemeClr val="accent2"/>
                </a:solidFill>
              </a:rPr>
              <a:t>解</a:t>
            </a:r>
          </a:p>
        </p:txBody>
      </p:sp>
      <p:sp>
        <p:nvSpPr>
          <p:cNvPr id="281650" name="Rectangle 50"/>
          <p:cNvSpPr>
            <a:spLocks noChangeArrowheads="1"/>
          </p:cNvSpPr>
          <p:nvPr/>
        </p:nvSpPr>
        <p:spPr bwMode="auto">
          <a:xfrm>
            <a:off x="5715000" y="2736850"/>
            <a:ext cx="2098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FF"/>
                </a:solidFill>
                <a:latin typeface="Bookman Old Style" pitchFamily="18" charset="0"/>
              </a:rPr>
              <a:t>(</a:t>
            </a:r>
            <a:r>
              <a:rPr lang="en-US" altLang="ja-JP" i="1">
                <a:solidFill>
                  <a:srgbClr val="FF00FF"/>
                </a:solidFill>
                <a:latin typeface="Bookman Old Style" pitchFamily="18" charset="0"/>
              </a:rPr>
              <a:t>g</a:t>
            </a:r>
            <a:r>
              <a:rPr lang="en-US" altLang="ja-JP" i="1">
                <a:solidFill>
                  <a:srgbClr val="FF00FF"/>
                </a:solidFill>
                <a:latin typeface="Bookman Old Style" pitchFamily="18" charset="0"/>
                <a:ea typeface="ＭＳ ゴシック" pitchFamily="49" charset="-128"/>
              </a:rPr>
              <a:t> = </a:t>
            </a:r>
            <a:r>
              <a:rPr lang="en-US" altLang="ja-JP">
                <a:solidFill>
                  <a:srgbClr val="FF00FF"/>
                </a:solidFill>
              </a:rPr>
              <a:t>9.8m/s</a:t>
            </a:r>
            <a:r>
              <a:rPr lang="en-US" altLang="ja-JP" baseline="30000">
                <a:solidFill>
                  <a:srgbClr val="FF00FF"/>
                </a:solidFill>
              </a:rPr>
              <a:t>2</a:t>
            </a:r>
            <a:r>
              <a:rPr lang="en-US" altLang="ja-JP">
                <a:solidFill>
                  <a:srgbClr val="FF00FF"/>
                </a:solidFill>
                <a:latin typeface="Bookman Old Style" pitchFamily="18" charset="0"/>
              </a:rPr>
              <a:t>)</a:t>
            </a:r>
          </a:p>
        </p:txBody>
      </p:sp>
      <p:sp>
        <p:nvSpPr>
          <p:cNvPr id="281654" name="Rectangle 54"/>
          <p:cNvSpPr>
            <a:spLocks noChangeArrowheads="1"/>
          </p:cNvSpPr>
          <p:nvPr/>
        </p:nvSpPr>
        <p:spPr bwMode="auto">
          <a:xfrm>
            <a:off x="6921500" y="1460500"/>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chemeClr val="accent2"/>
                </a:solidFill>
              </a:rPr>
              <a:t>接触点</a:t>
            </a:r>
          </a:p>
        </p:txBody>
      </p:sp>
      <p:sp>
        <p:nvSpPr>
          <p:cNvPr id="281657" name="Rectangle 57"/>
          <p:cNvSpPr>
            <a:spLocks noChangeArrowheads="1"/>
          </p:cNvSpPr>
          <p:nvPr/>
        </p:nvSpPr>
        <p:spPr bwMode="auto">
          <a:xfrm>
            <a:off x="4432841" y="759015"/>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接触面</a:t>
            </a:r>
          </a:p>
        </p:txBody>
      </p:sp>
      <p:sp>
        <p:nvSpPr>
          <p:cNvPr id="281658" name="Rectangle 58"/>
          <p:cNvSpPr>
            <a:spLocks noChangeArrowheads="1"/>
          </p:cNvSpPr>
          <p:nvPr/>
        </p:nvSpPr>
        <p:spPr bwMode="auto">
          <a:xfrm>
            <a:off x="5741988" y="1624013"/>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FF00FF"/>
                </a:solidFill>
              </a:rPr>
              <a:t>重力</a:t>
            </a:r>
          </a:p>
        </p:txBody>
      </p:sp>
      <p:sp>
        <p:nvSpPr>
          <p:cNvPr id="281659" name="Rectangle 59"/>
          <p:cNvSpPr>
            <a:spLocks noChangeArrowheads="1"/>
          </p:cNvSpPr>
          <p:nvPr/>
        </p:nvSpPr>
        <p:spPr bwMode="auto">
          <a:xfrm>
            <a:off x="6567488" y="0"/>
            <a:ext cx="14081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chemeClr val="accent2"/>
                </a:solidFill>
              </a:rPr>
              <a:t>接触点</a:t>
            </a:r>
          </a:p>
        </p:txBody>
      </p:sp>
      <p:sp>
        <p:nvSpPr>
          <p:cNvPr id="281660" name="Oval 60"/>
          <p:cNvSpPr>
            <a:spLocks noChangeArrowheads="1"/>
          </p:cNvSpPr>
          <p:nvPr/>
        </p:nvSpPr>
        <p:spPr bwMode="auto">
          <a:xfrm>
            <a:off x="8474075" y="1649413"/>
            <a:ext cx="123825" cy="109537"/>
          </a:xfrm>
          <a:prstGeom prst="ellipse">
            <a:avLst/>
          </a:prstGeom>
          <a:solidFill>
            <a:schemeClr val="accent2"/>
          </a:solidFill>
          <a:ln>
            <a:noFill/>
          </a:ln>
          <a:extLst>
            <a:ext uri="{91240B29-F687-4F45-9708-019B960494DF}">
              <a14:hiddenLine xmlns:a14="http://schemas.microsoft.com/office/drawing/2010/main" w="12700">
                <a:solidFill>
                  <a:srgbClr val="000000"/>
                </a:solidFill>
                <a:round/>
                <a:headEnd/>
                <a:tailEnd/>
              </a14:hiddenLine>
            </a:ext>
          </a:extLst>
        </p:spPr>
        <p:txBody>
          <a:bodyPr anchor="ctr">
            <a:spAutoFit/>
          </a:bodyPr>
          <a:lstStyle/>
          <a:p>
            <a:endParaRPr lang="ja-JP" altLang="en-US"/>
          </a:p>
        </p:txBody>
      </p:sp>
      <p:sp>
        <p:nvSpPr>
          <p:cNvPr id="281661" name="Oval 61"/>
          <p:cNvSpPr>
            <a:spLocks noChangeArrowheads="1"/>
          </p:cNvSpPr>
          <p:nvPr/>
        </p:nvSpPr>
        <p:spPr bwMode="auto">
          <a:xfrm>
            <a:off x="6410325" y="633413"/>
            <a:ext cx="123825" cy="109537"/>
          </a:xfrm>
          <a:prstGeom prst="ellipse">
            <a:avLst/>
          </a:prstGeom>
          <a:solidFill>
            <a:schemeClr val="accent2"/>
          </a:solidFill>
          <a:ln>
            <a:noFill/>
          </a:ln>
          <a:extLst>
            <a:ext uri="{91240B29-F687-4F45-9708-019B960494DF}">
              <a14:hiddenLine xmlns:a14="http://schemas.microsoft.com/office/drawing/2010/main" w="12700">
                <a:solidFill>
                  <a:srgbClr val="000000"/>
                </a:solidFill>
                <a:round/>
                <a:headEnd/>
                <a:tailEnd/>
              </a14:hiddenLine>
            </a:ext>
          </a:extLst>
        </p:spPr>
        <p:txBody>
          <a:bodyPr anchor="ctr">
            <a:spAutoFit/>
          </a:bodyPr>
          <a:lstStyle/>
          <a:p>
            <a:endParaRPr lang="ja-JP" altLang="en-US"/>
          </a:p>
        </p:txBody>
      </p:sp>
      <p:sp>
        <p:nvSpPr>
          <p:cNvPr id="281701" name="Line 101"/>
          <p:cNvSpPr>
            <a:spLocks noChangeShapeType="1"/>
          </p:cNvSpPr>
          <p:nvPr/>
        </p:nvSpPr>
        <p:spPr bwMode="auto">
          <a:xfrm flipV="1">
            <a:off x="5749925" y="1042988"/>
            <a:ext cx="725488"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11" name="Line 111"/>
          <p:cNvSpPr>
            <a:spLocks noChangeShapeType="1"/>
          </p:cNvSpPr>
          <p:nvPr/>
        </p:nvSpPr>
        <p:spPr bwMode="auto">
          <a:xfrm>
            <a:off x="0" y="5141913"/>
            <a:ext cx="28749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3356" name="Rectangle 113"/>
          <p:cNvSpPr>
            <a:spLocks noChangeArrowheads="1"/>
          </p:cNvSpPr>
          <p:nvPr/>
        </p:nvSpPr>
        <p:spPr bwMode="auto">
          <a:xfrm>
            <a:off x="2918745" y="5146675"/>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運動の予測</a:t>
            </a:r>
          </a:p>
        </p:txBody>
      </p:sp>
      <p:grpSp>
        <p:nvGrpSpPr>
          <p:cNvPr id="3" name="Group 134"/>
          <p:cNvGrpSpPr>
            <a:grpSpLocks/>
          </p:cNvGrpSpPr>
          <p:nvPr/>
        </p:nvGrpSpPr>
        <p:grpSpPr bwMode="auto">
          <a:xfrm>
            <a:off x="2933032" y="5943600"/>
            <a:ext cx="5913438" cy="911225"/>
            <a:chOff x="1984" y="3744"/>
            <a:chExt cx="3725" cy="574"/>
          </a:xfrm>
        </p:grpSpPr>
        <p:sp>
          <p:nvSpPr>
            <p:cNvPr id="13422" name="Rectangle 115"/>
            <p:cNvSpPr>
              <a:spLocks noChangeArrowheads="1"/>
            </p:cNvSpPr>
            <p:nvPr/>
          </p:nvSpPr>
          <p:spPr bwMode="auto">
            <a:xfrm>
              <a:off x="1984" y="3991"/>
              <a:ext cx="318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9900CC"/>
                  </a:solidFill>
                </a:rPr>
                <a:t>質量</a:t>
              </a:r>
              <a:r>
                <a:rPr lang="en-US" altLang="ja-JP">
                  <a:solidFill>
                    <a:srgbClr val="9900CC"/>
                  </a:solidFill>
                </a:rPr>
                <a:t>×</a:t>
              </a:r>
              <a:r>
                <a:rPr lang="ja-JP" altLang="en-US">
                  <a:solidFill>
                    <a:srgbClr val="9900CC"/>
                  </a:solidFill>
                </a:rPr>
                <a:t>加速度</a:t>
              </a:r>
              <a:r>
                <a:rPr lang="en-US" altLang="ja-JP">
                  <a:solidFill>
                    <a:srgbClr val="9900CC"/>
                  </a:solidFill>
                </a:rPr>
                <a:t>=</a:t>
              </a:r>
              <a:r>
                <a:rPr lang="ja-JP" altLang="en-US">
                  <a:solidFill>
                    <a:srgbClr val="9900CC"/>
                  </a:solidFill>
                </a:rPr>
                <a:t>受ける力の総和</a:t>
              </a:r>
            </a:p>
          </p:txBody>
        </p:sp>
        <p:sp>
          <p:nvSpPr>
            <p:cNvPr id="13423" name="Rectangle 116"/>
            <p:cNvSpPr>
              <a:spLocks noChangeArrowheads="1"/>
            </p:cNvSpPr>
            <p:nvPr/>
          </p:nvSpPr>
          <p:spPr bwMode="auto">
            <a:xfrm>
              <a:off x="1991" y="3744"/>
              <a:ext cx="368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t>②</a:t>
              </a:r>
              <a:r>
                <a:rPr lang="ja-JP" altLang="en-US"/>
                <a:t>物体成分毎に運動方程式をたてる　　</a:t>
              </a:r>
            </a:p>
          </p:txBody>
        </p:sp>
        <p:sp>
          <p:nvSpPr>
            <p:cNvPr id="13424" name="Rectangle 118"/>
            <p:cNvSpPr>
              <a:spLocks noChangeArrowheads="1"/>
            </p:cNvSpPr>
            <p:nvPr/>
          </p:nvSpPr>
          <p:spPr bwMode="auto">
            <a:xfrm>
              <a:off x="5013" y="3957"/>
              <a:ext cx="69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③</a:t>
              </a:r>
              <a:r>
                <a:rPr lang="ja-JP" altLang="en-US"/>
                <a:t>解く</a:t>
              </a:r>
            </a:p>
          </p:txBody>
        </p:sp>
      </p:grpSp>
      <p:sp>
        <p:nvSpPr>
          <p:cNvPr id="281710" name="Line 110"/>
          <p:cNvSpPr>
            <a:spLocks noChangeShapeType="1"/>
          </p:cNvSpPr>
          <p:nvPr/>
        </p:nvSpPr>
        <p:spPr bwMode="auto">
          <a:xfrm flipH="1" flipV="1">
            <a:off x="5616527" y="2549075"/>
            <a:ext cx="1616785" cy="267801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720" name="Line 120"/>
          <p:cNvSpPr>
            <a:spLocks noChangeShapeType="1"/>
          </p:cNvSpPr>
          <p:nvPr/>
        </p:nvSpPr>
        <p:spPr bwMode="auto">
          <a:xfrm flipH="1">
            <a:off x="6184900" y="2419350"/>
            <a:ext cx="1943100" cy="278606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21" name="Line 121"/>
          <p:cNvSpPr>
            <a:spLocks noChangeShapeType="1"/>
          </p:cNvSpPr>
          <p:nvPr/>
        </p:nvSpPr>
        <p:spPr bwMode="auto">
          <a:xfrm>
            <a:off x="5946775" y="1130300"/>
            <a:ext cx="238125" cy="400367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25" name="Line 125"/>
          <p:cNvSpPr>
            <a:spLocks noChangeShapeType="1"/>
          </p:cNvSpPr>
          <p:nvPr/>
        </p:nvSpPr>
        <p:spPr bwMode="auto">
          <a:xfrm flipH="1">
            <a:off x="7567779" y="3078447"/>
            <a:ext cx="573088" cy="2262187"/>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27" name="Line 127"/>
          <p:cNvSpPr>
            <a:spLocks noChangeShapeType="1"/>
          </p:cNvSpPr>
          <p:nvPr/>
        </p:nvSpPr>
        <p:spPr bwMode="auto">
          <a:xfrm flipH="1">
            <a:off x="6411913" y="2943225"/>
            <a:ext cx="1262062" cy="270192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29" name="Line 129"/>
          <p:cNvSpPr>
            <a:spLocks noChangeShapeType="1"/>
          </p:cNvSpPr>
          <p:nvPr/>
        </p:nvSpPr>
        <p:spPr bwMode="auto">
          <a:xfrm flipH="1">
            <a:off x="7248543" y="2894013"/>
            <a:ext cx="719120" cy="270192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730" name="Line 130"/>
          <p:cNvSpPr>
            <a:spLocks noChangeShapeType="1"/>
          </p:cNvSpPr>
          <p:nvPr/>
        </p:nvSpPr>
        <p:spPr bwMode="auto">
          <a:xfrm>
            <a:off x="6307138" y="1639888"/>
            <a:ext cx="1100137" cy="3605212"/>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31" name="Line 131"/>
          <p:cNvSpPr>
            <a:spLocks noChangeShapeType="1"/>
          </p:cNvSpPr>
          <p:nvPr/>
        </p:nvSpPr>
        <p:spPr bwMode="auto">
          <a:xfrm>
            <a:off x="5969000" y="2079625"/>
            <a:ext cx="157163" cy="3563938"/>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32" name="Line 132"/>
          <p:cNvSpPr>
            <a:spLocks noChangeShapeType="1"/>
          </p:cNvSpPr>
          <p:nvPr/>
        </p:nvSpPr>
        <p:spPr bwMode="auto">
          <a:xfrm>
            <a:off x="6232525" y="2093914"/>
            <a:ext cx="823699" cy="352785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741" name="Line 141"/>
          <p:cNvSpPr>
            <a:spLocks noChangeShapeType="1"/>
          </p:cNvSpPr>
          <p:nvPr/>
        </p:nvSpPr>
        <p:spPr bwMode="auto">
          <a:xfrm flipV="1">
            <a:off x="4137025" y="2786063"/>
            <a:ext cx="4602163" cy="150495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42" name="Line 142"/>
          <p:cNvSpPr>
            <a:spLocks noChangeShapeType="1"/>
          </p:cNvSpPr>
          <p:nvPr/>
        </p:nvSpPr>
        <p:spPr bwMode="auto">
          <a:xfrm flipV="1">
            <a:off x="3389313" y="2709863"/>
            <a:ext cx="4308475" cy="149225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43" name="Rectangle 143"/>
          <p:cNvSpPr>
            <a:spLocks noChangeArrowheads="1"/>
          </p:cNvSpPr>
          <p:nvPr/>
        </p:nvSpPr>
        <p:spPr bwMode="auto">
          <a:xfrm>
            <a:off x="7213600" y="1116013"/>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FF0066"/>
                </a:solidFill>
              </a:rPr>
              <a:t>張力</a:t>
            </a:r>
          </a:p>
        </p:txBody>
      </p:sp>
      <p:sp>
        <p:nvSpPr>
          <p:cNvPr id="281744" name="Rectangle 144"/>
          <p:cNvSpPr>
            <a:spLocks noChangeArrowheads="1"/>
          </p:cNvSpPr>
          <p:nvPr/>
        </p:nvSpPr>
        <p:spPr bwMode="auto">
          <a:xfrm>
            <a:off x="8021638" y="1198563"/>
            <a:ext cx="4048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latin typeface="Bookman Old Style" pitchFamily="18" charset="0"/>
                <a:ea typeface="ＭＳ ゴシック" pitchFamily="49" charset="-128"/>
              </a:rPr>
              <a:t>T</a:t>
            </a:r>
          </a:p>
        </p:txBody>
      </p:sp>
      <p:sp>
        <p:nvSpPr>
          <p:cNvPr id="281745" name="Line 145"/>
          <p:cNvSpPr>
            <a:spLocks noChangeShapeType="1"/>
          </p:cNvSpPr>
          <p:nvPr/>
        </p:nvSpPr>
        <p:spPr bwMode="auto">
          <a:xfrm flipV="1">
            <a:off x="6362700" y="1658938"/>
            <a:ext cx="1781175" cy="248602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46" name="Line 146"/>
          <p:cNvSpPr>
            <a:spLocks noChangeShapeType="1"/>
          </p:cNvSpPr>
          <p:nvPr/>
        </p:nvSpPr>
        <p:spPr bwMode="auto">
          <a:xfrm flipV="1">
            <a:off x="5627688" y="1554163"/>
            <a:ext cx="1801812" cy="2554287"/>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47" name="Rectangle 147"/>
          <p:cNvSpPr>
            <a:spLocks noChangeArrowheads="1"/>
          </p:cNvSpPr>
          <p:nvPr/>
        </p:nvSpPr>
        <p:spPr bwMode="auto">
          <a:xfrm>
            <a:off x="6484938" y="904875"/>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FF0066"/>
                </a:solidFill>
              </a:rPr>
              <a:t>張力</a:t>
            </a:r>
          </a:p>
        </p:txBody>
      </p:sp>
      <p:sp>
        <p:nvSpPr>
          <p:cNvPr id="281749" name="Line 149"/>
          <p:cNvSpPr>
            <a:spLocks noChangeShapeType="1"/>
          </p:cNvSpPr>
          <p:nvPr/>
        </p:nvSpPr>
        <p:spPr bwMode="auto">
          <a:xfrm flipV="1">
            <a:off x="6323013" y="995363"/>
            <a:ext cx="812800" cy="321627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50" name="Line 150"/>
          <p:cNvSpPr>
            <a:spLocks noChangeShapeType="1"/>
          </p:cNvSpPr>
          <p:nvPr/>
        </p:nvSpPr>
        <p:spPr bwMode="auto">
          <a:xfrm flipV="1">
            <a:off x="5746750" y="1366838"/>
            <a:ext cx="912813" cy="2833687"/>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52" name="Line 152"/>
          <p:cNvSpPr>
            <a:spLocks noChangeShapeType="1"/>
          </p:cNvSpPr>
          <p:nvPr/>
        </p:nvSpPr>
        <p:spPr bwMode="auto">
          <a:xfrm flipV="1">
            <a:off x="4137025" y="522288"/>
            <a:ext cx="2125663" cy="419258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53" name="Line 153"/>
          <p:cNvSpPr>
            <a:spLocks noChangeShapeType="1"/>
          </p:cNvSpPr>
          <p:nvPr/>
        </p:nvSpPr>
        <p:spPr bwMode="auto">
          <a:xfrm flipV="1">
            <a:off x="3373438" y="465138"/>
            <a:ext cx="3895725" cy="415925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54" name="Rectangle 154"/>
          <p:cNvSpPr>
            <a:spLocks noChangeArrowheads="1"/>
          </p:cNvSpPr>
          <p:nvPr/>
        </p:nvSpPr>
        <p:spPr bwMode="auto">
          <a:xfrm>
            <a:off x="6591300" y="0"/>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FF0066"/>
                </a:solidFill>
              </a:rPr>
              <a:t>垂直抗力</a:t>
            </a:r>
          </a:p>
        </p:txBody>
      </p:sp>
      <p:sp>
        <p:nvSpPr>
          <p:cNvPr id="281756" name="Line 156"/>
          <p:cNvSpPr>
            <a:spLocks noChangeShapeType="1"/>
          </p:cNvSpPr>
          <p:nvPr/>
        </p:nvSpPr>
        <p:spPr bwMode="auto">
          <a:xfrm flipV="1">
            <a:off x="3975100" y="454025"/>
            <a:ext cx="1582738" cy="37973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57" name="Line 157"/>
          <p:cNvSpPr>
            <a:spLocks noChangeShapeType="1"/>
          </p:cNvSpPr>
          <p:nvPr/>
        </p:nvSpPr>
        <p:spPr bwMode="auto">
          <a:xfrm flipV="1">
            <a:off x="3216275" y="1593850"/>
            <a:ext cx="2616200" cy="255587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58" name="Rectangle 158"/>
          <p:cNvSpPr>
            <a:spLocks noChangeArrowheads="1"/>
          </p:cNvSpPr>
          <p:nvPr/>
        </p:nvSpPr>
        <p:spPr bwMode="auto">
          <a:xfrm>
            <a:off x="5367338" y="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a</a:t>
            </a:r>
          </a:p>
        </p:txBody>
      </p:sp>
      <p:sp>
        <p:nvSpPr>
          <p:cNvPr id="281759" name="Rectangle 159"/>
          <p:cNvSpPr>
            <a:spLocks noChangeArrowheads="1"/>
          </p:cNvSpPr>
          <p:nvPr/>
        </p:nvSpPr>
        <p:spPr bwMode="auto">
          <a:xfrm>
            <a:off x="6040438" y="3136900"/>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993300"/>
                </a:solidFill>
              </a:rPr>
              <a:t>物体毎</a:t>
            </a:r>
          </a:p>
        </p:txBody>
      </p:sp>
      <p:sp>
        <p:nvSpPr>
          <p:cNvPr id="281763" name="Rectangle 163"/>
          <p:cNvSpPr>
            <a:spLocks noChangeArrowheads="1"/>
          </p:cNvSpPr>
          <p:nvPr/>
        </p:nvSpPr>
        <p:spPr bwMode="auto">
          <a:xfrm>
            <a:off x="8739188" y="2365375"/>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a</a:t>
            </a:r>
          </a:p>
        </p:txBody>
      </p:sp>
      <p:sp>
        <p:nvSpPr>
          <p:cNvPr id="281764" name="AutoShape 164"/>
          <p:cNvSpPr>
            <a:spLocks noChangeArrowheads="1"/>
          </p:cNvSpPr>
          <p:nvPr/>
        </p:nvSpPr>
        <p:spPr bwMode="auto">
          <a:xfrm>
            <a:off x="0" y="5616575"/>
            <a:ext cx="2930770" cy="1241425"/>
          </a:xfrm>
          <a:prstGeom prst="roundRect">
            <a:avLst>
              <a:gd name="adj" fmla="val 22125"/>
            </a:avLst>
          </a:prstGeom>
          <a:solidFill>
            <a:srgbClr val="FFF0DC"/>
          </a:solidFill>
          <a:ln w="28575" algn="ctr">
            <a:solidFill>
              <a:srgbClr val="FFF0DC"/>
            </a:solidFill>
            <a:round/>
            <a:headEnd/>
            <a:tailEnd/>
          </a:ln>
          <a:effectLst>
            <a:outerShdw blurRad="50800" dist="38100" dir="18900000" algn="bl" rotWithShape="0">
              <a:prstClr val="black">
                <a:alpha val="40000"/>
              </a:prstClr>
            </a:outerShdw>
            <a:softEdge rad="12700"/>
          </a:effectLst>
        </p:spPr>
        <p:txBody>
          <a:bodyPr wrap="none" anchor="ctr"/>
          <a:lstStyle/>
          <a:p>
            <a:r>
              <a:rPr kumimoji="1" lang="ja-JP" altLang="en-US" sz="2400" dirty="0">
                <a:solidFill>
                  <a:srgbClr val="C84600"/>
                </a:solidFill>
              </a:rPr>
              <a:t>まず、文字で表す。 </a:t>
            </a:r>
          </a:p>
          <a:p>
            <a:pPr>
              <a:spcBef>
                <a:spcPct val="0"/>
              </a:spcBef>
            </a:pPr>
            <a:r>
              <a:rPr kumimoji="1" lang="en-US" altLang="ja-JP" sz="2400" dirty="0">
                <a:solidFill>
                  <a:srgbClr val="C84600"/>
                </a:solidFill>
              </a:rPr>
              <a:t>(</a:t>
            </a:r>
            <a:r>
              <a:rPr kumimoji="1" lang="ja-JP" altLang="en-US" sz="2400" dirty="0">
                <a:solidFill>
                  <a:srgbClr val="C84600"/>
                </a:solidFill>
              </a:rPr>
              <a:t>数値は後で代入</a:t>
            </a:r>
            <a:r>
              <a:rPr kumimoji="1" lang="en-US" altLang="ja-JP" sz="2400" dirty="0">
                <a:solidFill>
                  <a:srgbClr val="C84600"/>
                </a:solidFill>
              </a:rPr>
              <a:t>)</a:t>
            </a:r>
          </a:p>
        </p:txBody>
      </p:sp>
      <p:sp>
        <p:nvSpPr>
          <p:cNvPr id="281765" name="AutoShape 165"/>
          <p:cNvSpPr>
            <a:spLocks noChangeArrowheads="1"/>
          </p:cNvSpPr>
          <p:nvPr/>
        </p:nvSpPr>
        <p:spPr bwMode="auto">
          <a:xfrm>
            <a:off x="73026" y="5678488"/>
            <a:ext cx="2761062" cy="1114425"/>
          </a:xfrm>
          <a:prstGeom prst="roundRect">
            <a:avLst>
              <a:gd name="adj" fmla="val 25069"/>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81766" name="AutoShape 166"/>
          <p:cNvSpPr>
            <a:spLocks noChangeArrowheads="1"/>
          </p:cNvSpPr>
          <p:nvPr/>
        </p:nvSpPr>
        <p:spPr bwMode="auto">
          <a:xfrm>
            <a:off x="3012831" y="6972300"/>
            <a:ext cx="5732584" cy="763588"/>
          </a:xfrm>
          <a:prstGeom prst="roundRect">
            <a:avLst>
              <a:gd name="adj" fmla="val 34306"/>
            </a:avLst>
          </a:prstGeom>
          <a:solidFill>
            <a:srgbClr val="FFF0DC"/>
          </a:solidFill>
          <a:ln w="28575">
            <a:solidFill>
              <a:srgbClr val="FFF0DC"/>
            </a:solidFill>
            <a:round/>
            <a:headEnd/>
            <a:tailEnd/>
          </a:ln>
          <a:effectLst>
            <a:outerShdw blurRad="50800" dist="38100" dir="18900000" algn="bl" rotWithShape="0">
              <a:prstClr val="black">
                <a:alpha val="40000"/>
              </a:prstClr>
            </a:outerShdw>
            <a:softEdge rad="12700"/>
          </a:effectLst>
        </p:spPr>
        <p:txBody>
          <a:bodyPr anchor="ctr" anchorCtr="1"/>
          <a:lstStyle/>
          <a:p>
            <a:pPr>
              <a:lnSpc>
                <a:spcPct val="90000"/>
              </a:lnSpc>
              <a:spcBef>
                <a:spcPct val="0"/>
              </a:spcBef>
            </a:pPr>
            <a:r>
              <a:rPr kumimoji="1" lang="ja-JP" altLang="en-US" sz="2400" dirty="0">
                <a:solidFill>
                  <a:srgbClr val="C84600"/>
                </a:solidFill>
              </a:rPr>
              <a:t>文字が定義されていればそれを用い、</a:t>
            </a:r>
          </a:p>
          <a:p>
            <a:pPr>
              <a:lnSpc>
                <a:spcPct val="90000"/>
              </a:lnSpc>
              <a:spcBef>
                <a:spcPct val="0"/>
              </a:spcBef>
            </a:pPr>
            <a:r>
              <a:rPr kumimoji="1" lang="ja-JP" altLang="en-US" sz="2400" dirty="0">
                <a:solidFill>
                  <a:srgbClr val="C84600"/>
                </a:solidFill>
              </a:rPr>
              <a:t>定義されてなければ自分で定義する。</a:t>
            </a:r>
          </a:p>
        </p:txBody>
      </p:sp>
      <p:sp>
        <p:nvSpPr>
          <p:cNvPr id="281767" name="AutoShape 167"/>
          <p:cNvSpPr>
            <a:spLocks noChangeArrowheads="1"/>
          </p:cNvSpPr>
          <p:nvPr/>
        </p:nvSpPr>
        <p:spPr bwMode="auto">
          <a:xfrm>
            <a:off x="7642225" y="2436813"/>
            <a:ext cx="1098550" cy="412750"/>
          </a:xfrm>
          <a:prstGeom prst="roundRect">
            <a:avLst>
              <a:gd name="adj" fmla="val 41792"/>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68" name="AutoShape 168"/>
          <p:cNvSpPr>
            <a:spLocks noChangeArrowheads="1"/>
          </p:cNvSpPr>
          <p:nvPr/>
        </p:nvSpPr>
        <p:spPr bwMode="auto">
          <a:xfrm>
            <a:off x="3700463" y="4156075"/>
            <a:ext cx="400050" cy="412750"/>
          </a:xfrm>
          <a:prstGeom prst="roundRect">
            <a:avLst>
              <a:gd name="adj" fmla="val 41792"/>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71" name="AutoShape 171"/>
          <p:cNvSpPr>
            <a:spLocks noChangeArrowheads="1"/>
          </p:cNvSpPr>
          <p:nvPr/>
        </p:nvSpPr>
        <p:spPr bwMode="auto">
          <a:xfrm>
            <a:off x="8189913" y="1722438"/>
            <a:ext cx="587375" cy="508000"/>
          </a:xfrm>
          <a:prstGeom prst="roundRect">
            <a:avLst>
              <a:gd name="adj" fmla="val 41792"/>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72" name="AutoShape 172"/>
          <p:cNvSpPr>
            <a:spLocks noChangeArrowheads="1"/>
          </p:cNvSpPr>
          <p:nvPr/>
        </p:nvSpPr>
        <p:spPr bwMode="auto">
          <a:xfrm>
            <a:off x="5854700" y="2851150"/>
            <a:ext cx="400050" cy="412750"/>
          </a:xfrm>
          <a:prstGeom prst="roundRect">
            <a:avLst>
              <a:gd name="adj" fmla="val 41792"/>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78" name="AutoShape 178"/>
          <p:cNvSpPr>
            <a:spLocks noChangeArrowheads="1"/>
          </p:cNvSpPr>
          <p:nvPr/>
        </p:nvSpPr>
        <p:spPr bwMode="auto">
          <a:xfrm>
            <a:off x="5675313" y="331788"/>
            <a:ext cx="587375" cy="508000"/>
          </a:xfrm>
          <a:prstGeom prst="roundRect">
            <a:avLst>
              <a:gd name="adj" fmla="val 41792"/>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79" name="AutoShape 179"/>
          <p:cNvSpPr>
            <a:spLocks noChangeArrowheads="1"/>
          </p:cNvSpPr>
          <p:nvPr/>
        </p:nvSpPr>
        <p:spPr bwMode="auto">
          <a:xfrm>
            <a:off x="5854700" y="2857500"/>
            <a:ext cx="400050" cy="412750"/>
          </a:xfrm>
          <a:prstGeom prst="roundRect">
            <a:avLst>
              <a:gd name="adj" fmla="val 41792"/>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83" name="Rectangle 183"/>
          <p:cNvSpPr>
            <a:spLocks noChangeArrowheads="1"/>
          </p:cNvSpPr>
          <p:nvPr/>
        </p:nvSpPr>
        <p:spPr bwMode="auto">
          <a:xfrm>
            <a:off x="8086725" y="2690813"/>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281784" name="Rectangle 184"/>
          <p:cNvSpPr>
            <a:spLocks noChangeArrowheads="1"/>
          </p:cNvSpPr>
          <p:nvPr/>
        </p:nvSpPr>
        <p:spPr bwMode="auto">
          <a:xfrm>
            <a:off x="6207125" y="1104900"/>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p>
        </p:txBody>
      </p:sp>
      <p:sp>
        <p:nvSpPr>
          <p:cNvPr id="281785" name="Rectangle 185"/>
          <p:cNvSpPr>
            <a:spLocks noChangeArrowheads="1"/>
          </p:cNvSpPr>
          <p:nvPr/>
        </p:nvSpPr>
        <p:spPr bwMode="auto">
          <a:xfrm>
            <a:off x="6319838" y="6350"/>
            <a:ext cx="439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N</a:t>
            </a:r>
          </a:p>
        </p:txBody>
      </p:sp>
      <p:sp>
        <p:nvSpPr>
          <p:cNvPr id="281786" name="Rectangle 186"/>
          <p:cNvSpPr>
            <a:spLocks noChangeArrowheads="1"/>
          </p:cNvSpPr>
          <p:nvPr/>
        </p:nvSpPr>
        <p:spPr bwMode="auto">
          <a:xfrm>
            <a:off x="6948488" y="627063"/>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281748" name="Rectangle 148"/>
          <p:cNvSpPr>
            <a:spLocks noChangeArrowheads="1"/>
          </p:cNvSpPr>
          <p:nvPr/>
        </p:nvSpPr>
        <p:spPr bwMode="auto">
          <a:xfrm>
            <a:off x="6948488" y="62230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T</a:t>
            </a:r>
          </a:p>
        </p:txBody>
      </p:sp>
      <p:sp>
        <p:nvSpPr>
          <p:cNvPr id="281751" name="Rectangle 151"/>
          <p:cNvSpPr>
            <a:spLocks noChangeArrowheads="1"/>
          </p:cNvSpPr>
          <p:nvPr/>
        </p:nvSpPr>
        <p:spPr bwMode="auto">
          <a:xfrm>
            <a:off x="6318250" y="12700"/>
            <a:ext cx="404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N</a:t>
            </a:r>
          </a:p>
        </p:txBody>
      </p:sp>
      <p:sp>
        <p:nvSpPr>
          <p:cNvPr id="281769" name="Rectangle 169"/>
          <p:cNvSpPr>
            <a:spLocks noChangeArrowheads="1"/>
          </p:cNvSpPr>
          <p:nvPr/>
        </p:nvSpPr>
        <p:spPr bwMode="auto">
          <a:xfrm>
            <a:off x="8088313" y="2689225"/>
            <a:ext cx="768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p>
        </p:txBody>
      </p:sp>
      <p:sp>
        <p:nvSpPr>
          <p:cNvPr id="281770" name="Rectangle 170"/>
          <p:cNvSpPr>
            <a:spLocks noChangeArrowheads="1"/>
          </p:cNvSpPr>
          <p:nvPr/>
        </p:nvSpPr>
        <p:spPr bwMode="auto">
          <a:xfrm>
            <a:off x="8515350" y="2695575"/>
            <a:ext cx="404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g</a:t>
            </a:r>
          </a:p>
        </p:txBody>
      </p:sp>
      <p:sp>
        <p:nvSpPr>
          <p:cNvPr id="281776" name="Rectangle 176"/>
          <p:cNvSpPr>
            <a:spLocks noChangeArrowheads="1"/>
          </p:cNvSpPr>
          <p:nvPr/>
        </p:nvSpPr>
        <p:spPr bwMode="auto">
          <a:xfrm>
            <a:off x="6208713" y="1101725"/>
            <a:ext cx="63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281777" name="Rectangle 177"/>
          <p:cNvSpPr>
            <a:spLocks noChangeArrowheads="1"/>
          </p:cNvSpPr>
          <p:nvPr/>
        </p:nvSpPr>
        <p:spPr bwMode="auto">
          <a:xfrm>
            <a:off x="6642100" y="1101725"/>
            <a:ext cx="404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g</a:t>
            </a:r>
          </a:p>
        </p:txBody>
      </p:sp>
      <p:sp>
        <p:nvSpPr>
          <p:cNvPr id="281787" name="Rectangle 187"/>
          <p:cNvSpPr>
            <a:spLocks noChangeArrowheads="1"/>
          </p:cNvSpPr>
          <p:nvPr/>
        </p:nvSpPr>
        <p:spPr bwMode="auto">
          <a:xfrm>
            <a:off x="0" y="0"/>
            <a:ext cx="1884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Bookman Old Style" pitchFamily="18" charset="0"/>
              </a:rPr>
              <a:t>m</a:t>
            </a:r>
            <a:r>
              <a:rPr kumimoji="1" lang="en-US" altLang="ja-JP" baseline="-25000" dirty="0"/>
              <a:t>1</a:t>
            </a:r>
            <a:r>
              <a:rPr kumimoji="1" lang="en-US" altLang="ja-JP" dirty="0"/>
              <a:t> =5.0kg ,</a:t>
            </a:r>
          </a:p>
        </p:txBody>
      </p:sp>
      <p:sp>
        <p:nvSpPr>
          <p:cNvPr id="281788" name="Rectangle 188"/>
          <p:cNvSpPr>
            <a:spLocks noChangeArrowheads="1"/>
          </p:cNvSpPr>
          <p:nvPr/>
        </p:nvSpPr>
        <p:spPr bwMode="auto">
          <a:xfrm>
            <a:off x="1838325" y="0"/>
            <a:ext cx="18998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Bookman Old Style" pitchFamily="18" charset="0"/>
              </a:rPr>
              <a:t>m</a:t>
            </a:r>
            <a:r>
              <a:rPr kumimoji="1" lang="en-US" altLang="ja-JP" baseline="-25000" dirty="0"/>
              <a:t>2</a:t>
            </a:r>
            <a:r>
              <a:rPr kumimoji="1" lang="en-US" altLang="ja-JP" dirty="0"/>
              <a:t> =4.0kg, </a:t>
            </a:r>
          </a:p>
        </p:txBody>
      </p:sp>
      <p:sp>
        <p:nvSpPr>
          <p:cNvPr id="281789" name="AutoShape 189"/>
          <p:cNvSpPr>
            <a:spLocks noChangeArrowheads="1"/>
          </p:cNvSpPr>
          <p:nvPr/>
        </p:nvSpPr>
        <p:spPr bwMode="auto">
          <a:xfrm>
            <a:off x="0" y="512763"/>
            <a:ext cx="2563813" cy="993775"/>
          </a:xfrm>
          <a:prstGeom prst="roundRect">
            <a:avLst>
              <a:gd name="adj" fmla="val 19560"/>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91" name="AutoShape 191"/>
          <p:cNvSpPr>
            <a:spLocks noChangeArrowheads="1"/>
          </p:cNvSpPr>
          <p:nvPr/>
        </p:nvSpPr>
        <p:spPr bwMode="auto">
          <a:xfrm>
            <a:off x="7388665" y="4037427"/>
            <a:ext cx="1755335" cy="1106514"/>
          </a:xfrm>
          <a:prstGeom prst="roundRect">
            <a:avLst>
              <a:gd name="adj" fmla="val 11917"/>
            </a:avLst>
          </a:prstGeom>
          <a:solidFill>
            <a:schemeClr val="bg1"/>
          </a:solidFill>
          <a:ln w="28575">
            <a:solidFill>
              <a:srgbClr val="FF9966"/>
            </a:solidFill>
            <a:round/>
            <a:headEnd/>
            <a:tailEnd/>
          </a:ln>
          <a:effectLst/>
        </p:spPr>
        <p:txBody>
          <a:bodyPr wrap="square" anchor="ctr">
            <a:spAutoFit/>
          </a:bodyPr>
          <a:lstStyle/>
          <a:p>
            <a:pPr>
              <a:lnSpc>
                <a:spcPct val="85000"/>
              </a:lnSpc>
              <a:spcBef>
                <a:spcPct val="0"/>
              </a:spcBef>
            </a:pPr>
            <a:r>
              <a:rPr kumimoji="1" lang="ja-JP" altLang="en-US" sz="2400" dirty="0" err="1">
                <a:solidFill>
                  <a:srgbClr val="663300"/>
                </a:solidFill>
              </a:rPr>
              <a:t>ひもが</a:t>
            </a:r>
            <a:r>
              <a:rPr kumimoji="1" lang="ja-JP" altLang="en-US" sz="2400" dirty="0">
                <a:solidFill>
                  <a:srgbClr val="663300"/>
                </a:solidFill>
              </a:rPr>
              <a:t>伸縮</a:t>
            </a:r>
            <a:endParaRPr kumimoji="1" lang="en-US" altLang="ja-JP" sz="2400" dirty="0">
              <a:solidFill>
                <a:srgbClr val="663300"/>
              </a:solidFill>
            </a:endParaRPr>
          </a:p>
          <a:p>
            <a:pPr>
              <a:lnSpc>
                <a:spcPct val="85000"/>
              </a:lnSpc>
              <a:spcBef>
                <a:spcPct val="0"/>
              </a:spcBef>
            </a:pPr>
            <a:r>
              <a:rPr kumimoji="1" lang="ja-JP" altLang="en-US" sz="2400" dirty="0">
                <a:solidFill>
                  <a:srgbClr val="663300"/>
                </a:solidFill>
              </a:rPr>
              <a:t>しないので</a:t>
            </a:r>
          </a:p>
          <a:p>
            <a:pPr>
              <a:lnSpc>
                <a:spcPct val="85000"/>
              </a:lnSpc>
              <a:spcBef>
                <a:spcPct val="0"/>
              </a:spcBef>
            </a:pPr>
            <a:r>
              <a:rPr kumimoji="1" lang="en-US" altLang="ja-JP" sz="2400" i="1" dirty="0">
                <a:solidFill>
                  <a:srgbClr val="663300"/>
                </a:solidFill>
                <a:latin typeface="Bookman Old Style" pitchFamily="18" charset="0"/>
              </a:rPr>
              <a:t>a</a:t>
            </a:r>
            <a:r>
              <a:rPr kumimoji="1" lang="ja-JP" altLang="en-US" sz="2400" dirty="0">
                <a:solidFill>
                  <a:srgbClr val="663300"/>
                </a:solidFill>
              </a:rPr>
              <a:t>は同じ</a:t>
            </a:r>
          </a:p>
        </p:txBody>
      </p:sp>
      <p:sp>
        <p:nvSpPr>
          <p:cNvPr id="281774" name="Line 174"/>
          <p:cNvSpPr>
            <a:spLocks noChangeShapeType="1"/>
          </p:cNvSpPr>
          <p:nvPr/>
        </p:nvSpPr>
        <p:spPr bwMode="auto">
          <a:xfrm>
            <a:off x="5731363" y="451069"/>
            <a:ext cx="2441965" cy="360042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775" name="Line 175"/>
          <p:cNvSpPr>
            <a:spLocks noChangeShapeType="1"/>
          </p:cNvSpPr>
          <p:nvPr/>
        </p:nvSpPr>
        <p:spPr bwMode="auto">
          <a:xfrm flipH="1">
            <a:off x="8370277" y="2806699"/>
            <a:ext cx="573697" cy="1258864"/>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grpSp>
        <p:nvGrpSpPr>
          <p:cNvPr id="121" name="グループ化 120"/>
          <p:cNvGrpSpPr/>
          <p:nvPr/>
        </p:nvGrpSpPr>
        <p:grpSpPr>
          <a:xfrm>
            <a:off x="3207670" y="5165725"/>
            <a:ext cx="5444694" cy="907395"/>
            <a:chOff x="3424238" y="5165725"/>
            <a:chExt cx="5444694" cy="907395"/>
          </a:xfrm>
        </p:grpSpPr>
        <p:sp>
          <p:nvSpPr>
            <p:cNvPr id="122" name="Rectangle 115"/>
            <p:cNvSpPr>
              <a:spLocks noChangeArrowheads="1"/>
            </p:cNvSpPr>
            <p:nvPr/>
          </p:nvSpPr>
          <p:spPr bwMode="auto">
            <a:xfrm>
              <a:off x="5160963" y="5165725"/>
              <a:ext cx="3281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①</a:t>
              </a:r>
              <a:r>
                <a:rPr lang="ja-JP" altLang="en-US"/>
                <a:t>物体毎に加速度と</a:t>
              </a:r>
            </a:p>
          </p:txBody>
        </p:sp>
        <p:sp>
          <p:nvSpPr>
            <p:cNvPr id="123" name="Rectangle 118"/>
            <p:cNvSpPr>
              <a:spLocks noChangeArrowheads="1"/>
            </p:cNvSpPr>
            <p:nvPr/>
          </p:nvSpPr>
          <p:spPr bwMode="auto">
            <a:xfrm>
              <a:off x="3424238" y="5549900"/>
              <a:ext cx="25939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受ける全ての力</a:t>
              </a:r>
            </a:p>
          </p:txBody>
        </p:sp>
        <p:sp>
          <p:nvSpPr>
            <p:cNvPr id="124" name="Rectangle 118"/>
            <p:cNvSpPr>
              <a:spLocks noChangeArrowheads="1"/>
            </p:cNvSpPr>
            <p:nvPr/>
          </p:nvSpPr>
          <p:spPr bwMode="auto">
            <a:xfrm>
              <a:off x="7658344" y="5538178"/>
              <a:ext cx="12105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を図示</a:t>
              </a:r>
            </a:p>
          </p:txBody>
        </p:sp>
        <p:sp>
          <p:nvSpPr>
            <p:cNvPr id="125" name="Rectangle 118"/>
            <p:cNvSpPr>
              <a:spLocks noChangeArrowheads="1"/>
            </p:cNvSpPr>
            <p:nvPr/>
          </p:nvSpPr>
          <p:spPr bwMode="auto">
            <a:xfrm>
              <a:off x="5769136" y="5503009"/>
              <a:ext cx="20970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r>
                <a:rPr lang="ja-JP" altLang="en-US" dirty="0"/>
                <a:t>　　　、　　　</a:t>
              </a:r>
              <a:r>
                <a:rPr lang="en-US" altLang="ja-JP" dirty="0"/>
                <a:t>)</a:t>
              </a:r>
              <a:endParaRPr lang="ja-JP" altLang="en-US" dirty="0"/>
            </a:p>
          </p:txBody>
        </p:sp>
        <p:sp>
          <p:nvSpPr>
            <p:cNvPr id="126" name="Rectangle 118"/>
            <p:cNvSpPr>
              <a:spLocks noChangeArrowheads="1"/>
            </p:cNvSpPr>
            <p:nvPr/>
          </p:nvSpPr>
          <p:spPr bwMode="auto">
            <a:xfrm>
              <a:off x="5886083" y="5549900"/>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接触</a:t>
              </a:r>
              <a:endParaRPr lang="ja-JP" altLang="en-US" dirty="0"/>
            </a:p>
          </p:txBody>
        </p:sp>
        <p:sp>
          <p:nvSpPr>
            <p:cNvPr id="127" name="Rectangle 118"/>
            <p:cNvSpPr>
              <a:spLocks noChangeArrowheads="1"/>
            </p:cNvSpPr>
            <p:nvPr/>
          </p:nvSpPr>
          <p:spPr bwMode="auto">
            <a:xfrm>
              <a:off x="6788761" y="5526454"/>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FF00FF"/>
                  </a:solidFill>
                </a:rPr>
                <a:t>重力</a:t>
              </a:r>
              <a:endParaRPr lang="ja-JP" altLang="en-US" dirty="0"/>
            </a:p>
          </p:txBody>
        </p:sp>
      </p:grpSp>
      <p:sp>
        <p:nvSpPr>
          <p:cNvPr id="281739" name="Rectangle 139"/>
          <p:cNvSpPr>
            <a:spLocks noChangeArrowheads="1"/>
          </p:cNvSpPr>
          <p:nvPr/>
        </p:nvSpPr>
        <p:spPr bwMode="auto">
          <a:xfrm>
            <a:off x="7545884" y="2381026"/>
            <a:ext cx="1300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t>加速度</a:t>
            </a:r>
          </a:p>
        </p:txBody>
      </p:sp>
      <p:sp>
        <p:nvSpPr>
          <p:cNvPr id="281740" name="Rectangle 140"/>
          <p:cNvSpPr>
            <a:spLocks noChangeArrowheads="1"/>
          </p:cNvSpPr>
          <p:nvPr/>
        </p:nvSpPr>
        <p:spPr bwMode="auto">
          <a:xfrm>
            <a:off x="5225382" y="5551488"/>
            <a:ext cx="1489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力</a:t>
            </a:r>
            <a:r>
              <a:rPr lang="en-US" altLang="ja-JP"/>
              <a:t>(</a:t>
            </a:r>
            <a:r>
              <a:rPr lang="ja-JP" altLang="en-US">
                <a:solidFill>
                  <a:srgbClr val="0000FF"/>
                </a:solidFill>
              </a:rPr>
              <a:t>接触</a:t>
            </a:r>
            <a:r>
              <a:rPr lang="en-US" altLang="ja-JP"/>
              <a:t>)</a:t>
            </a:r>
          </a:p>
        </p:txBody>
      </p:sp>
      <p:sp>
        <p:nvSpPr>
          <p:cNvPr id="281653" name="Rectangle 53"/>
          <p:cNvSpPr>
            <a:spLocks noChangeArrowheads="1"/>
          </p:cNvSpPr>
          <p:nvPr/>
        </p:nvSpPr>
        <p:spPr bwMode="auto">
          <a:xfrm>
            <a:off x="7569549" y="2365622"/>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FF00FF"/>
                </a:solidFill>
              </a:rPr>
              <a:t>重力</a:t>
            </a:r>
          </a:p>
        </p:txBody>
      </p:sp>
      <p:sp>
        <p:nvSpPr>
          <p:cNvPr id="281724" name="AutoShape 124"/>
          <p:cNvSpPr>
            <a:spLocks noChangeArrowheads="1"/>
          </p:cNvSpPr>
          <p:nvPr/>
        </p:nvSpPr>
        <p:spPr bwMode="auto">
          <a:xfrm>
            <a:off x="6758907" y="5227638"/>
            <a:ext cx="1143000" cy="431800"/>
          </a:xfrm>
          <a:prstGeom prst="roundRect">
            <a:avLst>
              <a:gd name="adj" fmla="val 49597"/>
            </a:avLst>
          </a:prstGeom>
          <a:noFill/>
          <a:ln w="38100">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26" name="AutoShape 126"/>
          <p:cNvSpPr>
            <a:spLocks noChangeArrowheads="1"/>
          </p:cNvSpPr>
          <p:nvPr/>
        </p:nvSpPr>
        <p:spPr bwMode="auto">
          <a:xfrm>
            <a:off x="5265070" y="5614988"/>
            <a:ext cx="1247775" cy="431800"/>
          </a:xfrm>
          <a:prstGeom prst="roundRect">
            <a:avLst>
              <a:gd name="adj" fmla="val 49597"/>
            </a:avLst>
          </a:prstGeom>
          <a:noFill/>
          <a:ln w="38100">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28" name="AutoShape 128"/>
          <p:cNvSpPr>
            <a:spLocks noChangeArrowheads="1"/>
          </p:cNvSpPr>
          <p:nvPr/>
        </p:nvSpPr>
        <p:spPr bwMode="auto">
          <a:xfrm>
            <a:off x="6720807" y="5614988"/>
            <a:ext cx="731838" cy="431800"/>
          </a:xfrm>
          <a:prstGeom prst="roundRect">
            <a:avLst>
              <a:gd name="adj" fmla="val 49597"/>
            </a:avLst>
          </a:prstGeom>
          <a:noFill/>
          <a:ln w="38100">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19" name="AutoShape 119"/>
          <p:cNvSpPr>
            <a:spLocks noChangeArrowheads="1"/>
          </p:cNvSpPr>
          <p:nvPr/>
        </p:nvSpPr>
        <p:spPr bwMode="auto">
          <a:xfrm>
            <a:off x="5384132" y="5205413"/>
            <a:ext cx="1439863" cy="431800"/>
          </a:xfrm>
          <a:prstGeom prst="roundRect">
            <a:avLst>
              <a:gd name="adj" fmla="val 49597"/>
            </a:avLst>
          </a:prstGeom>
          <a:noFill/>
          <a:ln w="38100">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17" name="Line 26"/>
          <p:cNvSpPr>
            <a:spLocks noChangeShapeType="1"/>
          </p:cNvSpPr>
          <p:nvPr/>
        </p:nvSpPr>
        <p:spPr bwMode="auto">
          <a:xfrm flipV="1">
            <a:off x="5611813" y="1047750"/>
            <a:ext cx="50482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18" name="Rectangle 90"/>
          <p:cNvSpPr>
            <a:spLocks noChangeArrowheads="1"/>
          </p:cNvSpPr>
          <p:nvPr/>
        </p:nvSpPr>
        <p:spPr bwMode="auto">
          <a:xfrm>
            <a:off x="3619558" y="0"/>
            <a:ext cx="157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kumimoji="1" lang="en-US" altLang="ja-JP" i="1" dirty="0">
                <a:latin typeface="Symbol" pitchFamily="18" charset="2"/>
              </a:rPr>
              <a:t>m </a:t>
            </a:r>
            <a:r>
              <a:rPr kumimoji="1" lang="en-US" altLang="ja-JP" baseline="-25000" dirty="0"/>
              <a:t>k </a:t>
            </a:r>
            <a:r>
              <a:rPr kumimoji="1" lang="en-US" altLang="ja-JP" dirty="0"/>
              <a:t>= 0.20</a:t>
            </a:r>
          </a:p>
        </p:txBody>
      </p:sp>
      <p:sp>
        <p:nvSpPr>
          <p:cNvPr id="120" name="AutoShape 92"/>
          <p:cNvSpPr>
            <a:spLocks noChangeArrowheads="1"/>
          </p:cNvSpPr>
          <p:nvPr/>
        </p:nvSpPr>
        <p:spPr bwMode="auto">
          <a:xfrm>
            <a:off x="4361953" y="4587710"/>
            <a:ext cx="1408112" cy="536575"/>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28" name="Line 93"/>
          <p:cNvSpPr>
            <a:spLocks noChangeShapeType="1"/>
          </p:cNvSpPr>
          <p:nvPr/>
        </p:nvSpPr>
        <p:spPr bwMode="auto">
          <a:xfrm flipH="1">
            <a:off x="5616054" y="1576389"/>
            <a:ext cx="230709" cy="3097970"/>
          </a:xfrm>
          <a:prstGeom prst="line">
            <a:avLst/>
          </a:prstGeom>
          <a:noFill/>
          <a:ln w="57150">
            <a:solidFill>
              <a:srgbClr val="00FFFF"/>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29" name="Line 94"/>
          <p:cNvSpPr>
            <a:spLocks noChangeShapeType="1"/>
          </p:cNvSpPr>
          <p:nvPr/>
        </p:nvSpPr>
        <p:spPr bwMode="auto">
          <a:xfrm>
            <a:off x="4535488" y="476250"/>
            <a:ext cx="2969717" cy="3205101"/>
          </a:xfrm>
          <a:prstGeom prst="line">
            <a:avLst/>
          </a:prstGeom>
          <a:noFill/>
          <a:ln w="57150">
            <a:solidFill>
              <a:srgbClr val="00FFFF"/>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1" name="Rectangle 139"/>
          <p:cNvSpPr>
            <a:spLocks noChangeArrowheads="1"/>
          </p:cNvSpPr>
          <p:nvPr/>
        </p:nvSpPr>
        <p:spPr bwMode="auto">
          <a:xfrm>
            <a:off x="5294003" y="1112292"/>
            <a:ext cx="1300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t>加速度</a:t>
            </a:r>
          </a:p>
        </p:txBody>
      </p:sp>
      <p:sp>
        <p:nvSpPr>
          <p:cNvPr id="119" name="Rectangle 91"/>
          <p:cNvSpPr>
            <a:spLocks noChangeArrowheads="1"/>
          </p:cNvSpPr>
          <p:nvPr/>
        </p:nvSpPr>
        <p:spPr bwMode="auto">
          <a:xfrm>
            <a:off x="5557838" y="1057275"/>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CC00CC"/>
                </a:solidFill>
                <a:latin typeface="Bookman Old Style" pitchFamily="18" charset="0"/>
              </a:rPr>
              <a:t>f</a:t>
            </a:r>
          </a:p>
        </p:txBody>
      </p:sp>
    </p:spTree>
    <p:extLst>
      <p:ext uri="{BB962C8B-B14F-4D97-AF65-F5344CB8AC3E}">
        <p14:creationId xmlns:p14="http://schemas.microsoft.com/office/powerpoint/2010/main" val="10213868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160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160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160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1611"/>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2816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1613"/>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2816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160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160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160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1603"/>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28165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0" presetClass="path" presetSubtype="0" accel="50000" fill="hold" grpId="1" nodeType="clickEffect">
                                  <p:stCondLst>
                                    <p:cond delay="0"/>
                                  </p:stCondLst>
                                  <p:childTnLst>
                                    <p:animMotion origin="layout" path="M 0.0 0.0 L 0.0 0.12593 " pathEditMode="relative" ptsTypes="AA">
                                      <p:cBhvr>
                                        <p:cTn id="34" dur="1000" fill="hold"/>
                                        <p:tgtEl>
                                          <p:spTgt spid="281613"/>
                                        </p:tgtEl>
                                        <p:attrNameLst>
                                          <p:attrName>ppt_x</p:attrName>
                                          <p:attrName>ppt_y</p:attrName>
                                        </p:attrNameLst>
                                      </p:cBhvr>
                                    </p:animMotion>
                                  </p:childTnLst>
                                </p:cTn>
                              </p:par>
                              <p:par>
                                <p:cTn id="35" presetID="0" presetClass="path" presetSubtype="0" accel="50000" fill="hold" grpId="0" nodeType="withEffect">
                                  <p:stCondLst>
                                    <p:cond delay="0"/>
                                  </p:stCondLst>
                                  <p:childTnLst>
                                    <p:animMotion origin="layout" path="M 0.0 0.0 L 0.0 0.12593 " pathEditMode="relative" ptsTypes="AA">
                                      <p:cBhvr>
                                        <p:cTn id="36" dur="1000" fill="hold"/>
                                        <p:tgtEl>
                                          <p:spTgt spid="281614"/>
                                        </p:tgtEl>
                                        <p:attrNameLst>
                                          <p:attrName>ppt_x</p:attrName>
                                          <p:attrName>ppt_y</p:attrName>
                                        </p:attrNameLst>
                                      </p:cBhvr>
                                    </p:animMotion>
                                  </p:childTnLst>
                                </p:cTn>
                              </p:par>
                              <p:par>
                                <p:cTn id="37" presetID="0" presetClass="path" presetSubtype="0" accel="50000" fill="hold" grpId="1" nodeType="withEffect">
                                  <p:stCondLst>
                                    <p:cond delay="0"/>
                                  </p:stCondLst>
                                  <p:childTnLst>
                                    <p:animMotion origin="layout" path="M 0.0 0.0 L 0.11025 0.0 " pathEditMode="relative" ptsTypes="AA">
                                      <p:cBhvr>
                                        <p:cTn id="38" dur="1000" fill="hold"/>
                                        <p:tgtEl>
                                          <p:spTgt spid="281609"/>
                                        </p:tgtEl>
                                        <p:attrNameLst>
                                          <p:attrName>ppt_x</p:attrName>
                                          <p:attrName>ppt_y</p:attrName>
                                        </p:attrNameLst>
                                      </p:cBhvr>
                                    </p:animMotion>
                                  </p:childTnLst>
                                </p:cTn>
                              </p:par>
                              <p:par>
                                <p:cTn id="39" presetID="0" presetClass="path" presetSubtype="0" accel="50000" fill="hold" grpId="1" nodeType="withEffect">
                                  <p:stCondLst>
                                    <p:cond delay="0"/>
                                  </p:stCondLst>
                                  <p:childTnLst>
                                    <p:animMotion origin="layout" path="M 0.0 0.0 L 0.11025 0.0 " pathEditMode="relative" ptsTypes="AA">
                                      <p:cBhvr>
                                        <p:cTn id="40" dur="1000" fill="hold"/>
                                        <p:tgtEl>
                                          <p:spTgt spid="281611"/>
                                        </p:tgtEl>
                                        <p:attrNameLst>
                                          <p:attrName>ppt_x</p:attrName>
                                          <p:attrName>ppt_y</p:attrName>
                                        </p:attrNameLst>
                                      </p:cBhvr>
                                    </p:animMotion>
                                  </p:childTnLst>
                                </p:cTn>
                              </p:par>
                              <p:par>
                                <p:cTn id="41" presetID="0" presetClass="path" presetSubtype="0" accel="50000" fill="hold" grpId="0" nodeType="withEffect">
                                  <p:stCondLst>
                                    <p:cond delay="0"/>
                                  </p:stCondLst>
                                  <p:childTnLst>
                                    <p:animMotion origin="layout" path="M 0.0 0.0 L 0.11025 0.0 " pathEditMode="relative" rAng="0" ptsTypes="AA">
                                      <p:cBhvr>
                                        <p:cTn id="42" dur="1000" fill="hold"/>
                                        <p:tgtEl>
                                          <p:spTgt spid="281612"/>
                                        </p:tgtEl>
                                        <p:attrNameLst>
                                          <p:attrName>ppt_x</p:attrName>
                                          <p:attrName>ppt_y</p:attrName>
                                        </p:attrNameLst>
                                      </p:cBhvr>
                                      <p:rCtr x="0" y="0"/>
                                    </p:animMotion>
                                  </p:childTnLst>
                                </p:cTn>
                              </p:par>
                              <p:par>
                                <p:cTn id="43" presetID="1" presetClass="exit" presetSubtype="0" fill="hold" grpId="0" nodeType="withEffect">
                                  <p:stCondLst>
                                    <p:cond delay="600"/>
                                  </p:stCondLst>
                                  <p:childTnLst>
                                    <p:set>
                                      <p:cBhvr>
                                        <p:cTn id="44" dur="1" fill="hold">
                                          <p:stCondLst>
                                            <p:cond delay="0"/>
                                          </p:stCondLst>
                                        </p:cTn>
                                        <p:tgtEl>
                                          <p:spTgt spid="28176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childTnLst>
                                    <p:set>
                                      <p:cBhvr>
                                        <p:cTn id="48" dur="1" fill="hold">
                                          <p:stCondLst>
                                            <p:cond delay="0"/>
                                          </p:stCondLst>
                                        </p:cTn>
                                        <p:tgtEl>
                                          <p:spTgt spid="28176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169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8170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8163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163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8163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8162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8162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81621"/>
                                        </p:tgtEl>
                                        <p:attrNameLst>
                                          <p:attrName>style.visibility</p:attrName>
                                        </p:attrNameLst>
                                      </p:cBhvr>
                                      <p:to>
                                        <p:strVal val="visible"/>
                                      </p:to>
                                    </p:set>
                                  </p:childTnLst>
                                </p:cTn>
                              </p:par>
                              <p:par>
                                <p:cTn id="65" presetID="1" presetClass="exit" presetSubtype="0" fill="hold" grpId="2" nodeType="withEffect">
                                  <p:stCondLst>
                                    <p:cond delay="0"/>
                                  </p:stCondLst>
                                  <p:childTnLst>
                                    <p:set>
                                      <p:cBhvr>
                                        <p:cTn id="66" dur="1" fill="hold">
                                          <p:stCondLst>
                                            <p:cond delay="0"/>
                                          </p:stCondLst>
                                        </p:cTn>
                                        <p:tgtEl>
                                          <p:spTgt spid="281613"/>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281614"/>
                                        </p:tgtEl>
                                        <p:attrNameLst>
                                          <p:attrName>style.visibility</p:attrName>
                                        </p:attrNameLst>
                                      </p:cBhvr>
                                      <p:to>
                                        <p:strVal val="hidden"/>
                                      </p:to>
                                    </p:set>
                                  </p:childTnLst>
                                </p:cTn>
                              </p:par>
                              <p:par>
                                <p:cTn id="69" presetID="1" presetClass="exit" presetSubtype="0" fill="hold" grpId="2" nodeType="withEffect">
                                  <p:stCondLst>
                                    <p:cond delay="0"/>
                                  </p:stCondLst>
                                  <p:childTnLst>
                                    <p:set>
                                      <p:cBhvr>
                                        <p:cTn id="70" dur="1" fill="hold">
                                          <p:stCondLst>
                                            <p:cond delay="0"/>
                                          </p:stCondLst>
                                        </p:cTn>
                                        <p:tgtEl>
                                          <p:spTgt spid="281609"/>
                                        </p:tgtEl>
                                        <p:attrNameLst>
                                          <p:attrName>style.visibility</p:attrName>
                                        </p:attrNameLst>
                                      </p:cBhvr>
                                      <p:to>
                                        <p:strVal val="hidden"/>
                                      </p:to>
                                    </p:set>
                                  </p:childTnLst>
                                </p:cTn>
                              </p:par>
                              <p:par>
                                <p:cTn id="71" presetID="1" presetClass="exit" presetSubtype="0" fill="hold" grpId="2" nodeType="withEffect">
                                  <p:stCondLst>
                                    <p:cond delay="0"/>
                                  </p:stCondLst>
                                  <p:childTnLst>
                                    <p:set>
                                      <p:cBhvr>
                                        <p:cTn id="72" dur="1" fill="hold">
                                          <p:stCondLst>
                                            <p:cond delay="0"/>
                                          </p:stCondLst>
                                        </p:cTn>
                                        <p:tgtEl>
                                          <p:spTgt spid="281611"/>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281612"/>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281652"/>
                                        </p:tgtEl>
                                        <p:attrNameLst>
                                          <p:attrName>style.visibility</p:attrName>
                                        </p:attrNameLst>
                                      </p:cBhvr>
                                      <p:to>
                                        <p:strVal val="hidden"/>
                                      </p:to>
                                    </p:set>
                                  </p:childTnLst>
                                </p:cTn>
                              </p:par>
                              <p:par>
                                <p:cTn id="79" presetID="1" presetClass="entr" presetSubtype="0" fill="hold" grpId="0" nodeType="withEffect">
                                  <p:stCondLst>
                                    <p:cond delay="0"/>
                                  </p:stCondLst>
                                  <p:childTnLst>
                                    <p:set>
                                      <p:cBhvr>
                                        <p:cTn id="80" dur="1" fill="hold">
                                          <p:stCondLst>
                                            <p:cond delay="0"/>
                                          </p:stCondLst>
                                        </p:cTn>
                                        <p:tgtEl>
                                          <p:spTgt spid="281604"/>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8171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8164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9" presetClass="emph" presetSubtype="0" nodeType="clickEffect">
                                  <p:stCondLst>
                                    <p:cond delay="0"/>
                                  </p:stCondLst>
                                  <p:childTnLst>
                                    <p:set>
                                      <p:cBhvr rctx="PPT">
                                        <p:cTn id="90" dur="indefinite"/>
                                        <p:tgtEl>
                                          <p:spTgt spid="3"/>
                                        </p:tgtEl>
                                        <p:attrNameLst>
                                          <p:attrName>style.opacity</p:attrName>
                                        </p:attrNameLst>
                                      </p:cBhvr>
                                      <p:to>
                                        <p:strVal val="0.25"/>
                                      </p:to>
                                    </p:set>
                                    <p:animEffect filter="image" prLst="opacity: 0.25">
                                      <p:cBhvr rctx="IE">
                                        <p:cTn id="91" dur="indefinite"/>
                                        <p:tgtEl>
                                          <p:spTgt spid="3"/>
                                        </p:tgtEl>
                                      </p:cBhvr>
                                    </p:animEffect>
                                  </p:childTnLst>
                                </p:cTn>
                              </p:par>
                              <p:par>
                                <p:cTn id="92" presetID="9" presetClass="emph" presetSubtype="0" nodeType="withEffect">
                                  <p:stCondLst>
                                    <p:cond delay="0"/>
                                  </p:stCondLst>
                                  <p:childTnLst>
                                    <p:set>
                                      <p:cBhvr rctx="PPT">
                                        <p:cTn id="93" dur="indefinite"/>
                                        <p:tgtEl>
                                          <p:spTgt spid="121"/>
                                        </p:tgtEl>
                                        <p:attrNameLst>
                                          <p:attrName>style.opacity</p:attrName>
                                        </p:attrNameLst>
                                      </p:cBhvr>
                                      <p:to>
                                        <p:strVal val="0.25"/>
                                      </p:to>
                                    </p:set>
                                    <p:animEffect filter="image" prLst="opacity: 0.25">
                                      <p:cBhvr rctx="IE">
                                        <p:cTn id="94" dur="indefinite"/>
                                        <p:tgtEl>
                                          <p:spTgt spid="121"/>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mph" presetSubtype="0" nodeType="clickEffect">
                                  <p:stCondLst>
                                    <p:cond delay="0"/>
                                  </p:stCondLst>
                                  <p:childTnLst>
                                    <p:set>
                                      <p:cBhvr rctx="PPT">
                                        <p:cTn id="98" dur="indefinite"/>
                                        <p:tgtEl>
                                          <p:spTgt spid="121"/>
                                        </p:tgtEl>
                                        <p:attrNameLst>
                                          <p:attrName>style.opacity</p:attrName>
                                        </p:attrNameLst>
                                      </p:cBhvr>
                                      <p:to>
                                        <p:strVal val="1"/>
                                      </p:to>
                                    </p:set>
                                    <p:animEffect filter="image" prLst="opacity: 1">
                                      <p:cBhvr rctx="IE">
                                        <p:cTn id="99" dur="indefinite"/>
                                        <p:tgtEl>
                                          <p:spTgt spid="121"/>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grpId="0" nodeType="clickEffect">
                                  <p:stCondLst>
                                    <p:cond delay="0"/>
                                  </p:stCondLst>
                                  <p:childTnLst>
                                    <p:set>
                                      <p:cBhvr>
                                        <p:cTn id="103" dur="1" fill="hold">
                                          <p:stCondLst>
                                            <p:cond delay="0"/>
                                          </p:stCondLst>
                                        </p:cTn>
                                        <p:tgtEl>
                                          <p:spTgt spid="281710"/>
                                        </p:tgtEl>
                                        <p:attrNameLst>
                                          <p:attrName>style.visibility</p:attrName>
                                        </p:attrNameLst>
                                      </p:cBhvr>
                                      <p:to>
                                        <p:strVal val="visible"/>
                                      </p:to>
                                    </p:set>
                                    <p:animEffect transition="in" filter="wipe(down)">
                                      <p:cBhvr>
                                        <p:cTn id="104" dur="500"/>
                                        <p:tgtEl>
                                          <p:spTgt spid="281710"/>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130"/>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281724"/>
                                        </p:tgtEl>
                                        <p:attrNameLst>
                                          <p:attrName>style.visibility</p:attrName>
                                        </p:attrNameLst>
                                      </p:cBhvr>
                                      <p:to>
                                        <p:strVal val="visible"/>
                                      </p:to>
                                    </p:set>
                                  </p:childTnLst>
                                </p:cTn>
                              </p:par>
                              <p:par>
                                <p:cTn id="111" presetID="1" presetClass="exit" presetSubtype="0" fill="hold" grpId="1" nodeType="withEffect">
                                  <p:stCondLst>
                                    <p:cond delay="0"/>
                                  </p:stCondLst>
                                  <p:childTnLst>
                                    <p:set>
                                      <p:cBhvr>
                                        <p:cTn id="112" dur="1" fill="hold">
                                          <p:stCondLst>
                                            <p:cond delay="0"/>
                                          </p:stCondLst>
                                        </p:cTn>
                                        <p:tgtEl>
                                          <p:spTgt spid="281621"/>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281635"/>
                                        </p:tgtEl>
                                        <p:attrNameLst>
                                          <p:attrName>style.visibility</p:attrName>
                                        </p:attrNameLst>
                                      </p:cBhvr>
                                      <p:to>
                                        <p:strVal val="hidden"/>
                                      </p:to>
                                    </p:set>
                                  </p:childTnLst>
                                </p:cTn>
                              </p:par>
                              <p:par>
                                <p:cTn id="115" presetID="1" presetClass="entr" presetSubtype="0" fill="hold" grpId="0" nodeType="withEffect">
                                  <p:stCondLst>
                                    <p:cond delay="0"/>
                                  </p:stCondLst>
                                  <p:childTnLst>
                                    <p:set>
                                      <p:cBhvr>
                                        <p:cTn id="116" dur="1" fill="hold">
                                          <p:stCondLst>
                                            <p:cond delay="0"/>
                                          </p:stCondLst>
                                        </p:cTn>
                                        <p:tgtEl>
                                          <p:spTgt spid="281736"/>
                                        </p:tgtEl>
                                        <p:attrNameLst>
                                          <p:attrName>style.visibility</p:attrName>
                                        </p:attrNameLst>
                                      </p:cBhvr>
                                      <p:to>
                                        <p:strVal val="visible"/>
                                      </p:to>
                                    </p:set>
                                  </p:childTnLst>
                                </p:cTn>
                              </p:par>
                              <p:par>
                                <p:cTn id="117" presetID="42" presetClass="path" presetSubtype="0" fill="hold" grpId="1" nodeType="withEffect">
                                  <p:stCondLst>
                                    <p:cond delay="0"/>
                                  </p:stCondLst>
                                  <p:childTnLst>
                                    <p:animMotion origin="layout" path="M 8.33333E-7 -4.44444E-6 L 0.19635 0.44676 " pathEditMode="relative" rAng="0" ptsTypes="AA">
                                      <p:cBhvr>
                                        <p:cTn id="118" dur="500" spd="-100000" fill="hold"/>
                                        <p:tgtEl>
                                          <p:spTgt spid="281736"/>
                                        </p:tgtEl>
                                        <p:attrNameLst>
                                          <p:attrName>ppt_x</p:attrName>
                                          <p:attrName>ppt_y</p:attrName>
                                        </p:attrNameLst>
                                      </p:cBhvr>
                                      <p:rCtr x="9809" y="22338"/>
                                    </p:animMotion>
                                  </p:childTnLst>
                                </p:cTn>
                              </p:par>
                            </p:childTnLst>
                          </p:cTn>
                        </p:par>
                        <p:par>
                          <p:cTn id="119" fill="hold" nodeType="afterGroup">
                            <p:stCondLst>
                              <p:cond delay="500"/>
                            </p:stCondLst>
                            <p:childTnLst>
                              <p:par>
                                <p:cTn id="120" presetID="1" presetClass="entr" presetSubtype="0" fill="hold" grpId="0" nodeType="afterEffect">
                                  <p:stCondLst>
                                    <p:cond delay="0"/>
                                  </p:stCondLst>
                                  <p:childTnLst>
                                    <p:set>
                                      <p:cBhvr>
                                        <p:cTn id="121" dur="1" fill="hold">
                                          <p:stCondLst>
                                            <p:cond delay="0"/>
                                          </p:stCondLst>
                                        </p:cTn>
                                        <p:tgtEl>
                                          <p:spTgt spid="281737"/>
                                        </p:tgtEl>
                                        <p:attrNameLst>
                                          <p:attrName>style.visibility</p:attrName>
                                        </p:attrNameLst>
                                      </p:cBhvr>
                                      <p:to>
                                        <p:strVal val="visible"/>
                                      </p:to>
                                    </p:set>
                                  </p:childTnLst>
                                </p:cTn>
                              </p:par>
                              <p:par>
                                <p:cTn id="122" presetID="42" presetClass="path" presetSubtype="0" fill="hold" grpId="1" nodeType="withEffect">
                                  <p:stCondLst>
                                    <p:cond delay="0"/>
                                  </p:stCondLst>
                                  <p:childTnLst>
                                    <p:animMotion origin="layout" path="M -2.5E-6 -1.85185E-6 L -0.07968 0.49699 " pathEditMode="relative" rAng="0" ptsTypes="AA">
                                      <p:cBhvr>
                                        <p:cTn id="123" dur="500" spd="-100000" fill="hold"/>
                                        <p:tgtEl>
                                          <p:spTgt spid="281737"/>
                                        </p:tgtEl>
                                        <p:attrNameLst>
                                          <p:attrName>ppt_x</p:attrName>
                                          <p:attrName>ppt_y</p:attrName>
                                        </p:attrNameLst>
                                      </p:cBhvr>
                                      <p:rCtr x="-3993" y="24838"/>
                                    </p:animMotion>
                                  </p:childTnLst>
                                </p:cTn>
                              </p:par>
                            </p:childTnLst>
                          </p:cTn>
                        </p:par>
                        <p:par>
                          <p:cTn id="124" fill="hold" nodeType="afterGroup">
                            <p:stCondLst>
                              <p:cond delay="1000"/>
                            </p:stCondLst>
                            <p:childTnLst>
                              <p:par>
                                <p:cTn id="125" presetID="1" presetClass="entr" presetSubtype="0" fill="hold" grpId="0" nodeType="afterEffect">
                                  <p:stCondLst>
                                    <p:cond delay="0"/>
                                  </p:stCondLst>
                                  <p:childTnLst>
                                    <p:set>
                                      <p:cBhvr>
                                        <p:cTn id="126" dur="1" fill="hold">
                                          <p:stCondLst>
                                            <p:cond delay="0"/>
                                          </p:stCondLst>
                                        </p:cTn>
                                        <p:tgtEl>
                                          <p:spTgt spid="281738"/>
                                        </p:tgtEl>
                                        <p:attrNameLst>
                                          <p:attrName>style.visibility</p:attrName>
                                        </p:attrNameLst>
                                      </p:cBhvr>
                                      <p:to>
                                        <p:strVal val="visible"/>
                                      </p:to>
                                    </p:set>
                                  </p:childTnLst>
                                </p:cTn>
                              </p:par>
                              <p:par>
                                <p:cTn id="127" presetID="42" presetClass="path" presetSubtype="0" fill="hold" grpId="1" nodeType="withEffect">
                                  <p:stCondLst>
                                    <p:cond delay="0"/>
                                  </p:stCondLst>
                                  <p:childTnLst>
                                    <p:animMotion origin="layout" path="M 3.33333E-6 3.33333E-6 L 0.12743 0.5037 " pathEditMode="relative" rAng="0" ptsTypes="AA">
                                      <p:cBhvr>
                                        <p:cTn id="128" dur="500" spd="-100000" fill="hold"/>
                                        <p:tgtEl>
                                          <p:spTgt spid="281738"/>
                                        </p:tgtEl>
                                        <p:attrNameLst>
                                          <p:attrName>ppt_x</p:attrName>
                                          <p:attrName>ppt_y</p:attrName>
                                        </p:attrNameLst>
                                      </p:cBhvr>
                                      <p:rCtr x="6372" y="25185"/>
                                    </p:animMotion>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 presetClass="exit" presetSubtype="0" fill="hold" grpId="1" nodeType="clickEffect">
                                  <p:stCondLst>
                                    <p:cond delay="0"/>
                                  </p:stCondLst>
                                  <p:childTnLst>
                                    <p:set>
                                      <p:cBhvr>
                                        <p:cTn id="132" dur="1" fill="hold">
                                          <p:stCondLst>
                                            <p:cond delay="0"/>
                                          </p:stCondLst>
                                        </p:cTn>
                                        <p:tgtEl>
                                          <p:spTgt spid="281710"/>
                                        </p:tgtEl>
                                        <p:attrNameLst>
                                          <p:attrName>style.visibility</p:attrName>
                                        </p:attrNameLst>
                                      </p:cBhvr>
                                      <p:to>
                                        <p:strVal val="hidden"/>
                                      </p:to>
                                    </p:set>
                                  </p:childTnLst>
                                </p:cTn>
                              </p:par>
                              <p:par>
                                <p:cTn id="133" presetID="1" presetClass="entr" presetSubtype="0" fill="hold" grpId="0" nodeType="withEffect">
                                  <p:stCondLst>
                                    <p:cond delay="0"/>
                                  </p:stCondLst>
                                  <p:childTnLst>
                                    <p:set>
                                      <p:cBhvr>
                                        <p:cTn id="134" dur="1" fill="hold">
                                          <p:stCondLst>
                                            <p:cond delay="0"/>
                                          </p:stCondLst>
                                        </p:cTn>
                                        <p:tgtEl>
                                          <p:spTgt spid="281719"/>
                                        </p:tgtEl>
                                        <p:attrNameLst>
                                          <p:attrName>style.visibility</p:attrName>
                                        </p:attrNameLst>
                                      </p:cBhvr>
                                      <p:to>
                                        <p:strVal val="visible"/>
                                      </p:to>
                                    </p:set>
                                  </p:childTnLst>
                                </p:cTn>
                              </p:par>
                              <p:par>
                                <p:cTn id="135" presetID="35" presetClass="emph" presetSubtype="0" repeatCount="10000" fill="hold" grpId="1" nodeType="withEffect">
                                  <p:stCondLst>
                                    <p:cond delay="0"/>
                                  </p:stCondLst>
                                  <p:childTnLst>
                                    <p:anim calcmode="discrete" valueType="str">
                                      <p:cBhvr>
                                        <p:cTn id="136" dur="500" fill="hold"/>
                                        <p:tgtEl>
                                          <p:spTgt spid="281719"/>
                                        </p:tgtEl>
                                        <p:attrNameLst>
                                          <p:attrName>style.visibility</p:attrName>
                                        </p:attrNameLst>
                                      </p:cBhvr>
                                      <p:tavLst>
                                        <p:tav tm="0">
                                          <p:val>
                                            <p:strVal val="hidden"/>
                                          </p:val>
                                        </p:tav>
                                        <p:tav tm="50000">
                                          <p:val>
                                            <p:strVal val="visible"/>
                                          </p:val>
                                        </p:tav>
                                      </p:tavLst>
                                    </p:anim>
                                  </p:childTnLst>
                                </p:cTn>
                              </p:par>
                            </p:childTnLst>
                          </p:cTn>
                        </p:par>
                      </p:childTnLst>
                    </p:cTn>
                  </p:par>
                  <p:par>
                    <p:cTn id="137" fill="hold" nodeType="clickPar">
                      <p:stCondLst>
                        <p:cond delay="indefinite"/>
                      </p:stCondLst>
                      <p:childTnLst>
                        <p:par>
                          <p:cTn id="138" fill="hold" nodeType="withGroup">
                            <p:stCondLst>
                              <p:cond delay="0"/>
                            </p:stCondLst>
                            <p:childTnLst>
                              <p:par>
                                <p:cTn id="139" presetID="22" presetClass="entr" presetSubtype="4" fill="hold" grpId="0" nodeType="clickEffect">
                                  <p:stCondLst>
                                    <p:cond delay="0"/>
                                  </p:stCondLst>
                                  <p:childTnLst>
                                    <p:set>
                                      <p:cBhvr>
                                        <p:cTn id="140" dur="1" fill="hold">
                                          <p:stCondLst>
                                            <p:cond delay="0"/>
                                          </p:stCondLst>
                                        </p:cTn>
                                        <p:tgtEl>
                                          <p:spTgt spid="281720"/>
                                        </p:tgtEl>
                                        <p:attrNameLst>
                                          <p:attrName>style.visibility</p:attrName>
                                        </p:attrNameLst>
                                      </p:cBhvr>
                                      <p:to>
                                        <p:strVal val="visible"/>
                                      </p:to>
                                    </p:set>
                                    <p:animEffect transition="in" filter="wipe(down)">
                                      <p:cBhvr>
                                        <p:cTn id="141" dur="500"/>
                                        <p:tgtEl>
                                          <p:spTgt spid="281720"/>
                                        </p:tgtEl>
                                      </p:cBhvr>
                                    </p:animEffect>
                                  </p:childTnLst>
                                </p:cTn>
                              </p:par>
                              <p:par>
                                <p:cTn id="142" presetID="22" presetClass="entr" presetSubtype="4" fill="hold" grpId="0" nodeType="withEffect">
                                  <p:stCondLst>
                                    <p:cond delay="0"/>
                                  </p:stCondLst>
                                  <p:childTnLst>
                                    <p:set>
                                      <p:cBhvr>
                                        <p:cTn id="143" dur="1" fill="hold">
                                          <p:stCondLst>
                                            <p:cond delay="0"/>
                                          </p:stCondLst>
                                        </p:cTn>
                                        <p:tgtEl>
                                          <p:spTgt spid="281721"/>
                                        </p:tgtEl>
                                        <p:attrNameLst>
                                          <p:attrName>style.visibility</p:attrName>
                                        </p:attrNameLst>
                                      </p:cBhvr>
                                      <p:to>
                                        <p:strVal val="visible"/>
                                      </p:to>
                                    </p:set>
                                    <p:animEffect transition="in" filter="wipe(down)">
                                      <p:cBhvr>
                                        <p:cTn id="144" dur="500"/>
                                        <p:tgtEl>
                                          <p:spTgt spid="281721"/>
                                        </p:tgtEl>
                                      </p:cBhvr>
                                    </p:animEffect>
                                  </p:childTnLst>
                                </p:cTn>
                              </p:par>
                              <p:par>
                                <p:cTn id="145" presetID="1" presetClass="entr" presetSubtype="0" fill="hold" grpId="0" nodeType="withEffect">
                                  <p:stCondLst>
                                    <p:cond delay="0"/>
                                  </p:stCondLst>
                                  <p:childTnLst>
                                    <p:set>
                                      <p:cBhvr>
                                        <p:cTn id="146" dur="1" fill="hold">
                                          <p:stCondLst>
                                            <p:cond delay="0"/>
                                          </p:stCondLst>
                                        </p:cTn>
                                        <p:tgtEl>
                                          <p:spTgt spid="281759"/>
                                        </p:tgtEl>
                                        <p:attrNameLst>
                                          <p:attrName>style.visibility</p:attrName>
                                        </p:attrNameLst>
                                      </p:cBhvr>
                                      <p:to>
                                        <p:strVal val="visible"/>
                                      </p:to>
                                    </p:set>
                                  </p:childTnLst>
                                </p:cTn>
                              </p:par>
                              <p:par>
                                <p:cTn id="147" presetID="42" presetClass="path" presetSubtype="0" fill="hold" grpId="1" nodeType="withEffect">
                                  <p:stCondLst>
                                    <p:cond delay="0"/>
                                  </p:stCondLst>
                                  <p:childTnLst>
                                    <p:animMotion origin="layout" path="M -3.05556E-6 1.11111E-6 L -0.05694 0.29514 " pathEditMode="relative" rAng="0" ptsTypes="AA">
                                      <p:cBhvr>
                                        <p:cTn id="148" dur="500" spd="-100000" fill="hold"/>
                                        <p:tgtEl>
                                          <p:spTgt spid="281759"/>
                                        </p:tgtEl>
                                        <p:attrNameLst>
                                          <p:attrName>ppt_x</p:attrName>
                                          <p:attrName>ppt_y</p:attrName>
                                        </p:attrNameLst>
                                      </p:cBhvr>
                                      <p:rCtr x="-2847" y="14745"/>
                                    </p:animMotion>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 presetClass="entr" presetSubtype="0" fill="hold" grpId="2" nodeType="clickEffect">
                                  <p:stCondLst>
                                    <p:cond delay="0"/>
                                  </p:stCondLst>
                                  <p:childTnLst>
                                    <p:set>
                                      <p:cBhvr>
                                        <p:cTn id="152" dur="1" fill="hold">
                                          <p:stCondLst>
                                            <p:cond delay="0"/>
                                          </p:stCondLst>
                                        </p:cTn>
                                        <p:tgtEl>
                                          <p:spTgt spid="281635"/>
                                        </p:tgtEl>
                                        <p:attrNameLst>
                                          <p:attrName>style.visibility</p:attrName>
                                        </p:attrNameLst>
                                      </p:cBhvr>
                                      <p:to>
                                        <p:strVal val="visible"/>
                                      </p:to>
                                    </p:set>
                                  </p:childTnLst>
                                </p:cTn>
                              </p:par>
                              <p:par>
                                <p:cTn id="153" presetID="1" presetClass="exit" presetSubtype="0" fill="hold" grpId="1" nodeType="withEffect">
                                  <p:stCondLst>
                                    <p:cond delay="0"/>
                                  </p:stCondLst>
                                  <p:childTnLst>
                                    <p:set>
                                      <p:cBhvr>
                                        <p:cTn id="154" dur="1" fill="hold">
                                          <p:stCondLst>
                                            <p:cond delay="0"/>
                                          </p:stCondLst>
                                        </p:cTn>
                                        <p:tgtEl>
                                          <p:spTgt spid="281721"/>
                                        </p:tgtEl>
                                        <p:attrNameLst>
                                          <p:attrName>style.visibility</p:attrName>
                                        </p:attrNameLst>
                                      </p:cBhvr>
                                      <p:to>
                                        <p:strVal val="hidden"/>
                                      </p:to>
                                    </p:set>
                                  </p:childTnLst>
                                </p:cTn>
                              </p:par>
                              <p:par>
                                <p:cTn id="155" presetID="35" presetClass="emph" presetSubtype="0" repeatCount="10000" fill="hold" grpId="3" nodeType="withEffect">
                                  <p:stCondLst>
                                    <p:cond delay="0"/>
                                  </p:stCondLst>
                                  <p:childTnLst>
                                    <p:anim calcmode="discrete" valueType="str">
                                      <p:cBhvr>
                                        <p:cTn id="156" dur="500" fill="hold"/>
                                        <p:tgtEl>
                                          <p:spTgt spid="281635"/>
                                        </p:tgtEl>
                                        <p:attrNameLst>
                                          <p:attrName>style.visibility</p:attrName>
                                        </p:attrNameLst>
                                      </p:cBhvr>
                                      <p:tavLst>
                                        <p:tav tm="0">
                                          <p:val>
                                            <p:strVal val="hidden"/>
                                          </p:val>
                                        </p:tav>
                                        <p:tav tm="50000">
                                          <p:val>
                                            <p:strVal val="visible"/>
                                          </p:val>
                                        </p:tav>
                                      </p:tavLst>
                                    </p:anim>
                                  </p:childTnLst>
                                </p:cTn>
                              </p:par>
                              <p:par>
                                <p:cTn id="157" presetID="35" presetClass="emph" presetSubtype="0" repeatCount="10000" fill="hold" grpId="1" nodeType="withEffect">
                                  <p:stCondLst>
                                    <p:cond delay="0"/>
                                  </p:stCondLst>
                                  <p:childTnLst>
                                    <p:anim calcmode="discrete" valueType="str">
                                      <p:cBhvr>
                                        <p:cTn id="158" dur="500" fill="hold"/>
                                        <p:tgtEl>
                                          <p:spTgt spid="281720"/>
                                        </p:tgtEl>
                                        <p:attrNameLst>
                                          <p:attrName>style.visibility</p:attrName>
                                        </p:attrNameLst>
                                      </p:cBhvr>
                                      <p:tavLst>
                                        <p:tav tm="0">
                                          <p:val>
                                            <p:strVal val="hidden"/>
                                          </p:val>
                                        </p:tav>
                                        <p:tav tm="50000">
                                          <p:val>
                                            <p:strVal val="visible"/>
                                          </p:val>
                                        </p:tav>
                                      </p:tavLst>
                                    </p:anim>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 presetClass="exit" presetSubtype="0" fill="hold" grpId="2" nodeType="clickEffect">
                                  <p:stCondLst>
                                    <p:cond delay="0"/>
                                  </p:stCondLst>
                                  <p:childTnLst>
                                    <p:set>
                                      <p:cBhvr>
                                        <p:cTn id="162" dur="1" fill="hold">
                                          <p:stCondLst>
                                            <p:cond delay="0"/>
                                          </p:stCondLst>
                                        </p:cTn>
                                        <p:tgtEl>
                                          <p:spTgt spid="281720"/>
                                        </p:tgtEl>
                                        <p:attrNameLst>
                                          <p:attrName>style.visibility</p:attrName>
                                        </p:attrNameLst>
                                      </p:cBhvr>
                                      <p:to>
                                        <p:strVal val="hidden"/>
                                      </p:to>
                                    </p:set>
                                  </p:childTnLst>
                                </p:cTn>
                              </p:par>
                              <p:par>
                                <p:cTn id="163" presetID="1" presetClass="exit" presetSubtype="0" fill="hold" grpId="2" nodeType="withEffect">
                                  <p:stCondLst>
                                    <p:cond delay="0"/>
                                  </p:stCondLst>
                                  <p:childTnLst>
                                    <p:set>
                                      <p:cBhvr>
                                        <p:cTn id="164" dur="1" fill="hold">
                                          <p:stCondLst>
                                            <p:cond delay="0"/>
                                          </p:stCondLst>
                                        </p:cTn>
                                        <p:tgtEl>
                                          <p:spTgt spid="281719"/>
                                        </p:tgtEl>
                                        <p:attrNameLst>
                                          <p:attrName>style.visibility</p:attrName>
                                        </p:attrNameLst>
                                      </p:cBhvr>
                                      <p:to>
                                        <p:strVal val="hidden"/>
                                      </p:to>
                                    </p:set>
                                  </p:childTnLst>
                                </p:cTn>
                              </p:par>
                              <p:par>
                                <p:cTn id="165" presetID="1" presetClass="exit" presetSubtype="0" fill="hold" grpId="2" nodeType="withEffect">
                                  <p:stCondLst>
                                    <p:cond delay="0"/>
                                  </p:stCondLst>
                                  <p:childTnLst>
                                    <p:set>
                                      <p:cBhvr>
                                        <p:cTn id="166" dur="1" fill="hold">
                                          <p:stCondLst>
                                            <p:cond delay="0"/>
                                          </p:stCondLst>
                                        </p:cTn>
                                        <p:tgtEl>
                                          <p:spTgt spid="281759"/>
                                        </p:tgtEl>
                                        <p:attrNameLst>
                                          <p:attrName>style.visibility</p:attrName>
                                        </p:attrNameLst>
                                      </p:cBhvr>
                                      <p:to>
                                        <p:strVal val="hidden"/>
                                      </p:to>
                                    </p:set>
                                  </p:childTnLst>
                                </p:cTn>
                              </p:par>
                              <p:par>
                                <p:cTn id="167" presetID="35" presetClass="emph" presetSubtype="0" repeatCount="10000" fill="hold" grpId="1" nodeType="withEffect">
                                  <p:stCondLst>
                                    <p:cond delay="0"/>
                                  </p:stCondLst>
                                  <p:childTnLst>
                                    <p:anim calcmode="discrete" valueType="str">
                                      <p:cBhvr>
                                        <p:cTn id="168" dur="500" fill="hold"/>
                                        <p:tgtEl>
                                          <p:spTgt spid="281724"/>
                                        </p:tgtEl>
                                        <p:attrNameLst>
                                          <p:attrName>style.visibility</p:attrName>
                                        </p:attrNameLst>
                                      </p:cBhvr>
                                      <p:tavLst>
                                        <p:tav tm="0">
                                          <p:val>
                                            <p:strVal val="hidden"/>
                                          </p:val>
                                        </p:tav>
                                        <p:tav tm="50000">
                                          <p:val>
                                            <p:strVal val="visible"/>
                                          </p:val>
                                        </p:tav>
                                      </p:tavLst>
                                    </p:anim>
                                  </p:childTnLst>
                                </p:cTn>
                              </p:par>
                            </p:childTnLst>
                          </p:cTn>
                        </p:par>
                      </p:childTnLst>
                    </p:cTn>
                  </p:par>
                  <p:par>
                    <p:cTn id="169" fill="hold" nodeType="clickPar">
                      <p:stCondLst>
                        <p:cond delay="indefinite"/>
                      </p:stCondLst>
                      <p:childTnLst>
                        <p:par>
                          <p:cTn id="170" fill="hold" nodeType="withGroup">
                            <p:stCondLst>
                              <p:cond delay="0"/>
                            </p:stCondLst>
                            <p:childTnLst>
                              <p:par>
                                <p:cTn id="171" presetID="22" presetClass="entr" presetSubtype="4" fill="hold" grpId="0" nodeType="clickEffect">
                                  <p:stCondLst>
                                    <p:cond delay="0"/>
                                  </p:stCondLst>
                                  <p:childTnLst>
                                    <p:set>
                                      <p:cBhvr>
                                        <p:cTn id="172" dur="1" fill="hold">
                                          <p:stCondLst>
                                            <p:cond delay="0"/>
                                          </p:stCondLst>
                                        </p:cTn>
                                        <p:tgtEl>
                                          <p:spTgt spid="281725"/>
                                        </p:tgtEl>
                                        <p:attrNameLst>
                                          <p:attrName>style.visibility</p:attrName>
                                        </p:attrNameLst>
                                      </p:cBhvr>
                                      <p:to>
                                        <p:strVal val="visible"/>
                                      </p:to>
                                    </p:set>
                                    <p:animEffect transition="in" filter="wipe(down)">
                                      <p:cBhvr>
                                        <p:cTn id="173" dur="500"/>
                                        <p:tgtEl>
                                          <p:spTgt spid="281725"/>
                                        </p:tgtEl>
                                      </p:cBhvr>
                                    </p:animEffect>
                                  </p:childTnLst>
                                </p:cTn>
                              </p:par>
                              <p:par>
                                <p:cTn id="174" presetID="1" presetClass="entr" presetSubtype="0" fill="hold" grpId="0" nodeType="withEffect">
                                  <p:stCondLst>
                                    <p:cond delay="0"/>
                                  </p:stCondLst>
                                  <p:childTnLst>
                                    <p:set>
                                      <p:cBhvr>
                                        <p:cTn id="175" dur="1" fill="hold">
                                          <p:stCondLst>
                                            <p:cond delay="0"/>
                                          </p:stCondLst>
                                        </p:cTn>
                                        <p:tgtEl>
                                          <p:spTgt spid="281739"/>
                                        </p:tgtEl>
                                        <p:attrNameLst>
                                          <p:attrName>style.visibility</p:attrName>
                                        </p:attrNameLst>
                                      </p:cBhvr>
                                      <p:to>
                                        <p:strVal val="visible"/>
                                      </p:to>
                                    </p:set>
                                  </p:childTnLst>
                                </p:cTn>
                              </p:par>
                              <p:par>
                                <p:cTn id="176" presetID="64" presetClass="path" presetSubtype="0" fill="hold" grpId="1" nodeType="withEffect">
                                  <p:stCondLst>
                                    <p:cond delay="0"/>
                                  </p:stCondLst>
                                  <p:childTnLst>
                                    <p:animMotion origin="layout" path="M -0.08385 0.40324 L 0.00868 0.00162 " pathEditMode="relative" rAng="0" ptsTypes="AA">
                                      <p:cBhvr>
                                        <p:cTn id="177" dur="500" fill="hold"/>
                                        <p:tgtEl>
                                          <p:spTgt spid="281739"/>
                                        </p:tgtEl>
                                        <p:attrNameLst>
                                          <p:attrName>ppt_x</p:attrName>
                                          <p:attrName>ppt_y</p:attrName>
                                        </p:attrNameLst>
                                      </p:cBhvr>
                                      <p:rCtr x="4618" y="-20093"/>
                                    </p:animMotion>
                                  </p:childTnLst>
                                </p:cTn>
                              </p:par>
                              <p:par>
                                <p:cTn id="178" presetID="1" presetClass="exit" presetSubtype="0" fill="hold" grpId="1" nodeType="withEffect">
                                  <p:stCondLst>
                                    <p:cond delay="0"/>
                                  </p:stCondLst>
                                  <p:childTnLst>
                                    <p:set>
                                      <p:cBhvr>
                                        <p:cTn id="179" dur="1" fill="hold">
                                          <p:stCondLst>
                                            <p:cond delay="0"/>
                                          </p:stCondLst>
                                        </p:cTn>
                                        <p:tgtEl>
                                          <p:spTgt spid="281766"/>
                                        </p:tgtEl>
                                        <p:attrNameLst>
                                          <p:attrName>style.visibility</p:attrName>
                                        </p:attrNameLst>
                                      </p:cBhvr>
                                      <p:to>
                                        <p:strVal val="hidden"/>
                                      </p:to>
                                    </p:set>
                                  </p:childTnLst>
                                </p:cTn>
                              </p:par>
                              <p:par>
                                <p:cTn id="180" presetID="42" presetClass="path" presetSubtype="0" accel="50000" decel="50000" fill="hold" grpId="2" nodeType="withEffect">
                                  <p:stCondLst>
                                    <p:cond delay="0"/>
                                  </p:stCondLst>
                                  <p:childTnLst>
                                    <p:animMotion origin="layout" path="M -1.94444E-6 -2.22222E-6 L -1.94444E-6 -0.1294 " pathEditMode="relative" rAng="0" ptsTypes="AA">
                                      <p:cBhvr>
                                        <p:cTn id="181" dur="100" fill="hold"/>
                                        <p:tgtEl>
                                          <p:spTgt spid="281766"/>
                                        </p:tgtEl>
                                        <p:attrNameLst>
                                          <p:attrName>ppt_x</p:attrName>
                                          <p:attrName>ppt_y</p:attrName>
                                        </p:attrNameLst>
                                      </p:cBhvr>
                                      <p:rCtr x="0" y="-6481"/>
                                    </p:animMotion>
                                  </p:childTnLst>
                                </p:cTn>
                              </p:par>
                            </p:childTnLst>
                          </p:cTn>
                        </p:par>
                      </p:childTnLst>
                    </p:cTn>
                  </p:par>
                  <p:par>
                    <p:cTn id="182" fill="hold" nodeType="clickPar">
                      <p:stCondLst>
                        <p:cond delay="indefinite"/>
                      </p:stCondLst>
                      <p:childTnLst>
                        <p:par>
                          <p:cTn id="183" fill="hold" nodeType="withGroup">
                            <p:stCondLst>
                              <p:cond delay="0"/>
                            </p:stCondLst>
                            <p:childTnLst>
                              <p:par>
                                <p:cTn id="184" presetID="1" presetClass="entr" presetSubtype="0" fill="hold" grpId="0" nodeType="clickEffect">
                                  <p:stCondLst>
                                    <p:cond delay="0"/>
                                  </p:stCondLst>
                                  <p:childTnLst>
                                    <p:set>
                                      <p:cBhvr>
                                        <p:cTn id="185" dur="1" fill="hold">
                                          <p:stCondLst>
                                            <p:cond delay="0"/>
                                          </p:stCondLst>
                                        </p:cTn>
                                        <p:tgtEl>
                                          <p:spTgt spid="281642"/>
                                        </p:tgtEl>
                                        <p:attrNameLst>
                                          <p:attrName>style.visibility</p:attrName>
                                        </p:attrNameLst>
                                      </p:cBhvr>
                                      <p:to>
                                        <p:strVal val="visible"/>
                                      </p:to>
                                    </p:set>
                                  </p:childTnLst>
                                </p:cTn>
                              </p:par>
                              <p:par>
                                <p:cTn id="186" presetID="35" presetClass="emph" presetSubtype="0" repeatCount="10000" fill="hold" grpId="1" nodeType="withEffect">
                                  <p:stCondLst>
                                    <p:cond delay="0"/>
                                  </p:stCondLst>
                                  <p:childTnLst>
                                    <p:anim calcmode="discrete" valueType="str">
                                      <p:cBhvr>
                                        <p:cTn id="187" dur="500" fill="hold"/>
                                        <p:tgtEl>
                                          <p:spTgt spid="281642"/>
                                        </p:tgtEl>
                                        <p:attrNameLst>
                                          <p:attrName>style.visibility</p:attrName>
                                        </p:attrNameLst>
                                      </p:cBhvr>
                                      <p:tavLst>
                                        <p:tav tm="0">
                                          <p:val>
                                            <p:strVal val="hidden"/>
                                          </p:val>
                                        </p:tav>
                                        <p:tav tm="50000">
                                          <p:val>
                                            <p:strVal val="visible"/>
                                          </p:val>
                                        </p:tav>
                                      </p:tavLst>
                                    </p:anim>
                                  </p:childTnLst>
                                </p:cTn>
                              </p:par>
                            </p:childTnLst>
                          </p:cTn>
                        </p:par>
                      </p:childTnLst>
                    </p:cTn>
                  </p:par>
                  <p:par>
                    <p:cTn id="188" fill="hold" nodeType="clickPar">
                      <p:stCondLst>
                        <p:cond delay="indefinite"/>
                      </p:stCondLst>
                      <p:childTnLst>
                        <p:par>
                          <p:cTn id="189" fill="hold" nodeType="withGroup">
                            <p:stCondLst>
                              <p:cond delay="0"/>
                            </p:stCondLst>
                            <p:childTnLst>
                              <p:par>
                                <p:cTn id="190" presetID="1" presetClass="exit" presetSubtype="0" fill="hold" grpId="2" nodeType="clickEffect">
                                  <p:stCondLst>
                                    <p:cond delay="0"/>
                                  </p:stCondLst>
                                  <p:childTnLst>
                                    <p:set>
                                      <p:cBhvr>
                                        <p:cTn id="191" dur="1" fill="hold">
                                          <p:stCondLst>
                                            <p:cond delay="0"/>
                                          </p:stCondLst>
                                        </p:cTn>
                                        <p:tgtEl>
                                          <p:spTgt spid="281724"/>
                                        </p:tgtEl>
                                        <p:attrNameLst>
                                          <p:attrName>style.visibility</p:attrName>
                                        </p:attrNameLst>
                                      </p:cBhvr>
                                      <p:to>
                                        <p:strVal val="hidden"/>
                                      </p:to>
                                    </p:set>
                                  </p:childTnLst>
                                </p:cTn>
                              </p:par>
                              <p:par>
                                <p:cTn id="192" presetID="1" presetClass="exit" presetSubtype="0" fill="hold" grpId="1" nodeType="withEffect">
                                  <p:stCondLst>
                                    <p:cond delay="0"/>
                                  </p:stCondLst>
                                  <p:childTnLst>
                                    <p:set>
                                      <p:cBhvr>
                                        <p:cTn id="193" dur="1" fill="hold">
                                          <p:stCondLst>
                                            <p:cond delay="0"/>
                                          </p:stCondLst>
                                        </p:cTn>
                                        <p:tgtEl>
                                          <p:spTgt spid="281725"/>
                                        </p:tgtEl>
                                        <p:attrNameLst>
                                          <p:attrName>style.visibility</p:attrName>
                                        </p:attrNameLst>
                                      </p:cBhvr>
                                      <p:to>
                                        <p:strVal val="hidden"/>
                                      </p:to>
                                    </p:se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1" presetClass="entr" presetSubtype="0" fill="hold" grpId="0" nodeType="clickEffect">
                                  <p:stCondLst>
                                    <p:cond delay="0"/>
                                  </p:stCondLst>
                                  <p:childTnLst>
                                    <p:set>
                                      <p:cBhvr>
                                        <p:cTn id="197" dur="1" fill="hold">
                                          <p:stCondLst>
                                            <p:cond delay="0"/>
                                          </p:stCondLst>
                                        </p:cTn>
                                        <p:tgtEl>
                                          <p:spTgt spid="281764"/>
                                        </p:tgtEl>
                                        <p:attrNameLst>
                                          <p:attrName>style.visibility</p:attrName>
                                        </p:attrNameLst>
                                      </p:cBhvr>
                                      <p:to>
                                        <p:strVal val="visible"/>
                                      </p:to>
                                    </p:set>
                                  </p:childTnLst>
                                </p:cTn>
                              </p:par>
                              <p:par>
                                <p:cTn id="198" presetID="1" presetClass="entr" presetSubtype="0" fill="hold" grpId="0" nodeType="withEffect">
                                  <p:stCondLst>
                                    <p:cond delay="0"/>
                                  </p:stCondLst>
                                  <p:childTnLst>
                                    <p:set>
                                      <p:cBhvr>
                                        <p:cTn id="199" dur="1" fill="hold">
                                          <p:stCondLst>
                                            <p:cond delay="0"/>
                                          </p:stCondLst>
                                        </p:cTn>
                                        <p:tgtEl>
                                          <p:spTgt spid="281765"/>
                                        </p:tgtEl>
                                        <p:attrNameLst>
                                          <p:attrName>style.visibility</p:attrName>
                                        </p:attrNameLst>
                                      </p:cBhvr>
                                      <p:to>
                                        <p:strVal val="visible"/>
                                      </p:to>
                                    </p:set>
                                  </p:childTnLst>
                                </p:cTn>
                              </p:par>
                              <p:par>
                                <p:cTn id="200" presetID="35" presetClass="emph" presetSubtype="0" repeatCount="10000" fill="hold" grpId="1" nodeType="withEffect">
                                  <p:stCondLst>
                                    <p:cond delay="0"/>
                                  </p:stCondLst>
                                  <p:childTnLst>
                                    <p:anim calcmode="discrete" valueType="str">
                                      <p:cBhvr>
                                        <p:cTn id="201" dur="500" fill="hold"/>
                                        <p:tgtEl>
                                          <p:spTgt spid="281765"/>
                                        </p:tgtEl>
                                        <p:attrNameLst>
                                          <p:attrName>style.visibility</p:attrName>
                                        </p:attrNameLst>
                                      </p:cBhvr>
                                      <p:tavLst>
                                        <p:tav tm="0">
                                          <p:val>
                                            <p:strVal val="hidden"/>
                                          </p:val>
                                        </p:tav>
                                        <p:tav tm="50000">
                                          <p:val>
                                            <p:strVal val="visible"/>
                                          </p:val>
                                        </p:tav>
                                      </p:tavLst>
                                    </p:anim>
                                  </p:childTnLst>
                                </p:cTn>
                              </p:par>
                            </p:childTnLst>
                          </p:cTn>
                        </p:par>
                      </p:childTnLst>
                    </p:cTn>
                  </p:par>
                  <p:par>
                    <p:cTn id="202" fill="hold" nodeType="clickPar">
                      <p:stCondLst>
                        <p:cond delay="indefinite"/>
                      </p:stCondLst>
                      <p:childTnLst>
                        <p:par>
                          <p:cTn id="203" fill="hold" nodeType="withGroup">
                            <p:stCondLst>
                              <p:cond delay="0"/>
                            </p:stCondLst>
                            <p:childTnLst>
                              <p:par>
                                <p:cTn id="204" presetID="1" presetClass="entr" presetSubtype="0" fill="hold" grpId="0" nodeType="clickEffect">
                                  <p:stCondLst>
                                    <p:cond delay="0"/>
                                  </p:stCondLst>
                                  <p:childTnLst>
                                    <p:set>
                                      <p:cBhvr>
                                        <p:cTn id="205" dur="1" fill="hold">
                                          <p:stCondLst>
                                            <p:cond delay="0"/>
                                          </p:stCondLst>
                                        </p:cTn>
                                        <p:tgtEl>
                                          <p:spTgt spid="281766"/>
                                        </p:tgtEl>
                                        <p:attrNameLst>
                                          <p:attrName>style.visibility</p:attrName>
                                        </p:attrNameLst>
                                      </p:cBhvr>
                                      <p:to>
                                        <p:strVal val="visible"/>
                                      </p:to>
                                    </p:set>
                                  </p:childTnLst>
                                </p:cTn>
                              </p:par>
                              <p:par>
                                <p:cTn id="206" presetID="1" presetClass="exit" presetSubtype="0" fill="hold" grpId="2" nodeType="withEffect">
                                  <p:stCondLst>
                                    <p:cond delay="0"/>
                                  </p:stCondLst>
                                  <p:childTnLst>
                                    <p:set>
                                      <p:cBhvr>
                                        <p:cTn id="207" dur="1" fill="hold">
                                          <p:stCondLst>
                                            <p:cond delay="0"/>
                                          </p:stCondLst>
                                        </p:cTn>
                                        <p:tgtEl>
                                          <p:spTgt spid="281765"/>
                                        </p:tgtEl>
                                        <p:attrNameLst>
                                          <p:attrName>style.visibility</p:attrName>
                                        </p:attrNameLst>
                                      </p:cBhvr>
                                      <p:to>
                                        <p:strVal val="hidden"/>
                                      </p:to>
                                    </p:set>
                                  </p:childTnLst>
                                </p:cTn>
                              </p:par>
                            </p:childTnLst>
                          </p:cTn>
                        </p:par>
                      </p:childTnLst>
                    </p:cTn>
                  </p:par>
                  <p:par>
                    <p:cTn id="208" fill="hold" nodeType="clickPar">
                      <p:stCondLst>
                        <p:cond delay="indefinite"/>
                      </p:stCondLst>
                      <p:childTnLst>
                        <p:par>
                          <p:cTn id="209" fill="hold" nodeType="withGroup">
                            <p:stCondLst>
                              <p:cond delay="0"/>
                            </p:stCondLst>
                            <p:childTnLst>
                              <p:par>
                                <p:cTn id="210" presetID="1" presetClass="entr" presetSubtype="0" fill="hold" grpId="0" nodeType="clickEffect">
                                  <p:stCondLst>
                                    <p:cond delay="0"/>
                                  </p:stCondLst>
                                  <p:childTnLst>
                                    <p:set>
                                      <p:cBhvr>
                                        <p:cTn id="211" dur="1" fill="hold">
                                          <p:stCondLst>
                                            <p:cond delay="0"/>
                                          </p:stCondLst>
                                        </p:cTn>
                                        <p:tgtEl>
                                          <p:spTgt spid="281767"/>
                                        </p:tgtEl>
                                        <p:attrNameLst>
                                          <p:attrName>style.visibility</p:attrName>
                                        </p:attrNameLst>
                                      </p:cBhvr>
                                      <p:to>
                                        <p:strVal val="visible"/>
                                      </p:to>
                                    </p:set>
                                  </p:childTnLst>
                                </p:cTn>
                              </p:par>
                              <p:par>
                                <p:cTn id="212" presetID="35" presetClass="emph" presetSubtype="0" repeatCount="10000" fill="hold" grpId="1" nodeType="withEffect">
                                  <p:stCondLst>
                                    <p:cond delay="0"/>
                                  </p:stCondLst>
                                  <p:childTnLst>
                                    <p:anim calcmode="discrete" valueType="str">
                                      <p:cBhvr>
                                        <p:cTn id="213" dur="500" fill="hold"/>
                                        <p:tgtEl>
                                          <p:spTgt spid="281767"/>
                                        </p:tgtEl>
                                        <p:attrNameLst>
                                          <p:attrName>style.visibility</p:attrName>
                                        </p:attrNameLst>
                                      </p:cBhvr>
                                      <p:tavLst>
                                        <p:tav tm="0">
                                          <p:val>
                                            <p:strVal val="hidden"/>
                                          </p:val>
                                        </p:tav>
                                        <p:tav tm="50000">
                                          <p:val>
                                            <p:strVal val="visible"/>
                                          </p:val>
                                        </p:tav>
                                      </p:tavLst>
                                    </p:anim>
                                  </p:childTnLst>
                                </p:cTn>
                              </p:par>
                            </p:childTnLst>
                          </p:cTn>
                        </p:par>
                      </p:childTnLst>
                    </p:cTn>
                  </p:par>
                  <p:par>
                    <p:cTn id="214" fill="hold" nodeType="clickPar">
                      <p:stCondLst>
                        <p:cond delay="indefinite"/>
                      </p:stCondLst>
                      <p:childTnLst>
                        <p:par>
                          <p:cTn id="215" fill="hold" nodeType="withGroup">
                            <p:stCondLst>
                              <p:cond delay="0"/>
                            </p:stCondLst>
                            <p:childTnLst>
                              <p:par>
                                <p:cTn id="216" presetID="22" presetClass="entr" presetSubtype="2" fill="hold" grpId="0" nodeType="clickEffect">
                                  <p:stCondLst>
                                    <p:cond delay="0"/>
                                  </p:stCondLst>
                                  <p:childTnLst>
                                    <p:set>
                                      <p:cBhvr>
                                        <p:cTn id="217" dur="1" fill="hold">
                                          <p:stCondLst>
                                            <p:cond delay="0"/>
                                          </p:stCondLst>
                                        </p:cTn>
                                        <p:tgtEl>
                                          <p:spTgt spid="281742"/>
                                        </p:tgtEl>
                                        <p:attrNameLst>
                                          <p:attrName>style.visibility</p:attrName>
                                        </p:attrNameLst>
                                      </p:cBhvr>
                                      <p:to>
                                        <p:strVal val="visible"/>
                                      </p:to>
                                    </p:set>
                                    <p:animEffect transition="in" filter="wipe(right)">
                                      <p:cBhvr>
                                        <p:cTn id="218" dur="500"/>
                                        <p:tgtEl>
                                          <p:spTgt spid="281742"/>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281768"/>
                                        </p:tgtEl>
                                        <p:attrNameLst>
                                          <p:attrName>style.visibility</p:attrName>
                                        </p:attrNameLst>
                                      </p:cBhvr>
                                      <p:to>
                                        <p:strVal val="visible"/>
                                      </p:to>
                                    </p:set>
                                  </p:childTnLst>
                                </p:cTn>
                              </p:par>
                              <p:par>
                                <p:cTn id="223" presetID="35" presetClass="emph" presetSubtype="0" repeatCount="10000" fill="hold" grpId="1" nodeType="withEffect">
                                  <p:stCondLst>
                                    <p:cond delay="0"/>
                                  </p:stCondLst>
                                  <p:childTnLst>
                                    <p:anim calcmode="discrete" valueType="str">
                                      <p:cBhvr>
                                        <p:cTn id="224" dur="500" fill="hold"/>
                                        <p:tgtEl>
                                          <p:spTgt spid="281768"/>
                                        </p:tgtEl>
                                        <p:attrNameLst>
                                          <p:attrName>style.visibility</p:attrName>
                                        </p:attrNameLst>
                                      </p:cBhvr>
                                      <p:tavLst>
                                        <p:tav tm="0">
                                          <p:val>
                                            <p:strVal val="hidden"/>
                                          </p:val>
                                        </p:tav>
                                        <p:tav tm="50000">
                                          <p:val>
                                            <p:strVal val="visible"/>
                                          </p:val>
                                        </p:tav>
                                      </p:tavLst>
                                    </p:anim>
                                  </p:childTnLst>
                                </p:cTn>
                              </p:par>
                            </p:childTnLst>
                          </p:cTn>
                        </p:par>
                      </p:childTnLst>
                    </p:cTn>
                  </p:par>
                  <p:par>
                    <p:cTn id="225" fill="hold" nodeType="clickPar">
                      <p:stCondLst>
                        <p:cond delay="indefinite"/>
                      </p:stCondLst>
                      <p:childTnLst>
                        <p:par>
                          <p:cTn id="226" fill="hold" nodeType="withGroup">
                            <p:stCondLst>
                              <p:cond delay="0"/>
                            </p:stCondLst>
                            <p:childTnLst>
                              <p:par>
                                <p:cTn id="227" presetID="22" presetClass="entr" presetSubtype="8" fill="hold" grpId="0" nodeType="clickEffect">
                                  <p:stCondLst>
                                    <p:cond delay="0"/>
                                  </p:stCondLst>
                                  <p:childTnLst>
                                    <p:set>
                                      <p:cBhvr>
                                        <p:cTn id="228" dur="1" fill="hold">
                                          <p:stCondLst>
                                            <p:cond delay="0"/>
                                          </p:stCondLst>
                                        </p:cTn>
                                        <p:tgtEl>
                                          <p:spTgt spid="281741"/>
                                        </p:tgtEl>
                                        <p:attrNameLst>
                                          <p:attrName>style.visibility</p:attrName>
                                        </p:attrNameLst>
                                      </p:cBhvr>
                                      <p:to>
                                        <p:strVal val="visible"/>
                                      </p:to>
                                    </p:set>
                                    <p:animEffect transition="in" filter="wipe(left)">
                                      <p:cBhvr>
                                        <p:cTn id="229" dur="500"/>
                                        <p:tgtEl>
                                          <p:spTgt spid="281741"/>
                                        </p:tgtEl>
                                      </p:cBhvr>
                                    </p:animEffect>
                                  </p:childTnLst>
                                </p:cTn>
                              </p:par>
                              <p:par>
                                <p:cTn id="230" presetID="1" presetClass="entr" presetSubtype="0" fill="hold" grpId="0" nodeType="withEffect">
                                  <p:stCondLst>
                                    <p:cond delay="0"/>
                                  </p:stCondLst>
                                  <p:childTnLst>
                                    <p:set>
                                      <p:cBhvr>
                                        <p:cTn id="231" dur="1" fill="hold">
                                          <p:stCondLst>
                                            <p:cond delay="0"/>
                                          </p:stCondLst>
                                        </p:cTn>
                                        <p:tgtEl>
                                          <p:spTgt spid="281763"/>
                                        </p:tgtEl>
                                        <p:attrNameLst>
                                          <p:attrName>style.visibility</p:attrName>
                                        </p:attrNameLst>
                                      </p:cBhvr>
                                      <p:to>
                                        <p:strVal val="visible"/>
                                      </p:to>
                                    </p:set>
                                  </p:childTnLst>
                                </p:cTn>
                              </p:par>
                              <p:par>
                                <p:cTn id="232" presetID="35" presetClass="path" presetSubtype="0" fill="hold" grpId="1" nodeType="withEffect">
                                  <p:stCondLst>
                                    <p:cond delay="0"/>
                                  </p:stCondLst>
                                  <p:childTnLst>
                                    <p:animMotion origin="layout" path="M 2.22222E-6 -4.92137E-6 L -0.54861 0.24885 " pathEditMode="relative" rAng="0" ptsTypes="AA">
                                      <p:cBhvr>
                                        <p:cTn id="233" dur="500" spd="-100000" fill="hold"/>
                                        <p:tgtEl>
                                          <p:spTgt spid="281763"/>
                                        </p:tgtEl>
                                        <p:attrNameLst>
                                          <p:attrName>ppt_x</p:attrName>
                                          <p:attrName>ppt_y</p:attrName>
                                        </p:attrNameLst>
                                      </p:cBhvr>
                                      <p:rCtr x="-27431" y="12442"/>
                                    </p:animMotion>
                                  </p:childTnLst>
                                </p:cTn>
                              </p:par>
                            </p:childTnLst>
                          </p:cTn>
                        </p:par>
                      </p:childTnLst>
                    </p:cTn>
                  </p:par>
                  <p:par>
                    <p:cTn id="234" fill="hold" nodeType="clickPar">
                      <p:stCondLst>
                        <p:cond delay="indefinite"/>
                      </p:stCondLst>
                      <p:childTnLst>
                        <p:par>
                          <p:cTn id="235" fill="hold" nodeType="withGroup">
                            <p:stCondLst>
                              <p:cond delay="0"/>
                            </p:stCondLst>
                            <p:childTnLst>
                              <p:par>
                                <p:cTn id="236" presetID="1" presetClass="exit" presetSubtype="0" fill="hold" grpId="2" nodeType="clickEffect">
                                  <p:stCondLst>
                                    <p:cond delay="0"/>
                                  </p:stCondLst>
                                  <p:childTnLst>
                                    <p:set>
                                      <p:cBhvr>
                                        <p:cTn id="237" dur="1" fill="hold">
                                          <p:stCondLst>
                                            <p:cond delay="0"/>
                                          </p:stCondLst>
                                        </p:cTn>
                                        <p:tgtEl>
                                          <p:spTgt spid="281739"/>
                                        </p:tgtEl>
                                        <p:attrNameLst>
                                          <p:attrName>style.visibility</p:attrName>
                                        </p:attrNameLst>
                                      </p:cBhvr>
                                      <p:to>
                                        <p:strVal val="hidden"/>
                                      </p:to>
                                    </p:set>
                                  </p:childTnLst>
                                </p:cTn>
                              </p:par>
                              <p:par>
                                <p:cTn id="238" presetID="1" presetClass="exit" presetSubtype="0" fill="hold" grpId="1" nodeType="withEffect">
                                  <p:stCondLst>
                                    <p:cond delay="0"/>
                                  </p:stCondLst>
                                  <p:childTnLst>
                                    <p:set>
                                      <p:cBhvr>
                                        <p:cTn id="239" dur="1" fill="hold">
                                          <p:stCondLst>
                                            <p:cond delay="0"/>
                                          </p:stCondLst>
                                        </p:cTn>
                                        <p:tgtEl>
                                          <p:spTgt spid="281741"/>
                                        </p:tgtEl>
                                        <p:attrNameLst>
                                          <p:attrName>style.visibility</p:attrName>
                                        </p:attrNameLst>
                                      </p:cBhvr>
                                      <p:to>
                                        <p:strVal val="hidden"/>
                                      </p:to>
                                    </p:set>
                                  </p:childTnLst>
                                </p:cTn>
                              </p:par>
                              <p:par>
                                <p:cTn id="240" presetID="1" presetClass="exit" presetSubtype="0" fill="hold" grpId="1" nodeType="withEffect">
                                  <p:stCondLst>
                                    <p:cond delay="0"/>
                                  </p:stCondLst>
                                  <p:childTnLst>
                                    <p:set>
                                      <p:cBhvr>
                                        <p:cTn id="241" dur="1" fill="hold">
                                          <p:stCondLst>
                                            <p:cond delay="0"/>
                                          </p:stCondLst>
                                        </p:cTn>
                                        <p:tgtEl>
                                          <p:spTgt spid="281742"/>
                                        </p:tgtEl>
                                        <p:attrNameLst>
                                          <p:attrName>style.visibility</p:attrName>
                                        </p:attrNameLst>
                                      </p:cBhvr>
                                      <p:to>
                                        <p:strVal val="hidden"/>
                                      </p:to>
                                    </p:set>
                                  </p:childTnLst>
                                </p:cTn>
                              </p:par>
                              <p:par>
                                <p:cTn id="242" presetID="1" presetClass="exit" presetSubtype="0" fill="hold" grpId="2" nodeType="withEffect">
                                  <p:stCondLst>
                                    <p:cond delay="0"/>
                                  </p:stCondLst>
                                  <p:childTnLst>
                                    <p:set>
                                      <p:cBhvr>
                                        <p:cTn id="243" dur="1" fill="hold">
                                          <p:stCondLst>
                                            <p:cond delay="0"/>
                                          </p:stCondLst>
                                        </p:cTn>
                                        <p:tgtEl>
                                          <p:spTgt spid="281767"/>
                                        </p:tgtEl>
                                        <p:attrNameLst>
                                          <p:attrName>style.visibility</p:attrName>
                                        </p:attrNameLst>
                                      </p:cBhvr>
                                      <p:to>
                                        <p:strVal val="hidden"/>
                                      </p:to>
                                    </p:set>
                                  </p:childTnLst>
                                </p:cTn>
                              </p:par>
                              <p:par>
                                <p:cTn id="244" presetID="1" presetClass="exit" presetSubtype="0" fill="hold" grpId="2" nodeType="withEffect">
                                  <p:stCondLst>
                                    <p:cond delay="0"/>
                                  </p:stCondLst>
                                  <p:childTnLst>
                                    <p:set>
                                      <p:cBhvr>
                                        <p:cTn id="245" dur="1" fill="hold">
                                          <p:stCondLst>
                                            <p:cond delay="0"/>
                                          </p:stCondLst>
                                        </p:cTn>
                                        <p:tgtEl>
                                          <p:spTgt spid="281768"/>
                                        </p:tgtEl>
                                        <p:attrNameLst>
                                          <p:attrName>style.visibility</p:attrName>
                                        </p:attrNameLst>
                                      </p:cBhvr>
                                      <p:to>
                                        <p:strVal val="hidden"/>
                                      </p:to>
                                    </p:set>
                                  </p:childTnLst>
                                </p:cTn>
                              </p:par>
                            </p:childTnLst>
                          </p:cTn>
                        </p:par>
                      </p:childTnLst>
                    </p:cTn>
                  </p:par>
                  <p:par>
                    <p:cTn id="246" fill="hold" nodeType="clickPar">
                      <p:stCondLst>
                        <p:cond delay="indefinite"/>
                      </p:stCondLst>
                      <p:childTnLst>
                        <p:par>
                          <p:cTn id="247" fill="hold" nodeType="withGroup">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281726"/>
                                        </p:tgtEl>
                                        <p:attrNameLst>
                                          <p:attrName>style.visibility</p:attrName>
                                        </p:attrNameLst>
                                      </p:cBhvr>
                                      <p:to>
                                        <p:strVal val="visible"/>
                                      </p:to>
                                    </p:set>
                                  </p:childTnLst>
                                </p:cTn>
                              </p:par>
                              <p:par>
                                <p:cTn id="250" presetID="35" presetClass="emph" presetSubtype="0" repeatCount="10000" fill="hold" grpId="1" nodeType="withEffect">
                                  <p:stCondLst>
                                    <p:cond delay="0"/>
                                  </p:stCondLst>
                                  <p:childTnLst>
                                    <p:anim calcmode="discrete" valueType="str">
                                      <p:cBhvr>
                                        <p:cTn id="251" dur="500" fill="hold"/>
                                        <p:tgtEl>
                                          <p:spTgt spid="281726"/>
                                        </p:tgtEl>
                                        <p:attrNameLst>
                                          <p:attrName>style.visibility</p:attrName>
                                        </p:attrNameLst>
                                      </p:cBhvr>
                                      <p:tavLst>
                                        <p:tav tm="0">
                                          <p:val>
                                            <p:strVal val="hidden"/>
                                          </p:val>
                                        </p:tav>
                                        <p:tav tm="50000">
                                          <p:val>
                                            <p:strVal val="visible"/>
                                          </p:val>
                                        </p:tav>
                                      </p:tavLst>
                                    </p:anim>
                                  </p:childTnLst>
                                </p:cTn>
                              </p:par>
                            </p:childTnLst>
                          </p:cTn>
                        </p:par>
                      </p:childTnLst>
                    </p:cTn>
                  </p:par>
                  <p:par>
                    <p:cTn id="252" fill="hold" nodeType="clickPar">
                      <p:stCondLst>
                        <p:cond delay="indefinite"/>
                      </p:stCondLst>
                      <p:childTnLst>
                        <p:par>
                          <p:cTn id="253" fill="hold" nodeType="withGroup">
                            <p:stCondLst>
                              <p:cond delay="0"/>
                            </p:stCondLst>
                            <p:childTnLst>
                              <p:par>
                                <p:cTn id="254" presetID="22" presetClass="entr" presetSubtype="4" fill="hold" grpId="0" nodeType="clickEffect">
                                  <p:stCondLst>
                                    <p:cond delay="0"/>
                                  </p:stCondLst>
                                  <p:childTnLst>
                                    <p:set>
                                      <p:cBhvr>
                                        <p:cTn id="255" dur="1" fill="hold">
                                          <p:stCondLst>
                                            <p:cond delay="0"/>
                                          </p:stCondLst>
                                        </p:cTn>
                                        <p:tgtEl>
                                          <p:spTgt spid="281727"/>
                                        </p:tgtEl>
                                        <p:attrNameLst>
                                          <p:attrName>style.visibility</p:attrName>
                                        </p:attrNameLst>
                                      </p:cBhvr>
                                      <p:to>
                                        <p:strVal val="visible"/>
                                      </p:to>
                                    </p:set>
                                    <p:animEffect transition="in" filter="wipe(down)">
                                      <p:cBhvr>
                                        <p:cTn id="256" dur="500"/>
                                        <p:tgtEl>
                                          <p:spTgt spid="281727"/>
                                        </p:tgtEl>
                                      </p:cBhvr>
                                    </p:animEffect>
                                  </p:childTnLst>
                                </p:cTn>
                              </p:par>
                              <p:par>
                                <p:cTn id="257" presetID="1" presetClass="entr" presetSubtype="0" fill="hold" grpId="0" nodeType="withEffect">
                                  <p:stCondLst>
                                    <p:cond delay="0"/>
                                  </p:stCondLst>
                                  <p:childTnLst>
                                    <p:set>
                                      <p:cBhvr>
                                        <p:cTn id="258" dur="1" fill="hold">
                                          <p:stCondLst>
                                            <p:cond delay="0"/>
                                          </p:stCondLst>
                                        </p:cTn>
                                        <p:tgtEl>
                                          <p:spTgt spid="281740"/>
                                        </p:tgtEl>
                                        <p:attrNameLst>
                                          <p:attrName>style.visibility</p:attrName>
                                        </p:attrNameLst>
                                      </p:cBhvr>
                                      <p:to>
                                        <p:strVal val="visible"/>
                                      </p:to>
                                    </p:set>
                                  </p:childTnLst>
                                </p:cTn>
                              </p:par>
                              <p:par>
                                <p:cTn id="259" presetID="64" presetClass="path" presetSubtype="0" fill="hold" grpId="1" nodeType="withEffect">
                                  <p:stCondLst>
                                    <p:cond delay="0"/>
                                  </p:stCondLst>
                                  <p:childTnLst>
                                    <p:animMotion origin="layout" path="M -2.5E-6 -2.22222E-6 L 0.1724 -0.44907 " pathEditMode="relative" rAng="0" ptsTypes="AA">
                                      <p:cBhvr>
                                        <p:cTn id="260" dur="500" fill="hold"/>
                                        <p:tgtEl>
                                          <p:spTgt spid="281740"/>
                                        </p:tgtEl>
                                        <p:attrNameLst>
                                          <p:attrName>ppt_x</p:attrName>
                                          <p:attrName>ppt_y</p:attrName>
                                        </p:attrNameLst>
                                      </p:cBhvr>
                                      <p:rCtr x="8611" y="-22454"/>
                                    </p:animMotion>
                                  </p:childTnLst>
                                </p:cTn>
                              </p:par>
                            </p:childTnLst>
                          </p:cTn>
                        </p:par>
                      </p:childTnLst>
                    </p:cTn>
                  </p:par>
                  <p:par>
                    <p:cTn id="261" fill="hold" nodeType="clickPar">
                      <p:stCondLst>
                        <p:cond delay="indefinite"/>
                      </p:stCondLst>
                      <p:childTnLst>
                        <p:par>
                          <p:cTn id="262" fill="hold" nodeType="withGroup">
                            <p:stCondLst>
                              <p:cond delay="0"/>
                            </p:stCondLst>
                            <p:childTnLst>
                              <p:par>
                                <p:cTn id="263" presetID="1" presetClass="entr" presetSubtype="0" fill="hold" grpId="0" nodeType="clickEffect">
                                  <p:stCondLst>
                                    <p:cond delay="0"/>
                                  </p:stCondLst>
                                  <p:childTnLst>
                                    <p:set>
                                      <p:cBhvr>
                                        <p:cTn id="264" dur="1" fill="hold">
                                          <p:stCondLst>
                                            <p:cond delay="0"/>
                                          </p:stCondLst>
                                        </p:cTn>
                                        <p:tgtEl>
                                          <p:spTgt spid="281660"/>
                                        </p:tgtEl>
                                        <p:attrNameLst>
                                          <p:attrName>style.visibility</p:attrName>
                                        </p:attrNameLst>
                                      </p:cBhvr>
                                      <p:to>
                                        <p:strVal val="visible"/>
                                      </p:to>
                                    </p:set>
                                  </p:childTnLst>
                                </p:cTn>
                              </p:par>
                              <p:par>
                                <p:cTn id="265" presetID="27" presetClass="emph" presetSubtype="0" repeatCount="indefinite" grpId="1" nodeType="withEffect">
                                  <p:stCondLst>
                                    <p:cond delay="0"/>
                                  </p:stCondLst>
                                  <p:endCondLst>
                                    <p:cond evt="onNext" delay="0">
                                      <p:tgtEl>
                                        <p:sldTgt/>
                                      </p:tgtEl>
                                    </p:cond>
                                  </p:endCondLst>
                                  <p:childTnLst>
                                    <p:animClr clrSpc="rgb" dir="cw">
                                      <p:cBhvr override="childStyle">
                                        <p:cTn id="266" dur="250" autoRev="1" fill="hold"/>
                                        <p:tgtEl>
                                          <p:spTgt spid="281660"/>
                                        </p:tgtEl>
                                        <p:attrNameLst>
                                          <p:attrName>style.color</p:attrName>
                                        </p:attrNameLst>
                                      </p:cBhvr>
                                      <p:to>
                                        <a:srgbClr val="FFFF00"/>
                                      </p:to>
                                    </p:animClr>
                                    <p:animClr clrSpc="rgb" dir="cw">
                                      <p:cBhvr>
                                        <p:cTn id="267" dur="250" autoRev="1" fill="hold"/>
                                        <p:tgtEl>
                                          <p:spTgt spid="281660"/>
                                        </p:tgtEl>
                                        <p:attrNameLst>
                                          <p:attrName>fillcolor</p:attrName>
                                        </p:attrNameLst>
                                      </p:cBhvr>
                                      <p:to>
                                        <a:srgbClr val="FFFF00"/>
                                      </p:to>
                                    </p:animClr>
                                    <p:set>
                                      <p:cBhvr>
                                        <p:cTn id="268" dur="250" autoRev="1" fill="hold"/>
                                        <p:tgtEl>
                                          <p:spTgt spid="281660"/>
                                        </p:tgtEl>
                                        <p:attrNameLst>
                                          <p:attrName>fill.type</p:attrName>
                                        </p:attrNameLst>
                                      </p:cBhvr>
                                      <p:to>
                                        <p:strVal val="solid"/>
                                      </p:to>
                                    </p:set>
                                    <p:set>
                                      <p:cBhvr>
                                        <p:cTn id="269" dur="250" autoRev="1" fill="hold"/>
                                        <p:tgtEl>
                                          <p:spTgt spid="281660"/>
                                        </p:tgtEl>
                                        <p:attrNameLst>
                                          <p:attrName>fill.on</p:attrName>
                                        </p:attrNameLst>
                                      </p:cBhvr>
                                      <p:to>
                                        <p:strVal val="true"/>
                                      </p:to>
                                    </p:set>
                                  </p:childTnLst>
                                  <p:subTnLst>
                                    <p:set>
                                      <p:cBhvr override="childStyle">
                                        <p:cTn dur="1" fill="hold" display="0" masterRel="sameClick" afterEffect="1">
                                          <p:stCondLst>
                                            <p:cond evt="end" delay="0">
                                              <p:tn val="265"/>
                                            </p:cond>
                                          </p:stCondLst>
                                        </p:cTn>
                                        <p:tgtEl>
                                          <p:spTgt spid="281660"/>
                                        </p:tgtEl>
                                        <p:attrNameLst>
                                          <p:attrName>style.visibility</p:attrName>
                                        </p:attrNameLst>
                                      </p:cBhvr>
                                      <p:to>
                                        <p:strVal val="hidden"/>
                                      </p:to>
                                    </p:set>
                                  </p:subTnLst>
                                </p:cTn>
                              </p:par>
                              <p:par>
                                <p:cTn id="270" presetID="1" presetClass="entr" presetSubtype="0" fill="hold" grpId="0" nodeType="withEffect">
                                  <p:stCondLst>
                                    <p:cond delay="0"/>
                                  </p:stCondLst>
                                  <p:childTnLst>
                                    <p:set>
                                      <p:cBhvr>
                                        <p:cTn id="271" dur="1" fill="hold">
                                          <p:stCondLst>
                                            <p:cond delay="0"/>
                                          </p:stCondLst>
                                        </p:cTn>
                                        <p:tgtEl>
                                          <p:spTgt spid="281654"/>
                                        </p:tgtEl>
                                        <p:attrNameLst>
                                          <p:attrName>style.visibility</p:attrName>
                                        </p:attrNameLst>
                                      </p:cBhvr>
                                      <p:to>
                                        <p:strVal val="visible"/>
                                      </p:to>
                                    </p:set>
                                  </p:childTnLst>
                                </p:cTn>
                              </p:par>
                            </p:childTnLst>
                          </p:cTn>
                        </p:par>
                      </p:childTnLst>
                    </p:cTn>
                  </p:par>
                  <p:par>
                    <p:cTn id="272" fill="hold" nodeType="clickPar">
                      <p:stCondLst>
                        <p:cond delay="indefinite"/>
                      </p:stCondLst>
                      <p:childTnLst>
                        <p:par>
                          <p:cTn id="273" fill="hold" nodeType="withGroup">
                            <p:stCondLst>
                              <p:cond delay="0"/>
                            </p:stCondLst>
                            <p:childTnLst>
                              <p:par>
                                <p:cTn id="274" presetID="1" presetClass="entr" presetSubtype="0" fill="hold" grpId="0" nodeType="clickEffect">
                                  <p:stCondLst>
                                    <p:cond delay="0"/>
                                  </p:stCondLst>
                                  <p:childTnLst>
                                    <p:set>
                                      <p:cBhvr>
                                        <p:cTn id="275" dur="1" fill="hold">
                                          <p:stCondLst>
                                            <p:cond delay="0"/>
                                          </p:stCondLst>
                                        </p:cTn>
                                        <p:tgtEl>
                                          <p:spTgt spid="281639"/>
                                        </p:tgtEl>
                                        <p:attrNameLst>
                                          <p:attrName>style.visibility</p:attrName>
                                        </p:attrNameLst>
                                      </p:cBhvr>
                                      <p:to>
                                        <p:strVal val="visible"/>
                                      </p:to>
                                    </p:set>
                                  </p:childTnLst>
                                </p:cTn>
                              </p:par>
                              <p:par>
                                <p:cTn id="276" presetID="1" presetClass="entr" presetSubtype="0" fill="hold" grpId="0" nodeType="withEffect">
                                  <p:stCondLst>
                                    <p:cond delay="0"/>
                                  </p:stCondLst>
                                  <p:childTnLst>
                                    <p:set>
                                      <p:cBhvr>
                                        <p:cTn id="277" dur="1" fill="hold">
                                          <p:stCondLst>
                                            <p:cond delay="0"/>
                                          </p:stCondLst>
                                        </p:cTn>
                                        <p:tgtEl>
                                          <p:spTgt spid="281743"/>
                                        </p:tgtEl>
                                        <p:attrNameLst>
                                          <p:attrName>style.visibility</p:attrName>
                                        </p:attrNameLst>
                                      </p:cBhvr>
                                      <p:to>
                                        <p:strVal val="visible"/>
                                      </p:to>
                                    </p:set>
                                  </p:childTnLst>
                                </p:cTn>
                              </p:par>
                            </p:childTnLst>
                          </p:cTn>
                        </p:par>
                      </p:childTnLst>
                    </p:cTn>
                  </p:par>
                  <p:par>
                    <p:cTn id="278" fill="hold" nodeType="clickPar">
                      <p:stCondLst>
                        <p:cond delay="indefinite"/>
                      </p:stCondLst>
                      <p:childTnLst>
                        <p:par>
                          <p:cTn id="279" fill="hold" nodeType="withGroup">
                            <p:stCondLst>
                              <p:cond delay="0"/>
                            </p:stCondLst>
                            <p:childTnLst>
                              <p:par>
                                <p:cTn id="280" presetID="22" presetClass="entr" presetSubtype="2" fill="hold" grpId="0" nodeType="clickEffect">
                                  <p:stCondLst>
                                    <p:cond delay="0"/>
                                  </p:stCondLst>
                                  <p:childTnLst>
                                    <p:set>
                                      <p:cBhvr>
                                        <p:cTn id="281" dur="1" fill="hold">
                                          <p:stCondLst>
                                            <p:cond delay="0"/>
                                          </p:stCondLst>
                                        </p:cTn>
                                        <p:tgtEl>
                                          <p:spTgt spid="281746"/>
                                        </p:tgtEl>
                                        <p:attrNameLst>
                                          <p:attrName>style.visibility</p:attrName>
                                        </p:attrNameLst>
                                      </p:cBhvr>
                                      <p:to>
                                        <p:strVal val="visible"/>
                                      </p:to>
                                    </p:set>
                                    <p:animEffect transition="in" filter="wipe(right)">
                                      <p:cBhvr>
                                        <p:cTn id="282" dur="500"/>
                                        <p:tgtEl>
                                          <p:spTgt spid="281746"/>
                                        </p:tgtEl>
                                      </p:cBhvr>
                                    </p:animEffect>
                                  </p:childTnLst>
                                </p:cTn>
                              </p:par>
                            </p:childTnLst>
                          </p:cTn>
                        </p:par>
                      </p:childTnLst>
                    </p:cTn>
                  </p:par>
                  <p:par>
                    <p:cTn id="283" fill="hold" nodeType="clickPar">
                      <p:stCondLst>
                        <p:cond delay="indefinite"/>
                      </p:stCondLst>
                      <p:childTnLst>
                        <p:par>
                          <p:cTn id="284" fill="hold" nodeType="withGroup">
                            <p:stCondLst>
                              <p:cond delay="0"/>
                            </p:stCondLst>
                            <p:childTnLst>
                              <p:par>
                                <p:cTn id="285" presetID="22" presetClass="entr" presetSubtype="8" fill="hold" grpId="0" nodeType="clickEffect">
                                  <p:stCondLst>
                                    <p:cond delay="0"/>
                                  </p:stCondLst>
                                  <p:childTnLst>
                                    <p:set>
                                      <p:cBhvr>
                                        <p:cTn id="286" dur="1" fill="hold">
                                          <p:stCondLst>
                                            <p:cond delay="0"/>
                                          </p:stCondLst>
                                        </p:cTn>
                                        <p:tgtEl>
                                          <p:spTgt spid="281745"/>
                                        </p:tgtEl>
                                        <p:attrNameLst>
                                          <p:attrName>style.visibility</p:attrName>
                                        </p:attrNameLst>
                                      </p:cBhvr>
                                      <p:to>
                                        <p:strVal val="visible"/>
                                      </p:to>
                                    </p:set>
                                    <p:animEffect transition="in" filter="wipe(left)">
                                      <p:cBhvr>
                                        <p:cTn id="287" dur="500"/>
                                        <p:tgtEl>
                                          <p:spTgt spid="281745"/>
                                        </p:tgtEl>
                                      </p:cBhvr>
                                    </p:animEffect>
                                  </p:childTnLst>
                                </p:cTn>
                              </p:par>
                              <p:par>
                                <p:cTn id="288" presetID="1" presetClass="entr" presetSubtype="0" fill="hold" grpId="0" nodeType="withEffect">
                                  <p:stCondLst>
                                    <p:cond delay="0"/>
                                  </p:stCondLst>
                                  <p:childTnLst>
                                    <p:set>
                                      <p:cBhvr>
                                        <p:cTn id="289" dur="1" fill="hold">
                                          <p:stCondLst>
                                            <p:cond delay="0"/>
                                          </p:stCondLst>
                                        </p:cTn>
                                        <p:tgtEl>
                                          <p:spTgt spid="281744"/>
                                        </p:tgtEl>
                                        <p:attrNameLst>
                                          <p:attrName>style.visibility</p:attrName>
                                        </p:attrNameLst>
                                      </p:cBhvr>
                                      <p:to>
                                        <p:strVal val="visible"/>
                                      </p:to>
                                    </p:set>
                                  </p:childTnLst>
                                </p:cTn>
                              </p:par>
                              <p:par>
                                <p:cTn id="290" presetID="35" presetClass="path" presetSubtype="0" fill="hold" grpId="1" nodeType="withEffect">
                                  <p:stCondLst>
                                    <p:cond delay="0"/>
                                  </p:stCondLst>
                                  <p:childTnLst>
                                    <p:animMotion origin="layout" path="M 4.44444E-6 -3.42276E-6 L -0.21233 0.4149 " pathEditMode="relative" rAng="0" ptsTypes="AA">
                                      <p:cBhvr>
                                        <p:cTn id="291" dur="500" spd="-100000" fill="hold"/>
                                        <p:tgtEl>
                                          <p:spTgt spid="281744"/>
                                        </p:tgtEl>
                                        <p:attrNameLst>
                                          <p:attrName>ppt_x</p:attrName>
                                          <p:attrName>ppt_y</p:attrName>
                                        </p:attrNameLst>
                                      </p:cBhvr>
                                      <p:rCtr x="-10625" y="20745"/>
                                    </p:animMotion>
                                  </p:childTnLst>
                                  <p:subTnLst>
                                    <p:set>
                                      <p:cBhvr override="childStyle">
                                        <p:cTn dur="1" fill="hold" display="0" masterRel="sameClick" afterEffect="1">
                                          <p:stCondLst>
                                            <p:cond evt="end" delay="0">
                                              <p:tn val="290"/>
                                            </p:cond>
                                          </p:stCondLst>
                                        </p:cTn>
                                        <p:tgtEl>
                                          <p:spTgt spid="281744"/>
                                        </p:tgtEl>
                                        <p:attrNameLst>
                                          <p:attrName>style.visibility</p:attrName>
                                        </p:attrNameLst>
                                      </p:cBhvr>
                                      <p:to>
                                        <p:strVal val="hidden"/>
                                      </p:to>
                                    </p:set>
                                  </p:subTnLst>
                                </p:cTn>
                              </p:par>
                            </p:childTnLst>
                          </p:cTn>
                        </p:par>
                        <p:par>
                          <p:cTn id="292" fill="hold" nodeType="afterGroup">
                            <p:stCondLst>
                              <p:cond delay="500"/>
                            </p:stCondLst>
                            <p:childTnLst>
                              <p:par>
                                <p:cTn id="293" presetID="1" presetClass="entr" presetSubtype="0" fill="hold" grpId="0" nodeType="afterEffect">
                                  <p:stCondLst>
                                    <p:cond delay="0"/>
                                  </p:stCondLst>
                                  <p:childTnLst>
                                    <p:set>
                                      <p:cBhvr>
                                        <p:cTn id="294" dur="1" fill="hold">
                                          <p:stCondLst>
                                            <p:cond delay="0"/>
                                          </p:stCondLst>
                                        </p:cTn>
                                        <p:tgtEl>
                                          <p:spTgt spid="281640"/>
                                        </p:tgtEl>
                                        <p:attrNameLst>
                                          <p:attrName>style.visibility</p:attrName>
                                        </p:attrNameLst>
                                      </p:cBhvr>
                                      <p:to>
                                        <p:strVal val="visible"/>
                                      </p:to>
                                    </p:set>
                                  </p:childTnLst>
                                </p:cTn>
                              </p:par>
                            </p:childTnLst>
                          </p:cTn>
                        </p:par>
                      </p:childTnLst>
                    </p:cTn>
                  </p:par>
                  <p:par>
                    <p:cTn id="295" fill="hold" nodeType="clickPar">
                      <p:stCondLst>
                        <p:cond delay="indefinite"/>
                      </p:stCondLst>
                      <p:childTnLst>
                        <p:par>
                          <p:cTn id="296" fill="hold" nodeType="withGroup">
                            <p:stCondLst>
                              <p:cond delay="0"/>
                            </p:stCondLst>
                            <p:childTnLst>
                              <p:par>
                                <p:cTn id="297" presetID="1" presetClass="exit" presetSubtype="0" fill="hold" grpId="2" nodeType="clickEffect">
                                  <p:stCondLst>
                                    <p:cond delay="0"/>
                                  </p:stCondLst>
                                  <p:childTnLst>
                                    <p:set>
                                      <p:cBhvr>
                                        <p:cTn id="298" dur="1" fill="hold">
                                          <p:stCondLst>
                                            <p:cond delay="0"/>
                                          </p:stCondLst>
                                        </p:cTn>
                                        <p:tgtEl>
                                          <p:spTgt spid="281726"/>
                                        </p:tgtEl>
                                        <p:attrNameLst>
                                          <p:attrName>style.visibility</p:attrName>
                                        </p:attrNameLst>
                                      </p:cBhvr>
                                      <p:to>
                                        <p:strVal val="hidden"/>
                                      </p:to>
                                    </p:set>
                                  </p:childTnLst>
                                </p:cTn>
                              </p:par>
                              <p:par>
                                <p:cTn id="299" presetID="1" presetClass="exit" presetSubtype="0" fill="hold" grpId="1" nodeType="withEffect">
                                  <p:stCondLst>
                                    <p:cond delay="0"/>
                                  </p:stCondLst>
                                  <p:childTnLst>
                                    <p:set>
                                      <p:cBhvr>
                                        <p:cTn id="300" dur="1" fill="hold">
                                          <p:stCondLst>
                                            <p:cond delay="0"/>
                                          </p:stCondLst>
                                        </p:cTn>
                                        <p:tgtEl>
                                          <p:spTgt spid="281727"/>
                                        </p:tgtEl>
                                        <p:attrNameLst>
                                          <p:attrName>style.visibility</p:attrName>
                                        </p:attrNameLst>
                                      </p:cBhvr>
                                      <p:to>
                                        <p:strVal val="hidden"/>
                                      </p:to>
                                    </p:set>
                                  </p:childTnLst>
                                </p:cTn>
                              </p:par>
                              <p:par>
                                <p:cTn id="301" presetID="1" presetClass="exit" presetSubtype="0" fill="hold" nodeType="withEffect">
                                  <p:stCondLst>
                                    <p:cond delay="0"/>
                                  </p:stCondLst>
                                  <p:childTnLst>
                                    <p:set>
                                      <p:cBhvr>
                                        <p:cTn id="302" dur="1" fill="hold">
                                          <p:stCondLst>
                                            <p:cond delay="0"/>
                                          </p:stCondLst>
                                        </p:cTn>
                                        <p:tgtEl>
                                          <p:spTgt spid="281654"/>
                                        </p:tgtEl>
                                        <p:attrNameLst>
                                          <p:attrName>style.visibility</p:attrName>
                                        </p:attrNameLst>
                                      </p:cBhvr>
                                      <p:to>
                                        <p:strVal val="hidden"/>
                                      </p:to>
                                    </p:set>
                                  </p:childTnLst>
                                </p:cTn>
                              </p:par>
                              <p:par>
                                <p:cTn id="303" presetID="1" presetClass="exit" presetSubtype="0" fill="hold" grpId="2" nodeType="withEffect">
                                  <p:stCondLst>
                                    <p:cond delay="0"/>
                                  </p:stCondLst>
                                  <p:childTnLst>
                                    <p:set>
                                      <p:cBhvr>
                                        <p:cTn id="304" dur="1" fill="hold">
                                          <p:stCondLst>
                                            <p:cond delay="0"/>
                                          </p:stCondLst>
                                        </p:cTn>
                                        <p:tgtEl>
                                          <p:spTgt spid="281660"/>
                                        </p:tgtEl>
                                        <p:attrNameLst>
                                          <p:attrName>style.visibility</p:attrName>
                                        </p:attrNameLst>
                                      </p:cBhvr>
                                      <p:to>
                                        <p:strVal val="hidden"/>
                                      </p:to>
                                    </p:set>
                                  </p:childTnLst>
                                </p:cTn>
                              </p:par>
                              <p:par>
                                <p:cTn id="305" presetID="1" presetClass="exit" presetSubtype="0" fill="hold" grpId="2" nodeType="withEffect">
                                  <p:stCondLst>
                                    <p:cond delay="0"/>
                                  </p:stCondLst>
                                  <p:childTnLst>
                                    <p:set>
                                      <p:cBhvr>
                                        <p:cTn id="306" dur="1" fill="hold">
                                          <p:stCondLst>
                                            <p:cond delay="0"/>
                                          </p:stCondLst>
                                        </p:cTn>
                                        <p:tgtEl>
                                          <p:spTgt spid="281740"/>
                                        </p:tgtEl>
                                        <p:attrNameLst>
                                          <p:attrName>style.visibility</p:attrName>
                                        </p:attrNameLst>
                                      </p:cBhvr>
                                      <p:to>
                                        <p:strVal val="hidden"/>
                                      </p:to>
                                    </p:set>
                                  </p:childTnLst>
                                </p:cTn>
                              </p:par>
                              <p:par>
                                <p:cTn id="307" presetID="1" presetClass="exit" presetSubtype="0" fill="hold" nodeType="withEffect">
                                  <p:stCondLst>
                                    <p:cond delay="0"/>
                                  </p:stCondLst>
                                  <p:childTnLst>
                                    <p:set>
                                      <p:cBhvr>
                                        <p:cTn id="308" dur="1" fill="hold">
                                          <p:stCondLst>
                                            <p:cond delay="0"/>
                                          </p:stCondLst>
                                        </p:cTn>
                                        <p:tgtEl>
                                          <p:spTgt spid="281743"/>
                                        </p:tgtEl>
                                        <p:attrNameLst>
                                          <p:attrName>style.visibility</p:attrName>
                                        </p:attrNameLst>
                                      </p:cBhvr>
                                      <p:to>
                                        <p:strVal val="hidden"/>
                                      </p:to>
                                    </p:set>
                                  </p:childTnLst>
                                </p:cTn>
                              </p:par>
                              <p:par>
                                <p:cTn id="309" presetID="1" presetClass="exit" presetSubtype="0" fill="hold" grpId="1" nodeType="withEffect">
                                  <p:stCondLst>
                                    <p:cond delay="0"/>
                                  </p:stCondLst>
                                  <p:childTnLst>
                                    <p:set>
                                      <p:cBhvr>
                                        <p:cTn id="310" dur="1" fill="hold">
                                          <p:stCondLst>
                                            <p:cond delay="0"/>
                                          </p:stCondLst>
                                        </p:cTn>
                                        <p:tgtEl>
                                          <p:spTgt spid="281745"/>
                                        </p:tgtEl>
                                        <p:attrNameLst>
                                          <p:attrName>style.visibility</p:attrName>
                                        </p:attrNameLst>
                                      </p:cBhvr>
                                      <p:to>
                                        <p:strVal val="hidden"/>
                                      </p:to>
                                    </p:set>
                                  </p:childTnLst>
                                </p:cTn>
                              </p:par>
                              <p:par>
                                <p:cTn id="311" presetID="1" presetClass="exit" presetSubtype="0" fill="hold" grpId="1" nodeType="withEffect">
                                  <p:stCondLst>
                                    <p:cond delay="0"/>
                                  </p:stCondLst>
                                  <p:childTnLst>
                                    <p:set>
                                      <p:cBhvr>
                                        <p:cTn id="312" dur="1" fill="hold">
                                          <p:stCondLst>
                                            <p:cond delay="0"/>
                                          </p:stCondLst>
                                        </p:cTn>
                                        <p:tgtEl>
                                          <p:spTgt spid="281746"/>
                                        </p:tgtEl>
                                        <p:attrNameLst>
                                          <p:attrName>style.visibility</p:attrName>
                                        </p:attrNameLst>
                                      </p:cBhvr>
                                      <p:to>
                                        <p:strVal val="hidden"/>
                                      </p:to>
                                    </p:set>
                                  </p:childTnLst>
                                </p:cTn>
                              </p:par>
                              <p:par>
                                <p:cTn id="313" presetID="1" presetClass="entr" presetSubtype="0" fill="hold" grpId="0" nodeType="withEffect">
                                  <p:stCondLst>
                                    <p:cond delay="0"/>
                                  </p:stCondLst>
                                  <p:childTnLst>
                                    <p:set>
                                      <p:cBhvr>
                                        <p:cTn id="314" dur="1" fill="hold">
                                          <p:stCondLst>
                                            <p:cond delay="0"/>
                                          </p:stCondLst>
                                        </p:cTn>
                                        <p:tgtEl>
                                          <p:spTgt spid="281728"/>
                                        </p:tgtEl>
                                        <p:attrNameLst>
                                          <p:attrName>style.visibility</p:attrName>
                                        </p:attrNameLst>
                                      </p:cBhvr>
                                      <p:to>
                                        <p:strVal val="visible"/>
                                      </p:to>
                                    </p:set>
                                  </p:childTnLst>
                                </p:cTn>
                              </p:par>
                              <p:par>
                                <p:cTn id="315" presetID="35" presetClass="emph" presetSubtype="0" repeatCount="10000" fill="hold" grpId="1" nodeType="withEffect">
                                  <p:stCondLst>
                                    <p:cond delay="0"/>
                                  </p:stCondLst>
                                  <p:childTnLst>
                                    <p:anim calcmode="discrete" valueType="str">
                                      <p:cBhvr>
                                        <p:cTn id="316" dur="500" fill="hold"/>
                                        <p:tgtEl>
                                          <p:spTgt spid="281728"/>
                                        </p:tgtEl>
                                        <p:attrNameLst>
                                          <p:attrName>style.visibility</p:attrName>
                                        </p:attrNameLst>
                                      </p:cBhvr>
                                      <p:tavLst>
                                        <p:tav tm="0">
                                          <p:val>
                                            <p:strVal val="hidden"/>
                                          </p:val>
                                        </p:tav>
                                        <p:tav tm="50000">
                                          <p:val>
                                            <p:strVal val="visible"/>
                                          </p:val>
                                        </p:tav>
                                      </p:tavLst>
                                    </p:anim>
                                  </p:childTnLst>
                                </p:cTn>
                              </p:par>
                            </p:childTnLst>
                          </p:cTn>
                        </p:par>
                      </p:childTnLst>
                    </p:cTn>
                  </p:par>
                  <p:par>
                    <p:cTn id="317" fill="hold" nodeType="clickPar">
                      <p:stCondLst>
                        <p:cond delay="indefinite"/>
                      </p:stCondLst>
                      <p:childTnLst>
                        <p:par>
                          <p:cTn id="318" fill="hold" nodeType="withGroup">
                            <p:stCondLst>
                              <p:cond delay="0"/>
                            </p:stCondLst>
                            <p:childTnLst>
                              <p:par>
                                <p:cTn id="319" presetID="22" presetClass="entr" presetSubtype="4" fill="hold" grpId="0" nodeType="clickEffect">
                                  <p:stCondLst>
                                    <p:cond delay="0"/>
                                  </p:stCondLst>
                                  <p:childTnLst>
                                    <p:set>
                                      <p:cBhvr>
                                        <p:cTn id="320" dur="1" fill="hold">
                                          <p:stCondLst>
                                            <p:cond delay="0"/>
                                          </p:stCondLst>
                                        </p:cTn>
                                        <p:tgtEl>
                                          <p:spTgt spid="281729"/>
                                        </p:tgtEl>
                                        <p:attrNameLst>
                                          <p:attrName>style.visibility</p:attrName>
                                        </p:attrNameLst>
                                      </p:cBhvr>
                                      <p:to>
                                        <p:strVal val="visible"/>
                                      </p:to>
                                    </p:set>
                                    <p:animEffect transition="in" filter="wipe(down)">
                                      <p:cBhvr>
                                        <p:cTn id="321" dur="500"/>
                                        <p:tgtEl>
                                          <p:spTgt spid="281729"/>
                                        </p:tgtEl>
                                      </p:cBhvr>
                                    </p:animEffect>
                                  </p:childTnLst>
                                </p:cTn>
                              </p:par>
                              <p:par>
                                <p:cTn id="322" presetID="1" presetClass="entr" presetSubtype="0" fill="hold" grpId="0" nodeType="withEffect">
                                  <p:stCondLst>
                                    <p:cond delay="0"/>
                                  </p:stCondLst>
                                  <p:childTnLst>
                                    <p:set>
                                      <p:cBhvr>
                                        <p:cTn id="323" dur="1" fill="hold">
                                          <p:stCondLst>
                                            <p:cond delay="0"/>
                                          </p:stCondLst>
                                        </p:cTn>
                                        <p:tgtEl>
                                          <p:spTgt spid="281653"/>
                                        </p:tgtEl>
                                        <p:attrNameLst>
                                          <p:attrName>style.visibility</p:attrName>
                                        </p:attrNameLst>
                                      </p:cBhvr>
                                      <p:to>
                                        <p:strVal val="visible"/>
                                      </p:to>
                                    </p:set>
                                  </p:childTnLst>
                                </p:cTn>
                              </p:par>
                              <p:par>
                                <p:cTn id="324" presetID="64" presetClass="path" presetSubtype="0" fill="hold" grpId="2" nodeType="withEffect">
                                  <p:stCondLst>
                                    <p:cond delay="0"/>
                                  </p:stCondLst>
                                  <p:childTnLst>
                                    <p:animMotion origin="layout" path="M -0.10885 0.46366 L 3.88889E-6 1.11111E-6 " pathEditMode="relative" rAng="0" ptsTypes="AA">
                                      <p:cBhvr>
                                        <p:cTn id="325" dur="500" fill="hold"/>
                                        <p:tgtEl>
                                          <p:spTgt spid="281653"/>
                                        </p:tgtEl>
                                        <p:attrNameLst>
                                          <p:attrName>ppt_x</p:attrName>
                                          <p:attrName>ppt_y</p:attrName>
                                        </p:attrNameLst>
                                      </p:cBhvr>
                                      <p:rCtr x="5330" y="-23056"/>
                                    </p:animMotion>
                                  </p:childTnLst>
                                </p:cTn>
                              </p:par>
                            </p:childTnLst>
                          </p:cTn>
                        </p:par>
                      </p:childTnLst>
                    </p:cTn>
                  </p:par>
                  <p:par>
                    <p:cTn id="326" fill="hold" nodeType="clickPar">
                      <p:stCondLst>
                        <p:cond delay="indefinite"/>
                      </p:stCondLst>
                      <p:childTnLst>
                        <p:par>
                          <p:cTn id="327" fill="hold" nodeType="withGroup">
                            <p:stCondLst>
                              <p:cond delay="0"/>
                            </p:stCondLst>
                            <p:childTnLst>
                              <p:par>
                                <p:cTn id="328" presetID="1" presetClass="entr" presetSubtype="0" fill="hold" grpId="0" nodeType="clickEffect">
                                  <p:stCondLst>
                                    <p:cond delay="0"/>
                                  </p:stCondLst>
                                  <p:childTnLst>
                                    <p:set>
                                      <p:cBhvr>
                                        <p:cTn id="329" dur="1" fill="hold">
                                          <p:stCondLst>
                                            <p:cond delay="0"/>
                                          </p:stCondLst>
                                        </p:cTn>
                                        <p:tgtEl>
                                          <p:spTgt spid="281638"/>
                                        </p:tgtEl>
                                        <p:attrNameLst>
                                          <p:attrName>style.visibility</p:attrName>
                                        </p:attrNameLst>
                                      </p:cBhvr>
                                      <p:to>
                                        <p:strVal val="visible"/>
                                      </p:to>
                                    </p:set>
                                  </p:childTnLst>
                                </p:cTn>
                              </p:par>
                            </p:childTnLst>
                          </p:cTn>
                        </p:par>
                      </p:childTnLst>
                    </p:cTn>
                  </p:par>
                  <p:par>
                    <p:cTn id="330" fill="hold" nodeType="clickPar">
                      <p:stCondLst>
                        <p:cond delay="indefinite"/>
                      </p:stCondLst>
                      <p:childTnLst>
                        <p:par>
                          <p:cTn id="331" fill="hold" nodeType="withGroup">
                            <p:stCondLst>
                              <p:cond delay="0"/>
                            </p:stCondLst>
                            <p:childTnLst>
                              <p:par>
                                <p:cTn id="332" presetID="1" presetClass="entr" presetSubtype="0" fill="hold" grpId="0" nodeType="clickEffect">
                                  <p:stCondLst>
                                    <p:cond delay="0"/>
                                  </p:stCondLst>
                                  <p:childTnLst>
                                    <p:set>
                                      <p:cBhvr>
                                        <p:cTn id="333" dur="1" fill="hold">
                                          <p:stCondLst>
                                            <p:cond delay="0"/>
                                          </p:stCondLst>
                                        </p:cTn>
                                        <p:tgtEl>
                                          <p:spTgt spid="281650"/>
                                        </p:tgtEl>
                                        <p:attrNameLst>
                                          <p:attrName>style.visibility</p:attrName>
                                        </p:attrNameLst>
                                      </p:cBhvr>
                                      <p:to>
                                        <p:strVal val="visible"/>
                                      </p:to>
                                    </p:set>
                                  </p:childTnLst>
                                </p:cTn>
                              </p:par>
                            </p:childTnLst>
                          </p:cTn>
                        </p:par>
                      </p:childTnLst>
                    </p:cTn>
                  </p:par>
                  <p:par>
                    <p:cTn id="334" fill="hold" nodeType="clickPar">
                      <p:stCondLst>
                        <p:cond delay="indefinite"/>
                      </p:stCondLst>
                      <p:childTnLst>
                        <p:par>
                          <p:cTn id="335" fill="hold" nodeType="withGroup">
                            <p:stCondLst>
                              <p:cond delay="0"/>
                            </p:stCondLst>
                            <p:childTnLst>
                              <p:par>
                                <p:cTn id="336" presetID="1" presetClass="entr" presetSubtype="0" fill="hold" grpId="0" nodeType="clickEffect">
                                  <p:stCondLst>
                                    <p:cond delay="0"/>
                                  </p:stCondLst>
                                  <p:childTnLst>
                                    <p:set>
                                      <p:cBhvr>
                                        <p:cTn id="337" dur="1" fill="hold">
                                          <p:stCondLst>
                                            <p:cond delay="0"/>
                                          </p:stCondLst>
                                        </p:cTn>
                                        <p:tgtEl>
                                          <p:spTgt spid="281771"/>
                                        </p:tgtEl>
                                        <p:attrNameLst>
                                          <p:attrName>style.visibility</p:attrName>
                                        </p:attrNameLst>
                                      </p:cBhvr>
                                      <p:to>
                                        <p:strVal val="visible"/>
                                      </p:to>
                                    </p:set>
                                  </p:childTnLst>
                                </p:cTn>
                              </p:par>
                              <p:par>
                                <p:cTn id="338" presetID="35" presetClass="emph" presetSubtype="0" repeatCount="10000" fill="hold" grpId="1" nodeType="withEffect">
                                  <p:stCondLst>
                                    <p:cond delay="0"/>
                                  </p:stCondLst>
                                  <p:childTnLst>
                                    <p:anim calcmode="discrete" valueType="str">
                                      <p:cBhvr>
                                        <p:cTn id="339" dur="500" fill="hold"/>
                                        <p:tgtEl>
                                          <p:spTgt spid="281771"/>
                                        </p:tgtEl>
                                        <p:attrNameLst>
                                          <p:attrName>style.visibility</p:attrName>
                                        </p:attrNameLst>
                                      </p:cBhvr>
                                      <p:tavLst>
                                        <p:tav tm="0">
                                          <p:val>
                                            <p:strVal val="hidden"/>
                                          </p:val>
                                        </p:tav>
                                        <p:tav tm="50000">
                                          <p:val>
                                            <p:strVal val="visible"/>
                                          </p:val>
                                        </p:tav>
                                      </p:tavLst>
                                    </p:anim>
                                  </p:childTnLst>
                                </p:cTn>
                              </p:par>
                              <p:par>
                                <p:cTn id="340" presetID="1" presetClass="entr" presetSubtype="0" fill="hold" grpId="0" nodeType="withEffect">
                                  <p:stCondLst>
                                    <p:cond delay="0"/>
                                  </p:stCondLst>
                                  <p:childTnLst>
                                    <p:set>
                                      <p:cBhvr>
                                        <p:cTn id="341" dur="1" fill="hold">
                                          <p:stCondLst>
                                            <p:cond delay="0"/>
                                          </p:stCondLst>
                                        </p:cTn>
                                        <p:tgtEl>
                                          <p:spTgt spid="281772"/>
                                        </p:tgtEl>
                                        <p:attrNameLst>
                                          <p:attrName>style.visibility</p:attrName>
                                        </p:attrNameLst>
                                      </p:cBhvr>
                                      <p:to>
                                        <p:strVal val="visible"/>
                                      </p:to>
                                    </p:set>
                                  </p:childTnLst>
                                </p:cTn>
                              </p:par>
                              <p:par>
                                <p:cTn id="342" presetID="35" presetClass="emph" presetSubtype="0" repeatCount="10000" fill="hold" grpId="1" nodeType="withEffect">
                                  <p:stCondLst>
                                    <p:cond delay="0"/>
                                  </p:stCondLst>
                                  <p:childTnLst>
                                    <p:anim calcmode="discrete" valueType="str">
                                      <p:cBhvr>
                                        <p:cTn id="343" dur="500" fill="hold"/>
                                        <p:tgtEl>
                                          <p:spTgt spid="281772"/>
                                        </p:tgtEl>
                                        <p:attrNameLst>
                                          <p:attrName>style.visibility</p:attrName>
                                        </p:attrNameLst>
                                      </p:cBhvr>
                                      <p:tavLst>
                                        <p:tav tm="0">
                                          <p:val>
                                            <p:strVal val="hidden"/>
                                          </p:val>
                                        </p:tav>
                                        <p:tav tm="50000">
                                          <p:val>
                                            <p:strVal val="visible"/>
                                          </p:val>
                                        </p:tav>
                                      </p:tavLst>
                                    </p:anim>
                                  </p:childTnLst>
                                </p:cTn>
                              </p:par>
                            </p:childTnLst>
                          </p:cTn>
                        </p:par>
                      </p:childTnLst>
                    </p:cTn>
                  </p:par>
                  <p:par>
                    <p:cTn id="344" fill="hold" nodeType="clickPar">
                      <p:stCondLst>
                        <p:cond delay="indefinite"/>
                      </p:stCondLst>
                      <p:childTnLst>
                        <p:par>
                          <p:cTn id="345" fill="hold" nodeType="withGroup">
                            <p:stCondLst>
                              <p:cond delay="0"/>
                            </p:stCondLst>
                            <p:childTnLst>
                              <p:par>
                                <p:cTn id="346" presetID="1" presetClass="entr" presetSubtype="0" fill="hold" grpId="0" nodeType="clickEffect">
                                  <p:stCondLst>
                                    <p:cond delay="0"/>
                                  </p:stCondLst>
                                  <p:childTnLst>
                                    <p:set>
                                      <p:cBhvr>
                                        <p:cTn id="347" dur="1" fill="hold">
                                          <p:stCondLst>
                                            <p:cond delay="0"/>
                                          </p:stCondLst>
                                        </p:cTn>
                                        <p:tgtEl>
                                          <p:spTgt spid="281769"/>
                                        </p:tgtEl>
                                        <p:attrNameLst>
                                          <p:attrName>style.visibility</p:attrName>
                                        </p:attrNameLst>
                                      </p:cBhvr>
                                      <p:to>
                                        <p:strVal val="visible"/>
                                      </p:to>
                                    </p:set>
                                  </p:childTnLst>
                                </p:cTn>
                              </p:par>
                              <p:par>
                                <p:cTn id="348" presetID="35" presetClass="path" presetSubtype="0" fill="hold" grpId="1" nodeType="withEffect">
                                  <p:stCondLst>
                                    <p:cond delay="0"/>
                                  </p:stCondLst>
                                  <p:childTnLst>
                                    <p:animMotion origin="layout" path="M -1.94444E-6 7.40741E-7 L 0.01684 -0.15324 " pathEditMode="relative" rAng="0" ptsTypes="AA">
                                      <p:cBhvr>
                                        <p:cTn id="349" dur="500" spd="-100000" fill="hold"/>
                                        <p:tgtEl>
                                          <p:spTgt spid="281769"/>
                                        </p:tgtEl>
                                        <p:attrNameLst>
                                          <p:attrName>ppt_x</p:attrName>
                                          <p:attrName>ppt_y</p:attrName>
                                        </p:attrNameLst>
                                      </p:cBhvr>
                                      <p:rCtr x="833" y="-7662"/>
                                    </p:animMotion>
                                  </p:childTnLst>
                                  <p:subTnLst>
                                    <p:set>
                                      <p:cBhvr override="childStyle">
                                        <p:cTn dur="1" fill="hold" display="0" masterRel="sameClick" afterEffect="1">
                                          <p:stCondLst>
                                            <p:cond evt="end" delay="0">
                                              <p:tn val="348"/>
                                            </p:cond>
                                          </p:stCondLst>
                                        </p:cTn>
                                        <p:tgtEl>
                                          <p:spTgt spid="281769"/>
                                        </p:tgtEl>
                                        <p:attrNameLst>
                                          <p:attrName>style.visibility</p:attrName>
                                        </p:attrNameLst>
                                      </p:cBhvr>
                                      <p:to>
                                        <p:strVal val="hidden"/>
                                      </p:to>
                                    </p:set>
                                  </p:subTnLst>
                                </p:cTn>
                              </p:par>
                              <p:par>
                                <p:cTn id="350" presetID="1" presetClass="entr" presetSubtype="0" fill="hold" grpId="0" nodeType="withEffect">
                                  <p:stCondLst>
                                    <p:cond delay="0"/>
                                  </p:stCondLst>
                                  <p:childTnLst>
                                    <p:set>
                                      <p:cBhvr>
                                        <p:cTn id="351" dur="1" fill="hold">
                                          <p:stCondLst>
                                            <p:cond delay="0"/>
                                          </p:stCondLst>
                                        </p:cTn>
                                        <p:tgtEl>
                                          <p:spTgt spid="281770"/>
                                        </p:tgtEl>
                                        <p:attrNameLst>
                                          <p:attrName>style.visibility</p:attrName>
                                        </p:attrNameLst>
                                      </p:cBhvr>
                                      <p:to>
                                        <p:strVal val="visible"/>
                                      </p:to>
                                    </p:set>
                                  </p:childTnLst>
                                </p:cTn>
                              </p:par>
                              <p:par>
                                <p:cTn id="352" presetID="35" presetClass="path" presetSubtype="0" fill="hold" grpId="1" nodeType="withEffect">
                                  <p:stCondLst>
                                    <p:cond delay="0"/>
                                  </p:stCondLst>
                                  <p:childTnLst>
                                    <p:animMotion origin="layout" path="M 5.55556E-7 4.07407E-6 L -0.28611 0.0037 " pathEditMode="relative" rAng="0" ptsTypes="AA">
                                      <p:cBhvr>
                                        <p:cTn id="353" dur="500" spd="-100000" fill="hold"/>
                                        <p:tgtEl>
                                          <p:spTgt spid="281770"/>
                                        </p:tgtEl>
                                        <p:attrNameLst>
                                          <p:attrName>ppt_x</p:attrName>
                                          <p:attrName>ppt_y</p:attrName>
                                        </p:attrNameLst>
                                      </p:cBhvr>
                                      <p:rCtr x="-14306" y="185"/>
                                    </p:animMotion>
                                  </p:childTnLst>
                                  <p:subTnLst>
                                    <p:set>
                                      <p:cBhvr override="childStyle">
                                        <p:cTn dur="1" fill="hold" display="0" masterRel="sameClick" afterEffect="1">
                                          <p:stCondLst>
                                            <p:cond evt="end" delay="0">
                                              <p:tn val="352"/>
                                            </p:cond>
                                          </p:stCondLst>
                                        </p:cTn>
                                        <p:tgtEl>
                                          <p:spTgt spid="281770"/>
                                        </p:tgtEl>
                                        <p:attrNameLst>
                                          <p:attrName>style.visibility</p:attrName>
                                        </p:attrNameLst>
                                      </p:cBhvr>
                                      <p:to>
                                        <p:strVal val="hidden"/>
                                      </p:to>
                                    </p:set>
                                  </p:subTnLst>
                                </p:cTn>
                              </p:par>
                            </p:childTnLst>
                          </p:cTn>
                        </p:par>
                        <p:par>
                          <p:cTn id="354" fill="hold" nodeType="afterGroup">
                            <p:stCondLst>
                              <p:cond delay="500"/>
                            </p:stCondLst>
                            <p:childTnLst>
                              <p:par>
                                <p:cTn id="355" presetID="1" presetClass="entr" presetSubtype="0" fill="hold" grpId="0" nodeType="afterEffect">
                                  <p:stCondLst>
                                    <p:cond delay="0"/>
                                  </p:stCondLst>
                                  <p:childTnLst>
                                    <p:set>
                                      <p:cBhvr>
                                        <p:cTn id="356" dur="1" fill="hold">
                                          <p:stCondLst>
                                            <p:cond delay="0"/>
                                          </p:stCondLst>
                                        </p:cTn>
                                        <p:tgtEl>
                                          <p:spTgt spid="281783"/>
                                        </p:tgtEl>
                                        <p:attrNameLst>
                                          <p:attrName>style.visibility</p:attrName>
                                        </p:attrNameLst>
                                      </p:cBhvr>
                                      <p:to>
                                        <p:strVal val="visible"/>
                                      </p:to>
                                    </p:set>
                                  </p:childTnLst>
                                </p:cTn>
                              </p:par>
                            </p:childTnLst>
                          </p:cTn>
                        </p:par>
                      </p:childTnLst>
                    </p:cTn>
                  </p:par>
                  <p:par>
                    <p:cTn id="357" fill="hold" nodeType="clickPar">
                      <p:stCondLst>
                        <p:cond delay="indefinite"/>
                      </p:stCondLst>
                      <p:childTnLst>
                        <p:par>
                          <p:cTn id="358" fill="hold" nodeType="withGroup">
                            <p:stCondLst>
                              <p:cond delay="0"/>
                            </p:stCondLst>
                            <p:childTnLst>
                              <p:par>
                                <p:cTn id="359" presetID="1" presetClass="exit" presetSubtype="0" fill="hold" grpId="2" nodeType="clickEffect">
                                  <p:stCondLst>
                                    <p:cond delay="0"/>
                                  </p:stCondLst>
                                  <p:childTnLst>
                                    <p:set>
                                      <p:cBhvr>
                                        <p:cTn id="360" dur="1" fill="hold">
                                          <p:stCondLst>
                                            <p:cond delay="0"/>
                                          </p:stCondLst>
                                        </p:cTn>
                                        <p:tgtEl>
                                          <p:spTgt spid="281771"/>
                                        </p:tgtEl>
                                        <p:attrNameLst>
                                          <p:attrName>style.visibility</p:attrName>
                                        </p:attrNameLst>
                                      </p:cBhvr>
                                      <p:to>
                                        <p:strVal val="hidden"/>
                                      </p:to>
                                    </p:set>
                                  </p:childTnLst>
                                </p:cTn>
                              </p:par>
                              <p:par>
                                <p:cTn id="361" presetID="1" presetClass="exit" presetSubtype="0" fill="hold" grpId="2" nodeType="withEffect">
                                  <p:stCondLst>
                                    <p:cond delay="0"/>
                                  </p:stCondLst>
                                  <p:childTnLst>
                                    <p:set>
                                      <p:cBhvr>
                                        <p:cTn id="362" dur="1" fill="hold">
                                          <p:stCondLst>
                                            <p:cond delay="0"/>
                                          </p:stCondLst>
                                        </p:cTn>
                                        <p:tgtEl>
                                          <p:spTgt spid="281772"/>
                                        </p:tgtEl>
                                        <p:attrNameLst>
                                          <p:attrName>style.visibility</p:attrName>
                                        </p:attrNameLst>
                                      </p:cBhvr>
                                      <p:to>
                                        <p:strVal val="hidden"/>
                                      </p:to>
                                    </p:set>
                                  </p:childTnLst>
                                </p:cTn>
                              </p:par>
                            </p:childTnLst>
                          </p:cTn>
                        </p:par>
                      </p:childTnLst>
                    </p:cTn>
                  </p:par>
                  <p:par>
                    <p:cTn id="363" fill="hold" nodeType="clickPar">
                      <p:stCondLst>
                        <p:cond delay="indefinite"/>
                      </p:stCondLst>
                      <p:childTnLst>
                        <p:par>
                          <p:cTn id="364" fill="hold" nodeType="withGroup">
                            <p:stCondLst>
                              <p:cond delay="0"/>
                            </p:stCondLst>
                            <p:childTnLst>
                              <p:par>
                                <p:cTn id="365" presetID="1" presetClass="exit" presetSubtype="0" fill="hold" grpId="1" nodeType="clickEffect">
                                  <p:stCondLst>
                                    <p:cond delay="0"/>
                                  </p:stCondLst>
                                  <p:childTnLst>
                                    <p:set>
                                      <p:cBhvr>
                                        <p:cTn id="366" dur="1" fill="hold">
                                          <p:stCondLst>
                                            <p:cond delay="0"/>
                                          </p:stCondLst>
                                        </p:cTn>
                                        <p:tgtEl>
                                          <p:spTgt spid="281653"/>
                                        </p:tgtEl>
                                        <p:attrNameLst>
                                          <p:attrName>style.visibility</p:attrName>
                                        </p:attrNameLst>
                                      </p:cBhvr>
                                      <p:to>
                                        <p:strVal val="hidden"/>
                                      </p:to>
                                    </p:set>
                                  </p:childTnLst>
                                </p:cTn>
                              </p:par>
                              <p:par>
                                <p:cTn id="367" presetID="1" presetClass="exit" presetSubtype="0" fill="hold" grpId="2" nodeType="withEffect">
                                  <p:stCondLst>
                                    <p:cond delay="0"/>
                                  </p:stCondLst>
                                  <p:childTnLst>
                                    <p:set>
                                      <p:cBhvr>
                                        <p:cTn id="368" dur="1" fill="hold">
                                          <p:stCondLst>
                                            <p:cond delay="0"/>
                                          </p:stCondLst>
                                        </p:cTn>
                                        <p:tgtEl>
                                          <p:spTgt spid="281728"/>
                                        </p:tgtEl>
                                        <p:attrNameLst>
                                          <p:attrName>style.visibility</p:attrName>
                                        </p:attrNameLst>
                                      </p:cBhvr>
                                      <p:to>
                                        <p:strVal val="hidden"/>
                                      </p:to>
                                    </p:set>
                                  </p:childTnLst>
                                </p:cTn>
                              </p:par>
                              <p:par>
                                <p:cTn id="369" presetID="1" presetClass="exit" presetSubtype="0" fill="hold" grpId="1" nodeType="withEffect">
                                  <p:stCondLst>
                                    <p:cond delay="0"/>
                                  </p:stCondLst>
                                  <p:childTnLst>
                                    <p:set>
                                      <p:cBhvr>
                                        <p:cTn id="370" dur="1" fill="hold">
                                          <p:stCondLst>
                                            <p:cond delay="0"/>
                                          </p:stCondLst>
                                        </p:cTn>
                                        <p:tgtEl>
                                          <p:spTgt spid="281729"/>
                                        </p:tgtEl>
                                        <p:attrNameLst>
                                          <p:attrName>style.visibility</p:attrName>
                                        </p:attrNameLst>
                                      </p:cBhvr>
                                      <p:to>
                                        <p:strVal val="hidden"/>
                                      </p:to>
                                    </p:set>
                                  </p:childTnLst>
                                </p:cTn>
                              </p:par>
                            </p:childTnLst>
                          </p:cTn>
                        </p:par>
                      </p:childTnLst>
                    </p:cTn>
                  </p:par>
                  <p:par>
                    <p:cTn id="371" fill="hold" nodeType="clickPar">
                      <p:stCondLst>
                        <p:cond delay="indefinite"/>
                      </p:stCondLst>
                      <p:childTnLst>
                        <p:par>
                          <p:cTn id="372" fill="hold" nodeType="withGroup">
                            <p:stCondLst>
                              <p:cond delay="0"/>
                            </p:stCondLst>
                            <p:childTnLst>
                              <p:par>
                                <p:cTn id="373" presetID="1" presetClass="entr" presetSubtype="0" fill="hold" grpId="3" nodeType="clickEffect">
                                  <p:stCondLst>
                                    <p:cond delay="0"/>
                                  </p:stCondLst>
                                  <p:childTnLst>
                                    <p:set>
                                      <p:cBhvr>
                                        <p:cTn id="374" dur="1" fill="hold">
                                          <p:stCondLst>
                                            <p:cond delay="0"/>
                                          </p:stCondLst>
                                        </p:cTn>
                                        <p:tgtEl>
                                          <p:spTgt spid="281719"/>
                                        </p:tgtEl>
                                        <p:attrNameLst>
                                          <p:attrName>style.visibility</p:attrName>
                                        </p:attrNameLst>
                                      </p:cBhvr>
                                      <p:to>
                                        <p:strVal val="visible"/>
                                      </p:to>
                                    </p:set>
                                  </p:childTnLst>
                                </p:cTn>
                              </p:par>
                              <p:par>
                                <p:cTn id="375" presetID="35" presetClass="emph" presetSubtype="0" repeatCount="10000" fill="hold" grpId="4" nodeType="withEffect">
                                  <p:stCondLst>
                                    <p:cond delay="0"/>
                                  </p:stCondLst>
                                  <p:childTnLst>
                                    <p:anim calcmode="discrete" valueType="str">
                                      <p:cBhvr>
                                        <p:cTn id="376" dur="500" fill="hold"/>
                                        <p:tgtEl>
                                          <p:spTgt spid="281719"/>
                                        </p:tgtEl>
                                        <p:attrNameLst>
                                          <p:attrName>style.visibility</p:attrName>
                                        </p:attrNameLst>
                                      </p:cBhvr>
                                      <p:tavLst>
                                        <p:tav tm="0">
                                          <p:val>
                                            <p:strVal val="hidden"/>
                                          </p:val>
                                        </p:tav>
                                        <p:tav tm="50000">
                                          <p:val>
                                            <p:strVal val="visible"/>
                                          </p:val>
                                        </p:tav>
                                      </p:tavLst>
                                    </p:anim>
                                  </p:childTnLst>
                                </p:cTn>
                              </p:par>
                            </p:childTnLst>
                          </p:cTn>
                        </p:par>
                      </p:childTnLst>
                    </p:cTn>
                  </p:par>
                  <p:par>
                    <p:cTn id="377" fill="hold" nodeType="clickPar">
                      <p:stCondLst>
                        <p:cond delay="indefinite"/>
                      </p:stCondLst>
                      <p:childTnLst>
                        <p:par>
                          <p:cTn id="378" fill="hold" nodeType="withGroup">
                            <p:stCondLst>
                              <p:cond delay="0"/>
                            </p:stCondLst>
                            <p:childTnLst>
                              <p:par>
                                <p:cTn id="379" presetID="22" presetClass="entr" presetSubtype="4" fill="hold" grpId="2" nodeType="clickEffect">
                                  <p:stCondLst>
                                    <p:cond delay="0"/>
                                  </p:stCondLst>
                                  <p:childTnLst>
                                    <p:set>
                                      <p:cBhvr>
                                        <p:cTn id="380" dur="1" fill="hold">
                                          <p:stCondLst>
                                            <p:cond delay="0"/>
                                          </p:stCondLst>
                                        </p:cTn>
                                        <p:tgtEl>
                                          <p:spTgt spid="281721"/>
                                        </p:tgtEl>
                                        <p:attrNameLst>
                                          <p:attrName>style.visibility</p:attrName>
                                        </p:attrNameLst>
                                      </p:cBhvr>
                                      <p:to>
                                        <p:strVal val="visible"/>
                                      </p:to>
                                    </p:set>
                                    <p:animEffect transition="in" filter="wipe(down)">
                                      <p:cBhvr>
                                        <p:cTn id="381" dur="500"/>
                                        <p:tgtEl>
                                          <p:spTgt spid="281721"/>
                                        </p:tgtEl>
                                      </p:cBhvr>
                                    </p:animEffect>
                                  </p:childTnLst>
                                </p:cTn>
                              </p:par>
                              <p:par>
                                <p:cTn id="382" presetID="22" presetClass="entr" presetSubtype="4" fill="hold" grpId="3" nodeType="withEffect">
                                  <p:stCondLst>
                                    <p:cond delay="0"/>
                                  </p:stCondLst>
                                  <p:childTnLst>
                                    <p:set>
                                      <p:cBhvr>
                                        <p:cTn id="383" dur="1" fill="hold">
                                          <p:stCondLst>
                                            <p:cond delay="0"/>
                                          </p:stCondLst>
                                        </p:cTn>
                                        <p:tgtEl>
                                          <p:spTgt spid="281720"/>
                                        </p:tgtEl>
                                        <p:attrNameLst>
                                          <p:attrName>style.visibility</p:attrName>
                                        </p:attrNameLst>
                                      </p:cBhvr>
                                      <p:to>
                                        <p:strVal val="visible"/>
                                      </p:to>
                                    </p:set>
                                    <p:animEffect transition="in" filter="wipe(down)">
                                      <p:cBhvr>
                                        <p:cTn id="384" dur="500"/>
                                        <p:tgtEl>
                                          <p:spTgt spid="281720"/>
                                        </p:tgtEl>
                                      </p:cBhvr>
                                    </p:animEffect>
                                  </p:childTnLst>
                                </p:cTn>
                              </p:par>
                              <p:par>
                                <p:cTn id="385" presetID="1" presetClass="entr" presetSubtype="0" fill="hold" grpId="3" nodeType="withEffect">
                                  <p:stCondLst>
                                    <p:cond delay="0"/>
                                  </p:stCondLst>
                                  <p:childTnLst>
                                    <p:set>
                                      <p:cBhvr>
                                        <p:cTn id="386" dur="1" fill="hold">
                                          <p:stCondLst>
                                            <p:cond delay="0"/>
                                          </p:stCondLst>
                                        </p:cTn>
                                        <p:tgtEl>
                                          <p:spTgt spid="281759"/>
                                        </p:tgtEl>
                                        <p:attrNameLst>
                                          <p:attrName>style.visibility</p:attrName>
                                        </p:attrNameLst>
                                      </p:cBhvr>
                                      <p:to>
                                        <p:strVal val="visible"/>
                                      </p:to>
                                    </p:set>
                                  </p:childTnLst>
                                </p:cTn>
                              </p:par>
                              <p:par>
                                <p:cTn id="387" presetID="42" presetClass="path" presetSubtype="0" fill="hold" grpId="4" nodeType="withEffect">
                                  <p:stCondLst>
                                    <p:cond delay="0"/>
                                  </p:stCondLst>
                                  <p:childTnLst>
                                    <p:animMotion origin="layout" path="M -3.05556E-6 1.11111E-6 L -0.05694 0.2956 " pathEditMode="relative" rAng="0" ptsTypes="AA">
                                      <p:cBhvr>
                                        <p:cTn id="388" dur="500" spd="-100000" fill="hold"/>
                                        <p:tgtEl>
                                          <p:spTgt spid="281759"/>
                                        </p:tgtEl>
                                        <p:attrNameLst>
                                          <p:attrName>ppt_x</p:attrName>
                                          <p:attrName>ppt_y</p:attrName>
                                        </p:attrNameLst>
                                      </p:cBhvr>
                                      <p:rCtr x="-2847" y="14769"/>
                                    </p:animMotion>
                                  </p:childTnLst>
                                </p:cTn>
                              </p:par>
                            </p:childTnLst>
                          </p:cTn>
                        </p:par>
                      </p:childTnLst>
                    </p:cTn>
                  </p:par>
                  <p:par>
                    <p:cTn id="389" fill="hold" nodeType="clickPar">
                      <p:stCondLst>
                        <p:cond delay="indefinite"/>
                      </p:stCondLst>
                      <p:childTnLst>
                        <p:par>
                          <p:cTn id="390" fill="hold" nodeType="withGroup">
                            <p:stCondLst>
                              <p:cond delay="0"/>
                            </p:stCondLst>
                            <p:childTnLst>
                              <p:par>
                                <p:cTn id="391" presetID="1" presetClass="entr" presetSubtype="0" fill="hold" grpId="2" nodeType="clickEffect">
                                  <p:stCondLst>
                                    <p:cond delay="0"/>
                                  </p:stCondLst>
                                  <p:childTnLst>
                                    <p:set>
                                      <p:cBhvr>
                                        <p:cTn id="392" dur="1" fill="hold">
                                          <p:stCondLst>
                                            <p:cond delay="0"/>
                                          </p:stCondLst>
                                        </p:cTn>
                                        <p:tgtEl>
                                          <p:spTgt spid="281621"/>
                                        </p:tgtEl>
                                        <p:attrNameLst>
                                          <p:attrName>style.visibility</p:attrName>
                                        </p:attrNameLst>
                                      </p:cBhvr>
                                      <p:to>
                                        <p:strVal val="visible"/>
                                      </p:to>
                                    </p:set>
                                  </p:childTnLst>
                                </p:cTn>
                              </p:par>
                              <p:par>
                                <p:cTn id="393" presetID="1" presetClass="exit" presetSubtype="0" fill="hold" grpId="4" nodeType="withEffect">
                                  <p:stCondLst>
                                    <p:cond delay="0"/>
                                  </p:stCondLst>
                                  <p:childTnLst>
                                    <p:set>
                                      <p:cBhvr>
                                        <p:cTn id="394" dur="1" fill="hold">
                                          <p:stCondLst>
                                            <p:cond delay="0"/>
                                          </p:stCondLst>
                                        </p:cTn>
                                        <p:tgtEl>
                                          <p:spTgt spid="281720"/>
                                        </p:tgtEl>
                                        <p:attrNameLst>
                                          <p:attrName>style.visibility</p:attrName>
                                        </p:attrNameLst>
                                      </p:cBhvr>
                                      <p:to>
                                        <p:strVal val="hidden"/>
                                      </p:to>
                                    </p:set>
                                  </p:childTnLst>
                                </p:cTn>
                              </p:par>
                              <p:par>
                                <p:cTn id="395" presetID="1" presetClass="exit" presetSubtype="0" fill="hold" grpId="4" nodeType="withEffect">
                                  <p:stCondLst>
                                    <p:cond delay="0"/>
                                  </p:stCondLst>
                                  <p:childTnLst>
                                    <p:set>
                                      <p:cBhvr>
                                        <p:cTn id="396" dur="1" fill="hold">
                                          <p:stCondLst>
                                            <p:cond delay="0"/>
                                          </p:stCondLst>
                                        </p:cTn>
                                        <p:tgtEl>
                                          <p:spTgt spid="281635"/>
                                        </p:tgtEl>
                                        <p:attrNameLst>
                                          <p:attrName>style.visibility</p:attrName>
                                        </p:attrNameLst>
                                      </p:cBhvr>
                                      <p:to>
                                        <p:strVal val="hidden"/>
                                      </p:to>
                                    </p:set>
                                  </p:childTnLst>
                                </p:cTn>
                              </p:par>
                              <p:par>
                                <p:cTn id="397" presetID="35" presetClass="emph" presetSubtype="0" repeatCount="10000" fill="hold" grpId="3" nodeType="withEffect">
                                  <p:stCondLst>
                                    <p:cond delay="0"/>
                                  </p:stCondLst>
                                  <p:childTnLst>
                                    <p:anim calcmode="discrete" valueType="str">
                                      <p:cBhvr>
                                        <p:cTn id="398" dur="500" fill="hold"/>
                                        <p:tgtEl>
                                          <p:spTgt spid="281621"/>
                                        </p:tgtEl>
                                        <p:attrNameLst>
                                          <p:attrName>style.visibility</p:attrName>
                                        </p:attrNameLst>
                                      </p:cBhvr>
                                      <p:tavLst>
                                        <p:tav tm="0">
                                          <p:val>
                                            <p:strVal val="hidden"/>
                                          </p:val>
                                        </p:tav>
                                        <p:tav tm="50000">
                                          <p:val>
                                            <p:strVal val="visible"/>
                                          </p:val>
                                        </p:tav>
                                      </p:tavLst>
                                    </p:anim>
                                  </p:childTnLst>
                                </p:cTn>
                              </p:par>
                              <p:par>
                                <p:cTn id="399" presetID="35" presetClass="emph" presetSubtype="0" repeatCount="10000" fill="hold" grpId="3" nodeType="withEffect">
                                  <p:stCondLst>
                                    <p:cond delay="0"/>
                                  </p:stCondLst>
                                  <p:childTnLst>
                                    <p:anim calcmode="discrete" valueType="str">
                                      <p:cBhvr>
                                        <p:cTn id="400" dur="500" fill="hold"/>
                                        <p:tgtEl>
                                          <p:spTgt spid="281721"/>
                                        </p:tgtEl>
                                        <p:attrNameLst>
                                          <p:attrName>style.visibility</p:attrName>
                                        </p:attrNameLst>
                                      </p:cBhvr>
                                      <p:tavLst>
                                        <p:tav tm="0">
                                          <p:val>
                                            <p:strVal val="hidden"/>
                                          </p:val>
                                        </p:tav>
                                        <p:tav tm="50000">
                                          <p:val>
                                            <p:strVal val="visible"/>
                                          </p:val>
                                        </p:tav>
                                      </p:tavLst>
                                    </p:anim>
                                  </p:childTnLst>
                                </p:cTn>
                              </p:par>
                            </p:childTnLst>
                          </p:cTn>
                        </p:par>
                      </p:childTnLst>
                    </p:cTn>
                  </p:par>
                  <p:par>
                    <p:cTn id="401" fill="hold" nodeType="clickPar">
                      <p:stCondLst>
                        <p:cond delay="indefinite"/>
                      </p:stCondLst>
                      <p:childTnLst>
                        <p:par>
                          <p:cTn id="402" fill="hold" nodeType="withGroup">
                            <p:stCondLst>
                              <p:cond delay="0"/>
                            </p:stCondLst>
                            <p:childTnLst>
                              <p:par>
                                <p:cTn id="403" presetID="1" presetClass="exit" presetSubtype="0" fill="hold" grpId="5" nodeType="clickEffect">
                                  <p:stCondLst>
                                    <p:cond delay="0"/>
                                  </p:stCondLst>
                                  <p:childTnLst>
                                    <p:set>
                                      <p:cBhvr>
                                        <p:cTn id="404" dur="1" fill="hold">
                                          <p:stCondLst>
                                            <p:cond delay="0"/>
                                          </p:stCondLst>
                                        </p:cTn>
                                        <p:tgtEl>
                                          <p:spTgt spid="281719"/>
                                        </p:tgtEl>
                                        <p:attrNameLst>
                                          <p:attrName>style.visibility</p:attrName>
                                        </p:attrNameLst>
                                      </p:cBhvr>
                                      <p:to>
                                        <p:strVal val="hidden"/>
                                      </p:to>
                                    </p:set>
                                  </p:childTnLst>
                                </p:cTn>
                              </p:par>
                              <p:par>
                                <p:cTn id="405" presetID="1" presetClass="exit" presetSubtype="0" fill="hold" grpId="4" nodeType="withEffect">
                                  <p:stCondLst>
                                    <p:cond delay="0"/>
                                  </p:stCondLst>
                                  <p:childTnLst>
                                    <p:set>
                                      <p:cBhvr>
                                        <p:cTn id="406" dur="1" fill="hold">
                                          <p:stCondLst>
                                            <p:cond delay="0"/>
                                          </p:stCondLst>
                                        </p:cTn>
                                        <p:tgtEl>
                                          <p:spTgt spid="281721"/>
                                        </p:tgtEl>
                                        <p:attrNameLst>
                                          <p:attrName>style.visibility</p:attrName>
                                        </p:attrNameLst>
                                      </p:cBhvr>
                                      <p:to>
                                        <p:strVal val="hidden"/>
                                      </p:to>
                                    </p:set>
                                  </p:childTnLst>
                                </p:cTn>
                              </p:par>
                              <p:par>
                                <p:cTn id="407" presetID="1" presetClass="exit" presetSubtype="0" fill="hold" grpId="5" nodeType="withEffect">
                                  <p:stCondLst>
                                    <p:cond delay="0"/>
                                  </p:stCondLst>
                                  <p:childTnLst>
                                    <p:set>
                                      <p:cBhvr>
                                        <p:cTn id="408" dur="1" fill="hold">
                                          <p:stCondLst>
                                            <p:cond delay="0"/>
                                          </p:stCondLst>
                                        </p:cTn>
                                        <p:tgtEl>
                                          <p:spTgt spid="281759"/>
                                        </p:tgtEl>
                                        <p:attrNameLst>
                                          <p:attrName>style.visibility</p:attrName>
                                        </p:attrNameLst>
                                      </p:cBhvr>
                                      <p:to>
                                        <p:strVal val="hidden"/>
                                      </p:to>
                                    </p:set>
                                  </p:childTnLst>
                                </p:cTn>
                              </p:par>
                            </p:childTnLst>
                          </p:cTn>
                        </p:par>
                      </p:childTnLst>
                    </p:cTn>
                  </p:par>
                  <p:par>
                    <p:cTn id="409" fill="hold" nodeType="clickPar">
                      <p:stCondLst>
                        <p:cond delay="indefinite"/>
                      </p:stCondLst>
                      <p:childTnLst>
                        <p:par>
                          <p:cTn id="410" fill="hold" nodeType="withGroup">
                            <p:stCondLst>
                              <p:cond delay="0"/>
                            </p:stCondLst>
                            <p:childTnLst>
                              <p:par>
                                <p:cTn id="411" presetID="1" presetClass="entr" presetSubtype="0" fill="hold" grpId="3" nodeType="clickEffect">
                                  <p:stCondLst>
                                    <p:cond delay="0"/>
                                  </p:stCondLst>
                                  <p:childTnLst>
                                    <p:set>
                                      <p:cBhvr>
                                        <p:cTn id="412" dur="1" fill="hold">
                                          <p:stCondLst>
                                            <p:cond delay="0"/>
                                          </p:stCondLst>
                                        </p:cTn>
                                        <p:tgtEl>
                                          <p:spTgt spid="281724"/>
                                        </p:tgtEl>
                                        <p:attrNameLst>
                                          <p:attrName>style.visibility</p:attrName>
                                        </p:attrNameLst>
                                      </p:cBhvr>
                                      <p:to>
                                        <p:strVal val="visible"/>
                                      </p:to>
                                    </p:set>
                                  </p:childTnLst>
                                </p:cTn>
                              </p:par>
                              <p:par>
                                <p:cTn id="413" presetID="35" presetClass="emph" presetSubtype="0" repeatCount="10000" fill="hold" grpId="4" nodeType="withEffect">
                                  <p:stCondLst>
                                    <p:cond delay="0"/>
                                  </p:stCondLst>
                                  <p:childTnLst>
                                    <p:anim calcmode="discrete" valueType="str">
                                      <p:cBhvr>
                                        <p:cTn id="414" dur="500" fill="hold"/>
                                        <p:tgtEl>
                                          <p:spTgt spid="281724"/>
                                        </p:tgtEl>
                                        <p:attrNameLst>
                                          <p:attrName>style.visibility</p:attrName>
                                        </p:attrNameLst>
                                      </p:cBhvr>
                                      <p:tavLst>
                                        <p:tav tm="0">
                                          <p:val>
                                            <p:strVal val="hidden"/>
                                          </p:val>
                                        </p:tav>
                                        <p:tav tm="50000">
                                          <p:val>
                                            <p:strVal val="visible"/>
                                          </p:val>
                                        </p:tav>
                                      </p:tavLst>
                                    </p:anim>
                                  </p:childTnLst>
                                </p:cTn>
                              </p:par>
                            </p:childTnLst>
                          </p:cTn>
                        </p:par>
                      </p:childTnLst>
                    </p:cTn>
                  </p:par>
                  <p:par>
                    <p:cTn id="415" fill="hold" nodeType="clickPar">
                      <p:stCondLst>
                        <p:cond delay="indefinite"/>
                      </p:stCondLst>
                      <p:childTnLst>
                        <p:par>
                          <p:cTn id="416" fill="hold" nodeType="withGroup">
                            <p:stCondLst>
                              <p:cond delay="0"/>
                            </p:stCondLst>
                            <p:childTnLst>
                              <p:par>
                                <p:cTn id="417" presetID="22" presetClass="entr" presetSubtype="4" fill="hold" grpId="0" nodeType="clickEffect">
                                  <p:stCondLst>
                                    <p:cond delay="0"/>
                                  </p:stCondLst>
                                  <p:childTnLst>
                                    <p:set>
                                      <p:cBhvr>
                                        <p:cTn id="418" dur="1" fill="hold">
                                          <p:stCondLst>
                                            <p:cond delay="0"/>
                                          </p:stCondLst>
                                        </p:cTn>
                                        <p:tgtEl>
                                          <p:spTgt spid="281730"/>
                                        </p:tgtEl>
                                        <p:attrNameLst>
                                          <p:attrName>style.visibility</p:attrName>
                                        </p:attrNameLst>
                                      </p:cBhvr>
                                      <p:to>
                                        <p:strVal val="visible"/>
                                      </p:to>
                                    </p:set>
                                    <p:animEffect transition="in" filter="wipe(down)">
                                      <p:cBhvr>
                                        <p:cTn id="419" dur="500"/>
                                        <p:tgtEl>
                                          <p:spTgt spid="281730"/>
                                        </p:tgtEl>
                                      </p:cBhvr>
                                    </p:animEffect>
                                  </p:childTnLst>
                                </p:cTn>
                              </p:par>
                              <p:par>
                                <p:cTn id="420" presetID="1" presetClass="entr" presetSubtype="0" fill="hold" grpId="0" nodeType="withEffect">
                                  <p:stCondLst>
                                    <p:cond delay="0"/>
                                  </p:stCondLst>
                                  <p:childTnLst>
                                    <p:set>
                                      <p:cBhvr>
                                        <p:cTn id="421" dur="1" fill="hold">
                                          <p:stCondLst>
                                            <p:cond delay="0"/>
                                          </p:stCondLst>
                                        </p:cTn>
                                        <p:tgtEl>
                                          <p:spTgt spid="131"/>
                                        </p:tgtEl>
                                        <p:attrNameLst>
                                          <p:attrName>style.visibility</p:attrName>
                                        </p:attrNameLst>
                                      </p:cBhvr>
                                      <p:to>
                                        <p:strVal val="visible"/>
                                      </p:to>
                                    </p:set>
                                  </p:childTnLst>
                                </p:cTn>
                              </p:par>
                              <p:par>
                                <p:cTn id="422" presetID="64" presetClass="path" presetSubtype="0" fill="hold" grpId="2" nodeType="withEffect">
                                  <p:stCondLst>
                                    <p:cond delay="0"/>
                                  </p:stCondLst>
                                  <p:childTnLst>
                                    <p:animMotion origin="layout" path="M 0.1625 0.5882 L 0.00937 0.00417 " pathEditMode="relative" rAng="0" ptsTypes="AA">
                                      <p:cBhvr>
                                        <p:cTn id="423" dur="500" fill="hold"/>
                                        <p:tgtEl>
                                          <p:spTgt spid="131"/>
                                        </p:tgtEl>
                                        <p:attrNameLst>
                                          <p:attrName>ppt_x</p:attrName>
                                          <p:attrName>ppt_y</p:attrName>
                                        </p:attrNameLst>
                                      </p:cBhvr>
                                      <p:rCtr x="-7656" y="-29213"/>
                                    </p:animMotion>
                                  </p:childTnLst>
                                </p:cTn>
                              </p:par>
                            </p:childTnLst>
                          </p:cTn>
                        </p:par>
                      </p:childTnLst>
                    </p:cTn>
                  </p:par>
                  <p:par>
                    <p:cTn id="424" fill="hold" nodeType="clickPar">
                      <p:stCondLst>
                        <p:cond delay="indefinite"/>
                      </p:stCondLst>
                      <p:childTnLst>
                        <p:par>
                          <p:cTn id="425" fill="hold" nodeType="withGroup">
                            <p:stCondLst>
                              <p:cond delay="0"/>
                            </p:stCondLst>
                            <p:childTnLst>
                              <p:par>
                                <p:cTn id="426" presetID="1" presetClass="entr" presetSubtype="0" fill="hold" grpId="0" nodeType="clickEffect">
                                  <p:stCondLst>
                                    <p:cond delay="0"/>
                                  </p:stCondLst>
                                  <p:childTnLst>
                                    <p:set>
                                      <p:cBhvr>
                                        <p:cTn id="427" dur="1" fill="hold">
                                          <p:stCondLst>
                                            <p:cond delay="0"/>
                                          </p:stCondLst>
                                        </p:cTn>
                                        <p:tgtEl>
                                          <p:spTgt spid="281631"/>
                                        </p:tgtEl>
                                        <p:attrNameLst>
                                          <p:attrName>style.visibility</p:attrName>
                                        </p:attrNameLst>
                                      </p:cBhvr>
                                      <p:to>
                                        <p:strVal val="visible"/>
                                      </p:to>
                                    </p:set>
                                  </p:childTnLst>
                                </p:cTn>
                              </p:par>
                              <p:par>
                                <p:cTn id="428" presetID="35" presetClass="emph" presetSubtype="0" repeatCount="10000" fill="hold" grpId="1" nodeType="withEffect">
                                  <p:stCondLst>
                                    <p:cond delay="0"/>
                                  </p:stCondLst>
                                  <p:childTnLst>
                                    <p:anim calcmode="discrete" valueType="str">
                                      <p:cBhvr>
                                        <p:cTn id="429" dur="500" fill="hold"/>
                                        <p:tgtEl>
                                          <p:spTgt spid="281631"/>
                                        </p:tgtEl>
                                        <p:attrNameLst>
                                          <p:attrName>style.visibility</p:attrName>
                                        </p:attrNameLst>
                                      </p:cBhvr>
                                      <p:tavLst>
                                        <p:tav tm="0">
                                          <p:val>
                                            <p:strVal val="hidden"/>
                                          </p:val>
                                        </p:tav>
                                        <p:tav tm="50000">
                                          <p:val>
                                            <p:strVal val="visible"/>
                                          </p:val>
                                        </p:tav>
                                      </p:tavLst>
                                    </p:anim>
                                  </p:childTnLst>
                                </p:cTn>
                              </p:par>
                            </p:childTnLst>
                          </p:cTn>
                        </p:par>
                      </p:childTnLst>
                    </p:cTn>
                  </p:par>
                  <p:par>
                    <p:cTn id="430" fill="hold" nodeType="clickPar">
                      <p:stCondLst>
                        <p:cond delay="indefinite"/>
                      </p:stCondLst>
                      <p:childTnLst>
                        <p:par>
                          <p:cTn id="431" fill="hold" nodeType="withGroup">
                            <p:stCondLst>
                              <p:cond delay="0"/>
                            </p:stCondLst>
                            <p:childTnLst>
                              <p:par>
                                <p:cTn id="432" presetID="22" presetClass="entr" presetSubtype="2" fill="hold" grpId="0" nodeType="clickEffect">
                                  <p:stCondLst>
                                    <p:cond delay="0"/>
                                  </p:stCondLst>
                                  <p:childTnLst>
                                    <p:set>
                                      <p:cBhvr>
                                        <p:cTn id="433" dur="1" fill="hold">
                                          <p:stCondLst>
                                            <p:cond delay="0"/>
                                          </p:stCondLst>
                                        </p:cTn>
                                        <p:tgtEl>
                                          <p:spTgt spid="281757"/>
                                        </p:tgtEl>
                                        <p:attrNameLst>
                                          <p:attrName>style.visibility</p:attrName>
                                        </p:attrNameLst>
                                      </p:cBhvr>
                                      <p:to>
                                        <p:strVal val="visible"/>
                                      </p:to>
                                    </p:set>
                                    <p:animEffect transition="in" filter="wipe(right)">
                                      <p:cBhvr>
                                        <p:cTn id="434" dur="500"/>
                                        <p:tgtEl>
                                          <p:spTgt spid="281757"/>
                                        </p:tgtEl>
                                      </p:cBhvr>
                                    </p:animEffect>
                                  </p:childTnLst>
                                </p:cTn>
                              </p:par>
                            </p:childTnLst>
                          </p:cTn>
                        </p:par>
                      </p:childTnLst>
                    </p:cTn>
                  </p:par>
                  <p:par>
                    <p:cTn id="435" fill="hold" nodeType="clickPar">
                      <p:stCondLst>
                        <p:cond delay="indefinite"/>
                      </p:stCondLst>
                      <p:childTnLst>
                        <p:par>
                          <p:cTn id="436" fill="hold" nodeType="withGroup">
                            <p:stCondLst>
                              <p:cond delay="0"/>
                            </p:stCondLst>
                            <p:childTnLst>
                              <p:par>
                                <p:cTn id="437" presetID="22" presetClass="entr" presetSubtype="8" fill="hold" grpId="0" nodeType="clickEffect">
                                  <p:stCondLst>
                                    <p:cond delay="0"/>
                                  </p:stCondLst>
                                  <p:childTnLst>
                                    <p:set>
                                      <p:cBhvr>
                                        <p:cTn id="438" dur="1" fill="hold">
                                          <p:stCondLst>
                                            <p:cond delay="0"/>
                                          </p:stCondLst>
                                        </p:cTn>
                                        <p:tgtEl>
                                          <p:spTgt spid="281756"/>
                                        </p:tgtEl>
                                        <p:attrNameLst>
                                          <p:attrName>style.visibility</p:attrName>
                                        </p:attrNameLst>
                                      </p:cBhvr>
                                      <p:to>
                                        <p:strVal val="visible"/>
                                      </p:to>
                                    </p:set>
                                    <p:animEffect transition="in" filter="wipe(left)">
                                      <p:cBhvr>
                                        <p:cTn id="439" dur="500"/>
                                        <p:tgtEl>
                                          <p:spTgt spid="281756"/>
                                        </p:tgtEl>
                                      </p:cBhvr>
                                    </p:animEffect>
                                  </p:childTnLst>
                                </p:cTn>
                              </p:par>
                              <p:par>
                                <p:cTn id="440" presetID="1" presetClass="entr" presetSubtype="0" fill="hold" grpId="0" nodeType="withEffect">
                                  <p:stCondLst>
                                    <p:cond delay="0"/>
                                  </p:stCondLst>
                                  <p:childTnLst>
                                    <p:set>
                                      <p:cBhvr>
                                        <p:cTn id="441" dur="1" fill="hold">
                                          <p:stCondLst>
                                            <p:cond delay="0"/>
                                          </p:stCondLst>
                                        </p:cTn>
                                        <p:tgtEl>
                                          <p:spTgt spid="281758"/>
                                        </p:tgtEl>
                                        <p:attrNameLst>
                                          <p:attrName>style.visibility</p:attrName>
                                        </p:attrNameLst>
                                      </p:cBhvr>
                                      <p:to>
                                        <p:strVal val="visible"/>
                                      </p:to>
                                    </p:set>
                                  </p:childTnLst>
                                </p:cTn>
                              </p:par>
                              <p:par>
                                <p:cTn id="442" presetID="35" presetClass="path" presetSubtype="0" fill="hold" grpId="1" nodeType="withEffect">
                                  <p:stCondLst>
                                    <p:cond delay="0"/>
                                  </p:stCondLst>
                                  <p:childTnLst>
                                    <p:animMotion origin="layout" path="M 2.22222E-6 3.42276E-6 L -0.18351 0.5925 " pathEditMode="relative" rAng="0" ptsTypes="AA">
                                      <p:cBhvr>
                                        <p:cTn id="443" dur="500" spd="-100000" fill="hold"/>
                                        <p:tgtEl>
                                          <p:spTgt spid="281758"/>
                                        </p:tgtEl>
                                        <p:attrNameLst>
                                          <p:attrName>ppt_x</p:attrName>
                                          <p:attrName>ppt_y</p:attrName>
                                        </p:attrNameLst>
                                      </p:cBhvr>
                                      <p:rCtr x="-9184" y="29625"/>
                                    </p:animMotion>
                                  </p:childTnLst>
                                </p:cTn>
                              </p:par>
                            </p:childTnLst>
                          </p:cTn>
                        </p:par>
                        <p:par>
                          <p:cTn id="444" fill="hold" nodeType="afterGroup">
                            <p:stCondLst>
                              <p:cond delay="500"/>
                            </p:stCondLst>
                            <p:childTnLst>
                              <p:par>
                                <p:cTn id="445" presetID="1" presetClass="entr" presetSubtype="0" fill="hold" nodeType="afterEffect">
                                  <p:stCondLst>
                                    <p:cond delay="0"/>
                                  </p:stCondLst>
                                  <p:childTnLst>
                                    <p:set>
                                      <p:cBhvr>
                                        <p:cTn id="446" dur="1" fill="hold">
                                          <p:stCondLst>
                                            <p:cond delay="0"/>
                                          </p:stCondLst>
                                        </p:cTn>
                                        <p:tgtEl>
                                          <p:spTgt spid="281632"/>
                                        </p:tgtEl>
                                        <p:attrNameLst>
                                          <p:attrName>style.visibility</p:attrName>
                                        </p:attrNameLst>
                                      </p:cBhvr>
                                      <p:to>
                                        <p:strVal val="visible"/>
                                      </p:to>
                                    </p:set>
                                  </p:childTnLst>
                                </p:cTn>
                              </p:par>
                            </p:childTnLst>
                          </p:cTn>
                        </p:par>
                      </p:childTnLst>
                    </p:cTn>
                  </p:par>
                  <p:par>
                    <p:cTn id="447" fill="hold" nodeType="clickPar">
                      <p:stCondLst>
                        <p:cond delay="indefinite"/>
                      </p:stCondLst>
                      <p:childTnLst>
                        <p:par>
                          <p:cTn id="448" fill="hold" nodeType="withGroup">
                            <p:stCondLst>
                              <p:cond delay="0"/>
                            </p:stCondLst>
                            <p:childTnLst>
                              <p:par>
                                <p:cTn id="449" presetID="1" presetClass="exit" presetSubtype="0" fill="hold" grpId="5" nodeType="clickEffect">
                                  <p:stCondLst>
                                    <p:cond delay="0"/>
                                  </p:stCondLst>
                                  <p:childTnLst>
                                    <p:set>
                                      <p:cBhvr>
                                        <p:cTn id="450" dur="1" fill="hold">
                                          <p:stCondLst>
                                            <p:cond delay="0"/>
                                          </p:stCondLst>
                                        </p:cTn>
                                        <p:tgtEl>
                                          <p:spTgt spid="281724"/>
                                        </p:tgtEl>
                                        <p:attrNameLst>
                                          <p:attrName>style.visibility</p:attrName>
                                        </p:attrNameLst>
                                      </p:cBhvr>
                                      <p:to>
                                        <p:strVal val="hidden"/>
                                      </p:to>
                                    </p:set>
                                  </p:childTnLst>
                                </p:cTn>
                              </p:par>
                              <p:par>
                                <p:cTn id="451" presetID="1" presetClass="exit" presetSubtype="0" fill="hold" grpId="1" nodeType="withEffect">
                                  <p:stCondLst>
                                    <p:cond delay="0"/>
                                  </p:stCondLst>
                                  <p:childTnLst>
                                    <p:set>
                                      <p:cBhvr>
                                        <p:cTn id="452" dur="1" fill="hold">
                                          <p:stCondLst>
                                            <p:cond delay="0"/>
                                          </p:stCondLst>
                                        </p:cTn>
                                        <p:tgtEl>
                                          <p:spTgt spid="281730"/>
                                        </p:tgtEl>
                                        <p:attrNameLst>
                                          <p:attrName>style.visibility</p:attrName>
                                        </p:attrNameLst>
                                      </p:cBhvr>
                                      <p:to>
                                        <p:strVal val="hidden"/>
                                      </p:to>
                                    </p:set>
                                  </p:childTnLst>
                                </p:cTn>
                              </p:par>
                              <p:par>
                                <p:cTn id="453" presetID="1" presetClass="exit" presetSubtype="0" fill="hold" grpId="3" nodeType="withEffect">
                                  <p:stCondLst>
                                    <p:cond delay="0"/>
                                  </p:stCondLst>
                                  <p:childTnLst>
                                    <p:set>
                                      <p:cBhvr>
                                        <p:cTn id="454" dur="1" fill="hold">
                                          <p:stCondLst>
                                            <p:cond delay="0"/>
                                          </p:stCondLst>
                                        </p:cTn>
                                        <p:tgtEl>
                                          <p:spTgt spid="281739"/>
                                        </p:tgtEl>
                                        <p:attrNameLst>
                                          <p:attrName>style.visibility</p:attrName>
                                        </p:attrNameLst>
                                      </p:cBhvr>
                                      <p:to>
                                        <p:strVal val="hidden"/>
                                      </p:to>
                                    </p:set>
                                  </p:childTnLst>
                                </p:cTn>
                              </p:par>
                              <p:par>
                                <p:cTn id="455" presetID="1" presetClass="exit" presetSubtype="0" fill="hold" grpId="1" nodeType="withEffect">
                                  <p:stCondLst>
                                    <p:cond delay="0"/>
                                  </p:stCondLst>
                                  <p:childTnLst>
                                    <p:set>
                                      <p:cBhvr>
                                        <p:cTn id="456" dur="1" fill="hold">
                                          <p:stCondLst>
                                            <p:cond delay="0"/>
                                          </p:stCondLst>
                                        </p:cTn>
                                        <p:tgtEl>
                                          <p:spTgt spid="131"/>
                                        </p:tgtEl>
                                        <p:attrNameLst>
                                          <p:attrName>style.visibility</p:attrName>
                                        </p:attrNameLst>
                                      </p:cBhvr>
                                      <p:to>
                                        <p:strVal val="hidden"/>
                                      </p:to>
                                    </p:set>
                                  </p:childTnLst>
                                </p:cTn>
                              </p:par>
                              <p:par>
                                <p:cTn id="457" presetID="1" presetClass="exit" presetSubtype="0" fill="hold" grpId="1" nodeType="withEffect">
                                  <p:stCondLst>
                                    <p:cond delay="0"/>
                                  </p:stCondLst>
                                  <p:childTnLst>
                                    <p:set>
                                      <p:cBhvr>
                                        <p:cTn id="458" dur="1" fill="hold">
                                          <p:stCondLst>
                                            <p:cond delay="0"/>
                                          </p:stCondLst>
                                        </p:cTn>
                                        <p:tgtEl>
                                          <p:spTgt spid="281756"/>
                                        </p:tgtEl>
                                        <p:attrNameLst>
                                          <p:attrName>style.visibility</p:attrName>
                                        </p:attrNameLst>
                                      </p:cBhvr>
                                      <p:to>
                                        <p:strVal val="hidden"/>
                                      </p:to>
                                    </p:set>
                                  </p:childTnLst>
                                </p:cTn>
                              </p:par>
                              <p:par>
                                <p:cTn id="459" presetID="1" presetClass="exit" presetSubtype="0" fill="hold" grpId="1" nodeType="withEffect">
                                  <p:stCondLst>
                                    <p:cond delay="0"/>
                                  </p:stCondLst>
                                  <p:childTnLst>
                                    <p:set>
                                      <p:cBhvr>
                                        <p:cTn id="460" dur="1" fill="hold">
                                          <p:stCondLst>
                                            <p:cond delay="0"/>
                                          </p:stCondLst>
                                        </p:cTn>
                                        <p:tgtEl>
                                          <p:spTgt spid="281757"/>
                                        </p:tgtEl>
                                        <p:attrNameLst>
                                          <p:attrName>style.visibility</p:attrName>
                                        </p:attrNameLst>
                                      </p:cBhvr>
                                      <p:to>
                                        <p:strVal val="hidden"/>
                                      </p:to>
                                    </p:set>
                                  </p:childTnLst>
                                </p:cTn>
                              </p:par>
                            </p:childTnLst>
                          </p:cTn>
                        </p:par>
                      </p:childTnLst>
                    </p:cTn>
                  </p:par>
                  <p:par>
                    <p:cTn id="461" fill="hold" nodeType="clickPar">
                      <p:stCondLst>
                        <p:cond delay="indefinite"/>
                      </p:stCondLst>
                      <p:childTnLst>
                        <p:par>
                          <p:cTn id="462" fill="hold" nodeType="withGroup">
                            <p:stCondLst>
                              <p:cond delay="0"/>
                            </p:stCondLst>
                            <p:childTnLst>
                              <p:par>
                                <p:cTn id="463" presetID="1" presetClass="entr" presetSubtype="0" fill="hold" grpId="0" nodeType="clickEffect">
                                  <p:stCondLst>
                                    <p:cond delay="0"/>
                                  </p:stCondLst>
                                  <p:childTnLst>
                                    <p:set>
                                      <p:cBhvr>
                                        <p:cTn id="464" dur="1" fill="hold">
                                          <p:stCondLst>
                                            <p:cond delay="0"/>
                                          </p:stCondLst>
                                        </p:cTn>
                                        <p:tgtEl>
                                          <p:spTgt spid="281791"/>
                                        </p:tgtEl>
                                        <p:attrNameLst>
                                          <p:attrName>style.visibility</p:attrName>
                                        </p:attrNameLst>
                                      </p:cBhvr>
                                      <p:to>
                                        <p:strVal val="visible"/>
                                      </p:to>
                                    </p:set>
                                  </p:childTnLst>
                                </p:cTn>
                              </p:par>
                              <p:par>
                                <p:cTn id="465" presetID="1" presetClass="entr" presetSubtype="0" fill="hold" grpId="0" nodeType="withEffect">
                                  <p:stCondLst>
                                    <p:cond delay="0"/>
                                  </p:stCondLst>
                                  <p:childTnLst>
                                    <p:set>
                                      <p:cBhvr>
                                        <p:cTn id="466" dur="1" fill="hold">
                                          <p:stCondLst>
                                            <p:cond delay="0"/>
                                          </p:stCondLst>
                                        </p:cTn>
                                        <p:tgtEl>
                                          <p:spTgt spid="281774"/>
                                        </p:tgtEl>
                                        <p:attrNameLst>
                                          <p:attrName>style.visibility</p:attrName>
                                        </p:attrNameLst>
                                      </p:cBhvr>
                                      <p:to>
                                        <p:strVal val="visible"/>
                                      </p:to>
                                    </p:set>
                                  </p:childTnLst>
                                </p:cTn>
                              </p:par>
                              <p:par>
                                <p:cTn id="467" presetID="1" presetClass="entr" presetSubtype="0" fill="hold" grpId="0" nodeType="withEffect">
                                  <p:stCondLst>
                                    <p:cond delay="0"/>
                                  </p:stCondLst>
                                  <p:childTnLst>
                                    <p:set>
                                      <p:cBhvr>
                                        <p:cTn id="468" dur="1" fill="hold">
                                          <p:stCondLst>
                                            <p:cond delay="0"/>
                                          </p:stCondLst>
                                        </p:cTn>
                                        <p:tgtEl>
                                          <p:spTgt spid="281775"/>
                                        </p:tgtEl>
                                        <p:attrNameLst>
                                          <p:attrName>style.visibility</p:attrName>
                                        </p:attrNameLst>
                                      </p:cBhvr>
                                      <p:to>
                                        <p:strVal val="visible"/>
                                      </p:to>
                                    </p:set>
                                  </p:childTnLst>
                                </p:cTn>
                              </p:par>
                            </p:childTnLst>
                          </p:cTn>
                        </p:par>
                      </p:childTnLst>
                    </p:cTn>
                  </p:par>
                  <p:par>
                    <p:cTn id="469" fill="hold" nodeType="clickPar">
                      <p:stCondLst>
                        <p:cond delay="indefinite"/>
                      </p:stCondLst>
                      <p:childTnLst>
                        <p:par>
                          <p:cTn id="470" fill="hold" nodeType="withGroup">
                            <p:stCondLst>
                              <p:cond delay="0"/>
                            </p:stCondLst>
                            <p:childTnLst>
                              <p:par>
                                <p:cTn id="471" presetID="1" presetClass="exit" presetSubtype="0" fill="hold" grpId="1" nodeType="clickEffect">
                                  <p:stCondLst>
                                    <p:cond delay="0"/>
                                  </p:stCondLst>
                                  <p:childTnLst>
                                    <p:set>
                                      <p:cBhvr>
                                        <p:cTn id="472" dur="1" fill="hold">
                                          <p:stCondLst>
                                            <p:cond delay="0"/>
                                          </p:stCondLst>
                                        </p:cTn>
                                        <p:tgtEl>
                                          <p:spTgt spid="281774"/>
                                        </p:tgtEl>
                                        <p:attrNameLst>
                                          <p:attrName>style.visibility</p:attrName>
                                        </p:attrNameLst>
                                      </p:cBhvr>
                                      <p:to>
                                        <p:strVal val="hidden"/>
                                      </p:to>
                                    </p:set>
                                  </p:childTnLst>
                                </p:cTn>
                              </p:par>
                              <p:par>
                                <p:cTn id="473" presetID="1" presetClass="exit" presetSubtype="0" fill="hold" grpId="1" nodeType="withEffect">
                                  <p:stCondLst>
                                    <p:cond delay="0"/>
                                  </p:stCondLst>
                                  <p:childTnLst>
                                    <p:set>
                                      <p:cBhvr>
                                        <p:cTn id="474" dur="1" fill="hold">
                                          <p:stCondLst>
                                            <p:cond delay="0"/>
                                          </p:stCondLst>
                                        </p:cTn>
                                        <p:tgtEl>
                                          <p:spTgt spid="281775"/>
                                        </p:tgtEl>
                                        <p:attrNameLst>
                                          <p:attrName>style.visibility</p:attrName>
                                        </p:attrNameLst>
                                      </p:cBhvr>
                                      <p:to>
                                        <p:strVal val="hidden"/>
                                      </p:to>
                                    </p:set>
                                  </p:childTnLst>
                                </p:cTn>
                              </p:par>
                              <p:par>
                                <p:cTn id="475" presetID="1" presetClass="exit" presetSubtype="0" fill="hold" grpId="1" nodeType="withEffect">
                                  <p:stCondLst>
                                    <p:cond delay="0"/>
                                  </p:stCondLst>
                                  <p:childTnLst>
                                    <p:set>
                                      <p:cBhvr>
                                        <p:cTn id="476" dur="1" fill="hold">
                                          <p:stCondLst>
                                            <p:cond delay="0"/>
                                          </p:stCondLst>
                                        </p:cTn>
                                        <p:tgtEl>
                                          <p:spTgt spid="281791"/>
                                        </p:tgtEl>
                                        <p:attrNameLst>
                                          <p:attrName>style.visibility</p:attrName>
                                        </p:attrNameLst>
                                      </p:cBhvr>
                                      <p:to>
                                        <p:strVal val="hidden"/>
                                      </p:to>
                                    </p:set>
                                  </p:childTnLst>
                                </p:cTn>
                              </p:par>
                            </p:childTnLst>
                          </p:cTn>
                        </p:par>
                      </p:childTnLst>
                    </p:cTn>
                  </p:par>
                  <p:par>
                    <p:cTn id="477" fill="hold">
                      <p:stCondLst>
                        <p:cond delay="indefinite"/>
                      </p:stCondLst>
                      <p:childTnLst>
                        <p:par>
                          <p:cTn id="478" fill="hold">
                            <p:stCondLst>
                              <p:cond delay="0"/>
                            </p:stCondLst>
                            <p:childTnLst>
                              <p:par>
                                <p:cTn id="479" presetID="1" presetClass="entr" presetSubtype="0" fill="hold" grpId="3" nodeType="clickEffect">
                                  <p:stCondLst>
                                    <p:cond delay="0"/>
                                  </p:stCondLst>
                                  <p:childTnLst>
                                    <p:set>
                                      <p:cBhvr>
                                        <p:cTn id="480" dur="1" fill="hold">
                                          <p:stCondLst>
                                            <p:cond delay="0"/>
                                          </p:stCondLst>
                                        </p:cTn>
                                        <p:tgtEl>
                                          <p:spTgt spid="281726"/>
                                        </p:tgtEl>
                                        <p:attrNameLst>
                                          <p:attrName>style.visibility</p:attrName>
                                        </p:attrNameLst>
                                      </p:cBhvr>
                                      <p:to>
                                        <p:strVal val="visible"/>
                                      </p:to>
                                    </p:set>
                                  </p:childTnLst>
                                </p:cTn>
                              </p:par>
                              <p:par>
                                <p:cTn id="481" presetID="35" presetClass="emph" presetSubtype="0" repeatCount="10000" fill="hold" grpId="4" nodeType="withEffect">
                                  <p:stCondLst>
                                    <p:cond delay="0"/>
                                  </p:stCondLst>
                                  <p:childTnLst>
                                    <p:anim calcmode="discrete" valueType="str">
                                      <p:cBhvr>
                                        <p:cTn id="482" dur="500" fill="hold"/>
                                        <p:tgtEl>
                                          <p:spTgt spid="281726"/>
                                        </p:tgtEl>
                                        <p:attrNameLst>
                                          <p:attrName>style.visibility</p:attrName>
                                        </p:attrNameLst>
                                      </p:cBhvr>
                                      <p:tavLst>
                                        <p:tav tm="0">
                                          <p:val>
                                            <p:strVal val="hidden"/>
                                          </p:val>
                                        </p:tav>
                                        <p:tav tm="50000">
                                          <p:val>
                                            <p:strVal val="visible"/>
                                          </p:val>
                                        </p:tav>
                                      </p:tavLst>
                                    </p:anim>
                                  </p:childTnLst>
                                </p:cTn>
                              </p:par>
                            </p:childTnLst>
                          </p:cTn>
                        </p:par>
                      </p:childTnLst>
                    </p:cTn>
                  </p:par>
                  <p:par>
                    <p:cTn id="483" fill="hold" nodeType="clickPar">
                      <p:stCondLst>
                        <p:cond delay="indefinite"/>
                      </p:stCondLst>
                      <p:childTnLst>
                        <p:par>
                          <p:cTn id="484" fill="hold" nodeType="withGroup">
                            <p:stCondLst>
                              <p:cond delay="0"/>
                            </p:stCondLst>
                            <p:childTnLst>
                              <p:par>
                                <p:cTn id="485" presetID="22" presetClass="entr" presetSubtype="4" fill="hold" grpId="0" nodeType="clickEffect">
                                  <p:stCondLst>
                                    <p:cond delay="0"/>
                                  </p:stCondLst>
                                  <p:childTnLst>
                                    <p:set>
                                      <p:cBhvr>
                                        <p:cTn id="486" dur="1" fill="hold">
                                          <p:stCondLst>
                                            <p:cond delay="0"/>
                                          </p:stCondLst>
                                        </p:cTn>
                                        <p:tgtEl>
                                          <p:spTgt spid="281731"/>
                                        </p:tgtEl>
                                        <p:attrNameLst>
                                          <p:attrName>style.visibility</p:attrName>
                                        </p:attrNameLst>
                                      </p:cBhvr>
                                      <p:to>
                                        <p:strVal val="visible"/>
                                      </p:to>
                                    </p:set>
                                    <p:animEffect transition="in" filter="wipe(down)">
                                      <p:cBhvr>
                                        <p:cTn id="487" dur="500"/>
                                        <p:tgtEl>
                                          <p:spTgt spid="281731"/>
                                        </p:tgtEl>
                                      </p:cBhvr>
                                    </p:animEffect>
                                  </p:childTnLst>
                                </p:cTn>
                              </p:par>
                              <p:par>
                                <p:cTn id="488" presetID="1" presetClass="entr" presetSubtype="0" fill="hold" grpId="3" nodeType="withEffect">
                                  <p:stCondLst>
                                    <p:cond delay="0"/>
                                  </p:stCondLst>
                                  <p:childTnLst>
                                    <p:set>
                                      <p:cBhvr>
                                        <p:cTn id="489" dur="1" fill="hold">
                                          <p:stCondLst>
                                            <p:cond delay="0"/>
                                          </p:stCondLst>
                                        </p:cTn>
                                        <p:tgtEl>
                                          <p:spTgt spid="281740"/>
                                        </p:tgtEl>
                                        <p:attrNameLst>
                                          <p:attrName>style.visibility</p:attrName>
                                        </p:attrNameLst>
                                      </p:cBhvr>
                                      <p:to>
                                        <p:strVal val="visible"/>
                                      </p:to>
                                    </p:set>
                                  </p:childTnLst>
                                </p:cTn>
                              </p:par>
                              <p:par>
                                <p:cTn id="490" presetID="64" presetClass="path" presetSubtype="0" fill="hold" grpId="5" nodeType="withEffect">
                                  <p:stCondLst>
                                    <p:cond delay="0"/>
                                  </p:stCondLst>
                                  <p:childTnLst>
                                    <p:animMotion origin="layout" path="M -2.5E-6 1.51711E-6 L -0.0217 -0.58973 " pathEditMode="relative" rAng="0" ptsTypes="AA">
                                      <p:cBhvr>
                                        <p:cTn id="491" dur="500" fill="hold"/>
                                        <p:tgtEl>
                                          <p:spTgt spid="281740"/>
                                        </p:tgtEl>
                                        <p:attrNameLst>
                                          <p:attrName>ppt_x</p:attrName>
                                          <p:attrName>ppt_y</p:attrName>
                                        </p:attrNameLst>
                                      </p:cBhvr>
                                      <p:rCtr x="-1094" y="-29487"/>
                                    </p:animMotion>
                                  </p:childTnLst>
                                </p:cTn>
                              </p:par>
                            </p:childTnLst>
                          </p:cTn>
                        </p:par>
                      </p:childTnLst>
                    </p:cTn>
                  </p:par>
                  <p:par>
                    <p:cTn id="492" fill="hold" nodeType="clickPar">
                      <p:stCondLst>
                        <p:cond delay="indefinite"/>
                      </p:stCondLst>
                      <p:childTnLst>
                        <p:par>
                          <p:cTn id="493" fill="hold" nodeType="withGroup">
                            <p:stCondLst>
                              <p:cond delay="0"/>
                            </p:stCondLst>
                            <p:childTnLst>
                              <p:par>
                                <p:cTn id="494" presetID="1" presetClass="entr" presetSubtype="0" fill="hold" grpId="0" nodeType="clickEffect">
                                  <p:stCondLst>
                                    <p:cond delay="0"/>
                                  </p:stCondLst>
                                  <p:childTnLst>
                                    <p:set>
                                      <p:cBhvr>
                                        <p:cTn id="495" dur="1" fill="hold">
                                          <p:stCondLst>
                                            <p:cond delay="0"/>
                                          </p:stCondLst>
                                        </p:cTn>
                                        <p:tgtEl>
                                          <p:spTgt spid="281661"/>
                                        </p:tgtEl>
                                        <p:attrNameLst>
                                          <p:attrName>style.visibility</p:attrName>
                                        </p:attrNameLst>
                                      </p:cBhvr>
                                      <p:to>
                                        <p:strVal val="visible"/>
                                      </p:to>
                                    </p:set>
                                  </p:childTnLst>
                                </p:cTn>
                              </p:par>
                            </p:childTnLst>
                          </p:cTn>
                        </p:par>
                        <p:par>
                          <p:cTn id="496" fill="hold" nodeType="afterGroup">
                            <p:stCondLst>
                              <p:cond delay="0"/>
                            </p:stCondLst>
                            <p:childTnLst>
                              <p:par>
                                <p:cTn id="497" presetID="27" presetClass="emph" presetSubtype="0" repeatCount="indefinite" grpId="1" nodeType="afterEffect">
                                  <p:stCondLst>
                                    <p:cond delay="0"/>
                                  </p:stCondLst>
                                  <p:endCondLst>
                                    <p:cond evt="onNext" delay="0">
                                      <p:tgtEl>
                                        <p:sldTgt/>
                                      </p:tgtEl>
                                    </p:cond>
                                  </p:endCondLst>
                                  <p:childTnLst>
                                    <p:animClr clrSpc="rgb" dir="cw">
                                      <p:cBhvr override="childStyle">
                                        <p:cTn id="498" dur="250" autoRev="1" fill="hold"/>
                                        <p:tgtEl>
                                          <p:spTgt spid="281661"/>
                                        </p:tgtEl>
                                        <p:attrNameLst>
                                          <p:attrName>style.color</p:attrName>
                                        </p:attrNameLst>
                                      </p:cBhvr>
                                      <p:to>
                                        <a:srgbClr val="FFFF00"/>
                                      </p:to>
                                    </p:animClr>
                                    <p:animClr clrSpc="rgb" dir="cw">
                                      <p:cBhvr>
                                        <p:cTn id="499" dur="250" autoRev="1" fill="hold"/>
                                        <p:tgtEl>
                                          <p:spTgt spid="281661"/>
                                        </p:tgtEl>
                                        <p:attrNameLst>
                                          <p:attrName>fillcolor</p:attrName>
                                        </p:attrNameLst>
                                      </p:cBhvr>
                                      <p:to>
                                        <a:srgbClr val="FFFF00"/>
                                      </p:to>
                                    </p:animClr>
                                    <p:set>
                                      <p:cBhvr>
                                        <p:cTn id="500" dur="250" autoRev="1" fill="hold"/>
                                        <p:tgtEl>
                                          <p:spTgt spid="281661"/>
                                        </p:tgtEl>
                                        <p:attrNameLst>
                                          <p:attrName>fill.type</p:attrName>
                                        </p:attrNameLst>
                                      </p:cBhvr>
                                      <p:to>
                                        <p:strVal val="solid"/>
                                      </p:to>
                                    </p:set>
                                    <p:set>
                                      <p:cBhvr>
                                        <p:cTn id="501" dur="250" autoRev="1" fill="hold"/>
                                        <p:tgtEl>
                                          <p:spTgt spid="281661"/>
                                        </p:tgtEl>
                                        <p:attrNameLst>
                                          <p:attrName>fill.on</p:attrName>
                                        </p:attrNameLst>
                                      </p:cBhvr>
                                      <p:to>
                                        <p:strVal val="true"/>
                                      </p:to>
                                    </p:set>
                                  </p:childTnLst>
                                  <p:subTnLst>
                                    <p:set>
                                      <p:cBhvr override="childStyle">
                                        <p:cTn dur="1" fill="hold" display="0" masterRel="sameClick" afterEffect="1">
                                          <p:stCondLst>
                                            <p:cond evt="end" delay="0">
                                              <p:tn val="497"/>
                                            </p:cond>
                                          </p:stCondLst>
                                        </p:cTn>
                                        <p:tgtEl>
                                          <p:spTgt spid="281661"/>
                                        </p:tgtEl>
                                        <p:attrNameLst>
                                          <p:attrName>style.visibility</p:attrName>
                                        </p:attrNameLst>
                                      </p:cBhvr>
                                      <p:to>
                                        <p:strVal val="hidden"/>
                                      </p:to>
                                    </p:set>
                                  </p:subTnLst>
                                </p:cTn>
                              </p:par>
                              <p:par>
                                <p:cTn id="502" presetID="1" presetClass="entr" presetSubtype="0" fill="hold" grpId="0" nodeType="withEffect">
                                  <p:stCondLst>
                                    <p:cond delay="0"/>
                                  </p:stCondLst>
                                  <p:childTnLst>
                                    <p:set>
                                      <p:cBhvr>
                                        <p:cTn id="503" dur="1" fill="hold">
                                          <p:stCondLst>
                                            <p:cond delay="0"/>
                                          </p:stCondLst>
                                        </p:cTn>
                                        <p:tgtEl>
                                          <p:spTgt spid="281659"/>
                                        </p:tgtEl>
                                        <p:attrNameLst>
                                          <p:attrName>style.visibility</p:attrName>
                                        </p:attrNameLst>
                                      </p:cBhvr>
                                      <p:to>
                                        <p:strVal val="visible"/>
                                      </p:to>
                                    </p:set>
                                  </p:childTnLst>
                                </p:cTn>
                              </p:par>
                            </p:childTnLst>
                          </p:cTn>
                        </p:par>
                      </p:childTnLst>
                    </p:cTn>
                  </p:par>
                  <p:par>
                    <p:cTn id="504" fill="hold" nodeType="clickPar">
                      <p:stCondLst>
                        <p:cond delay="indefinite"/>
                      </p:stCondLst>
                      <p:childTnLst>
                        <p:par>
                          <p:cTn id="505" fill="hold" nodeType="withGroup">
                            <p:stCondLst>
                              <p:cond delay="0"/>
                            </p:stCondLst>
                            <p:childTnLst>
                              <p:par>
                                <p:cTn id="506" presetID="1" presetClass="entr" presetSubtype="0" fill="hold" grpId="0" nodeType="clickEffect">
                                  <p:stCondLst>
                                    <p:cond delay="0"/>
                                  </p:stCondLst>
                                  <p:childTnLst>
                                    <p:set>
                                      <p:cBhvr>
                                        <p:cTn id="507" dur="1" fill="hold">
                                          <p:stCondLst>
                                            <p:cond delay="0"/>
                                          </p:stCondLst>
                                        </p:cTn>
                                        <p:tgtEl>
                                          <p:spTgt spid="281625"/>
                                        </p:tgtEl>
                                        <p:attrNameLst>
                                          <p:attrName>style.visibility</p:attrName>
                                        </p:attrNameLst>
                                      </p:cBhvr>
                                      <p:to>
                                        <p:strVal val="visible"/>
                                      </p:to>
                                    </p:set>
                                  </p:childTnLst>
                                </p:cTn>
                              </p:par>
                              <p:par>
                                <p:cTn id="508" presetID="1" presetClass="entr" presetSubtype="0" fill="hold" grpId="0" nodeType="withEffect">
                                  <p:stCondLst>
                                    <p:cond delay="0"/>
                                  </p:stCondLst>
                                  <p:childTnLst>
                                    <p:set>
                                      <p:cBhvr>
                                        <p:cTn id="509" dur="1" fill="hold">
                                          <p:stCondLst>
                                            <p:cond delay="0"/>
                                          </p:stCondLst>
                                        </p:cTn>
                                        <p:tgtEl>
                                          <p:spTgt spid="281747"/>
                                        </p:tgtEl>
                                        <p:attrNameLst>
                                          <p:attrName>style.visibility</p:attrName>
                                        </p:attrNameLst>
                                      </p:cBhvr>
                                      <p:to>
                                        <p:strVal val="visible"/>
                                      </p:to>
                                    </p:set>
                                  </p:childTnLst>
                                </p:cTn>
                              </p:par>
                            </p:childTnLst>
                          </p:cTn>
                        </p:par>
                      </p:childTnLst>
                    </p:cTn>
                  </p:par>
                  <p:par>
                    <p:cTn id="510" fill="hold" nodeType="clickPar">
                      <p:stCondLst>
                        <p:cond delay="indefinite"/>
                      </p:stCondLst>
                      <p:childTnLst>
                        <p:par>
                          <p:cTn id="511" fill="hold" nodeType="withGroup">
                            <p:stCondLst>
                              <p:cond delay="0"/>
                            </p:stCondLst>
                            <p:childTnLst>
                              <p:par>
                                <p:cTn id="512" presetID="22" presetClass="entr" presetSubtype="2" fill="hold" grpId="0" nodeType="clickEffect">
                                  <p:stCondLst>
                                    <p:cond delay="0"/>
                                  </p:stCondLst>
                                  <p:childTnLst>
                                    <p:set>
                                      <p:cBhvr>
                                        <p:cTn id="513" dur="1" fill="hold">
                                          <p:stCondLst>
                                            <p:cond delay="0"/>
                                          </p:stCondLst>
                                        </p:cTn>
                                        <p:tgtEl>
                                          <p:spTgt spid="281750"/>
                                        </p:tgtEl>
                                        <p:attrNameLst>
                                          <p:attrName>style.visibility</p:attrName>
                                        </p:attrNameLst>
                                      </p:cBhvr>
                                      <p:to>
                                        <p:strVal val="visible"/>
                                      </p:to>
                                    </p:set>
                                    <p:animEffect transition="in" filter="wipe(right)">
                                      <p:cBhvr>
                                        <p:cTn id="514" dur="500"/>
                                        <p:tgtEl>
                                          <p:spTgt spid="281750"/>
                                        </p:tgtEl>
                                      </p:cBhvr>
                                    </p:animEffect>
                                  </p:childTnLst>
                                </p:cTn>
                              </p:par>
                              <p:par>
                                <p:cTn id="515" presetID="1" presetClass="exit" presetSubtype="0" fill="hold" grpId="1" nodeType="withEffect">
                                  <p:stCondLst>
                                    <p:cond delay="0"/>
                                  </p:stCondLst>
                                  <p:childTnLst>
                                    <p:set>
                                      <p:cBhvr>
                                        <p:cTn id="516" dur="1" fill="hold">
                                          <p:stCondLst>
                                            <p:cond delay="0"/>
                                          </p:stCondLst>
                                        </p:cTn>
                                        <p:tgtEl>
                                          <p:spTgt spid="281731"/>
                                        </p:tgtEl>
                                        <p:attrNameLst>
                                          <p:attrName>style.visibility</p:attrName>
                                        </p:attrNameLst>
                                      </p:cBhvr>
                                      <p:to>
                                        <p:strVal val="hidden"/>
                                      </p:to>
                                    </p:set>
                                  </p:childTnLst>
                                </p:cTn>
                              </p:par>
                            </p:childTnLst>
                          </p:cTn>
                        </p:par>
                      </p:childTnLst>
                    </p:cTn>
                  </p:par>
                  <p:par>
                    <p:cTn id="517" fill="hold" nodeType="clickPar">
                      <p:stCondLst>
                        <p:cond delay="indefinite"/>
                      </p:stCondLst>
                      <p:childTnLst>
                        <p:par>
                          <p:cTn id="518" fill="hold" nodeType="withGroup">
                            <p:stCondLst>
                              <p:cond delay="0"/>
                            </p:stCondLst>
                            <p:childTnLst>
                              <p:par>
                                <p:cTn id="519" presetID="22" presetClass="entr" presetSubtype="4" fill="hold" grpId="0" nodeType="clickEffect">
                                  <p:stCondLst>
                                    <p:cond delay="0"/>
                                  </p:stCondLst>
                                  <p:childTnLst>
                                    <p:set>
                                      <p:cBhvr>
                                        <p:cTn id="520" dur="1" fill="hold">
                                          <p:stCondLst>
                                            <p:cond delay="0"/>
                                          </p:stCondLst>
                                        </p:cTn>
                                        <p:tgtEl>
                                          <p:spTgt spid="281749"/>
                                        </p:tgtEl>
                                        <p:attrNameLst>
                                          <p:attrName>style.visibility</p:attrName>
                                        </p:attrNameLst>
                                      </p:cBhvr>
                                      <p:to>
                                        <p:strVal val="visible"/>
                                      </p:to>
                                    </p:set>
                                    <p:animEffect transition="in" filter="wipe(down)">
                                      <p:cBhvr>
                                        <p:cTn id="521" dur="500"/>
                                        <p:tgtEl>
                                          <p:spTgt spid="281749"/>
                                        </p:tgtEl>
                                      </p:cBhvr>
                                    </p:animEffect>
                                  </p:childTnLst>
                                </p:cTn>
                              </p:par>
                              <p:par>
                                <p:cTn id="522" presetID="1" presetClass="entr" presetSubtype="0" fill="hold" grpId="0" nodeType="withEffect">
                                  <p:stCondLst>
                                    <p:cond delay="0"/>
                                  </p:stCondLst>
                                  <p:childTnLst>
                                    <p:set>
                                      <p:cBhvr>
                                        <p:cTn id="523" dur="1" fill="hold">
                                          <p:stCondLst>
                                            <p:cond delay="0"/>
                                          </p:stCondLst>
                                        </p:cTn>
                                        <p:tgtEl>
                                          <p:spTgt spid="281748"/>
                                        </p:tgtEl>
                                        <p:attrNameLst>
                                          <p:attrName>style.visibility</p:attrName>
                                        </p:attrNameLst>
                                      </p:cBhvr>
                                      <p:to>
                                        <p:strVal val="visible"/>
                                      </p:to>
                                    </p:set>
                                  </p:childTnLst>
                                </p:cTn>
                              </p:par>
                              <p:par>
                                <p:cTn id="524" presetID="35" presetClass="path" presetSubtype="0" fill="hold" grpId="1" nodeType="withEffect">
                                  <p:stCondLst>
                                    <p:cond delay="0"/>
                                  </p:stCondLst>
                                  <p:childTnLst>
                                    <p:animMotion origin="layout" path="M 1.66667E-6 1.83164E-6 L -0.09045 0.49422 " pathEditMode="relative" rAng="0" ptsTypes="AA">
                                      <p:cBhvr>
                                        <p:cTn id="525" dur="500" spd="-100000" fill="hold"/>
                                        <p:tgtEl>
                                          <p:spTgt spid="281748"/>
                                        </p:tgtEl>
                                        <p:attrNameLst>
                                          <p:attrName>ppt_x</p:attrName>
                                          <p:attrName>ppt_y</p:attrName>
                                        </p:attrNameLst>
                                      </p:cBhvr>
                                      <p:rCtr x="-4531" y="24699"/>
                                    </p:animMotion>
                                  </p:childTnLst>
                                  <p:subTnLst>
                                    <p:set>
                                      <p:cBhvr override="childStyle">
                                        <p:cTn dur="1" fill="hold" display="0" masterRel="sameClick" afterEffect="1">
                                          <p:stCondLst>
                                            <p:cond evt="end" delay="0">
                                              <p:tn val="524"/>
                                            </p:cond>
                                          </p:stCondLst>
                                        </p:cTn>
                                        <p:tgtEl>
                                          <p:spTgt spid="281748"/>
                                        </p:tgtEl>
                                        <p:attrNameLst>
                                          <p:attrName>style.visibility</p:attrName>
                                        </p:attrNameLst>
                                      </p:cBhvr>
                                      <p:to>
                                        <p:strVal val="hidden"/>
                                      </p:to>
                                    </p:set>
                                  </p:subTnLst>
                                </p:cTn>
                              </p:par>
                            </p:childTnLst>
                          </p:cTn>
                        </p:par>
                        <p:par>
                          <p:cTn id="526" fill="hold" nodeType="afterGroup">
                            <p:stCondLst>
                              <p:cond delay="500"/>
                            </p:stCondLst>
                            <p:childTnLst>
                              <p:par>
                                <p:cTn id="527" presetID="1" presetClass="entr" presetSubtype="0" fill="hold" grpId="0" nodeType="afterEffect">
                                  <p:stCondLst>
                                    <p:cond delay="0"/>
                                  </p:stCondLst>
                                  <p:childTnLst>
                                    <p:set>
                                      <p:cBhvr>
                                        <p:cTn id="528" dur="1" fill="hold">
                                          <p:stCondLst>
                                            <p:cond delay="0"/>
                                          </p:stCondLst>
                                        </p:cTn>
                                        <p:tgtEl>
                                          <p:spTgt spid="281786"/>
                                        </p:tgtEl>
                                        <p:attrNameLst>
                                          <p:attrName>style.visibility</p:attrName>
                                        </p:attrNameLst>
                                      </p:cBhvr>
                                      <p:to>
                                        <p:strVal val="visible"/>
                                      </p:to>
                                    </p:set>
                                  </p:childTnLst>
                                </p:cTn>
                              </p:par>
                            </p:childTnLst>
                          </p:cTn>
                        </p:par>
                      </p:childTnLst>
                    </p:cTn>
                  </p:par>
                  <p:par>
                    <p:cTn id="529" fill="hold" nodeType="clickPar">
                      <p:stCondLst>
                        <p:cond delay="indefinite"/>
                      </p:stCondLst>
                      <p:childTnLst>
                        <p:par>
                          <p:cTn id="530" fill="hold" nodeType="withGroup">
                            <p:stCondLst>
                              <p:cond delay="0"/>
                            </p:stCondLst>
                            <p:childTnLst>
                              <p:par>
                                <p:cTn id="531" presetID="1" presetClass="exit" presetSubtype="0" fill="hold" grpId="1" nodeType="clickEffect">
                                  <p:stCondLst>
                                    <p:cond delay="0"/>
                                  </p:stCondLst>
                                  <p:childTnLst>
                                    <p:set>
                                      <p:cBhvr>
                                        <p:cTn id="532" dur="1" fill="hold">
                                          <p:stCondLst>
                                            <p:cond delay="0"/>
                                          </p:stCondLst>
                                        </p:cTn>
                                        <p:tgtEl>
                                          <p:spTgt spid="281749"/>
                                        </p:tgtEl>
                                        <p:attrNameLst>
                                          <p:attrName>style.visibility</p:attrName>
                                        </p:attrNameLst>
                                      </p:cBhvr>
                                      <p:to>
                                        <p:strVal val="hidden"/>
                                      </p:to>
                                    </p:set>
                                  </p:childTnLst>
                                </p:cTn>
                              </p:par>
                              <p:par>
                                <p:cTn id="533" presetID="1" presetClass="exit" presetSubtype="0" fill="hold" grpId="1" nodeType="withEffect">
                                  <p:stCondLst>
                                    <p:cond delay="0"/>
                                  </p:stCondLst>
                                  <p:childTnLst>
                                    <p:set>
                                      <p:cBhvr>
                                        <p:cTn id="534" dur="1" fill="hold">
                                          <p:stCondLst>
                                            <p:cond delay="0"/>
                                          </p:stCondLst>
                                        </p:cTn>
                                        <p:tgtEl>
                                          <p:spTgt spid="281750"/>
                                        </p:tgtEl>
                                        <p:attrNameLst>
                                          <p:attrName>style.visibility</p:attrName>
                                        </p:attrNameLst>
                                      </p:cBhvr>
                                      <p:to>
                                        <p:strVal val="hidden"/>
                                      </p:to>
                                    </p:set>
                                  </p:childTnLst>
                                </p:cTn>
                              </p:par>
                              <p:par>
                                <p:cTn id="535" presetID="1" presetClass="exit" presetSubtype="0" fill="hold" grpId="1" nodeType="withEffect">
                                  <p:stCondLst>
                                    <p:cond delay="0"/>
                                  </p:stCondLst>
                                  <p:childTnLst>
                                    <p:set>
                                      <p:cBhvr>
                                        <p:cTn id="536" dur="1" fill="hold">
                                          <p:stCondLst>
                                            <p:cond delay="0"/>
                                          </p:stCondLst>
                                        </p:cTn>
                                        <p:tgtEl>
                                          <p:spTgt spid="281659"/>
                                        </p:tgtEl>
                                        <p:attrNameLst>
                                          <p:attrName>style.visibility</p:attrName>
                                        </p:attrNameLst>
                                      </p:cBhvr>
                                      <p:to>
                                        <p:strVal val="hidden"/>
                                      </p:to>
                                    </p:set>
                                  </p:childTnLst>
                                </p:cTn>
                              </p:par>
                            </p:childTnLst>
                          </p:cTn>
                        </p:par>
                      </p:childTnLst>
                    </p:cTn>
                  </p:par>
                  <p:par>
                    <p:cTn id="537" fill="hold" nodeType="clickPar">
                      <p:stCondLst>
                        <p:cond delay="indefinite"/>
                      </p:stCondLst>
                      <p:childTnLst>
                        <p:par>
                          <p:cTn id="538" fill="hold" nodeType="withGroup">
                            <p:stCondLst>
                              <p:cond delay="0"/>
                            </p:stCondLst>
                            <p:childTnLst>
                              <p:par>
                                <p:cTn id="539" presetID="1" presetClass="entr" presetSubtype="0" fill="hold" grpId="0" nodeType="clickEffect">
                                  <p:stCondLst>
                                    <p:cond delay="0"/>
                                  </p:stCondLst>
                                  <p:childTnLst>
                                    <p:set>
                                      <p:cBhvr>
                                        <p:cTn id="540" dur="1" fill="hold">
                                          <p:stCondLst>
                                            <p:cond delay="0"/>
                                          </p:stCondLst>
                                        </p:cTn>
                                        <p:tgtEl>
                                          <p:spTgt spid="281701"/>
                                        </p:tgtEl>
                                        <p:attrNameLst>
                                          <p:attrName>style.visibility</p:attrName>
                                        </p:attrNameLst>
                                      </p:cBhvr>
                                      <p:to>
                                        <p:strVal val="visible"/>
                                      </p:to>
                                    </p:set>
                                  </p:childTnLst>
                                </p:cTn>
                              </p:par>
                              <p:par>
                                <p:cTn id="541" presetID="1" presetClass="entr" presetSubtype="0" fill="hold" grpId="0" nodeType="withEffect">
                                  <p:stCondLst>
                                    <p:cond delay="0"/>
                                  </p:stCondLst>
                                  <p:childTnLst>
                                    <p:set>
                                      <p:cBhvr>
                                        <p:cTn id="542" dur="1" fill="hold">
                                          <p:stCondLst>
                                            <p:cond delay="0"/>
                                          </p:stCondLst>
                                        </p:cTn>
                                        <p:tgtEl>
                                          <p:spTgt spid="281657"/>
                                        </p:tgtEl>
                                        <p:attrNameLst>
                                          <p:attrName>style.visibility</p:attrName>
                                        </p:attrNameLst>
                                      </p:cBhvr>
                                      <p:to>
                                        <p:strVal val="visible"/>
                                      </p:to>
                                    </p:set>
                                  </p:childTnLst>
                                </p:cTn>
                              </p:par>
                            </p:childTnLst>
                          </p:cTn>
                        </p:par>
                      </p:childTnLst>
                    </p:cTn>
                  </p:par>
                  <p:par>
                    <p:cTn id="543" fill="hold" nodeType="clickPar">
                      <p:stCondLst>
                        <p:cond delay="indefinite"/>
                      </p:stCondLst>
                      <p:childTnLst>
                        <p:par>
                          <p:cTn id="544" fill="hold" nodeType="withGroup">
                            <p:stCondLst>
                              <p:cond delay="0"/>
                            </p:stCondLst>
                            <p:childTnLst>
                              <p:par>
                                <p:cTn id="545" presetID="1" presetClass="entr" presetSubtype="0" fill="hold" grpId="1" nodeType="clickEffect">
                                  <p:stCondLst>
                                    <p:cond delay="0"/>
                                  </p:stCondLst>
                                  <p:childTnLst>
                                    <p:set>
                                      <p:cBhvr>
                                        <p:cTn id="546" dur="1" fill="hold">
                                          <p:stCondLst>
                                            <p:cond delay="0"/>
                                          </p:stCondLst>
                                        </p:cTn>
                                        <p:tgtEl>
                                          <p:spTgt spid="281701"/>
                                        </p:tgtEl>
                                        <p:attrNameLst>
                                          <p:attrName>style.visibility</p:attrName>
                                        </p:attrNameLst>
                                      </p:cBhvr>
                                      <p:to>
                                        <p:strVal val="visible"/>
                                      </p:to>
                                    </p:set>
                                  </p:childTnLst>
                                </p:cTn>
                              </p:par>
                              <p:par>
                                <p:cTn id="547" presetID="1" presetClass="entr" presetSubtype="0" fill="hold" grpId="0" nodeType="withEffect">
                                  <p:stCondLst>
                                    <p:cond delay="0"/>
                                  </p:stCondLst>
                                  <p:childTnLst>
                                    <p:set>
                                      <p:cBhvr>
                                        <p:cTn id="548" dur="1" fill="hold">
                                          <p:stCondLst>
                                            <p:cond delay="0"/>
                                          </p:stCondLst>
                                        </p:cTn>
                                        <p:tgtEl>
                                          <p:spTgt spid="281627"/>
                                        </p:tgtEl>
                                        <p:attrNameLst>
                                          <p:attrName>style.visibility</p:attrName>
                                        </p:attrNameLst>
                                      </p:cBhvr>
                                      <p:to>
                                        <p:strVal val="visible"/>
                                      </p:to>
                                    </p:set>
                                  </p:childTnLst>
                                </p:cTn>
                              </p:par>
                              <p:par>
                                <p:cTn id="549" presetID="1" presetClass="entr" presetSubtype="0" fill="hold" grpId="0" nodeType="withEffect">
                                  <p:stCondLst>
                                    <p:cond delay="0"/>
                                  </p:stCondLst>
                                  <p:childTnLst>
                                    <p:set>
                                      <p:cBhvr>
                                        <p:cTn id="550" dur="1" fill="hold">
                                          <p:stCondLst>
                                            <p:cond delay="0"/>
                                          </p:stCondLst>
                                        </p:cTn>
                                        <p:tgtEl>
                                          <p:spTgt spid="281754"/>
                                        </p:tgtEl>
                                        <p:attrNameLst>
                                          <p:attrName>style.visibility</p:attrName>
                                        </p:attrNameLst>
                                      </p:cBhvr>
                                      <p:to>
                                        <p:strVal val="visible"/>
                                      </p:to>
                                    </p:set>
                                  </p:childTnLst>
                                </p:cTn>
                              </p:par>
                            </p:childTnLst>
                          </p:cTn>
                        </p:par>
                      </p:childTnLst>
                    </p:cTn>
                  </p:par>
                  <p:par>
                    <p:cTn id="551" fill="hold" nodeType="clickPar">
                      <p:stCondLst>
                        <p:cond delay="indefinite"/>
                      </p:stCondLst>
                      <p:childTnLst>
                        <p:par>
                          <p:cTn id="552" fill="hold" nodeType="withGroup">
                            <p:stCondLst>
                              <p:cond delay="0"/>
                            </p:stCondLst>
                            <p:childTnLst>
                              <p:par>
                                <p:cTn id="553" presetID="22" presetClass="entr" presetSubtype="2" fill="hold" grpId="0" nodeType="clickEffect">
                                  <p:stCondLst>
                                    <p:cond delay="0"/>
                                  </p:stCondLst>
                                  <p:childTnLst>
                                    <p:set>
                                      <p:cBhvr>
                                        <p:cTn id="554" dur="1" fill="hold">
                                          <p:stCondLst>
                                            <p:cond delay="0"/>
                                          </p:stCondLst>
                                        </p:cTn>
                                        <p:tgtEl>
                                          <p:spTgt spid="281753"/>
                                        </p:tgtEl>
                                        <p:attrNameLst>
                                          <p:attrName>style.visibility</p:attrName>
                                        </p:attrNameLst>
                                      </p:cBhvr>
                                      <p:to>
                                        <p:strVal val="visible"/>
                                      </p:to>
                                    </p:set>
                                    <p:animEffect transition="in" filter="wipe(right)">
                                      <p:cBhvr>
                                        <p:cTn id="555" dur="500"/>
                                        <p:tgtEl>
                                          <p:spTgt spid="281753"/>
                                        </p:tgtEl>
                                      </p:cBhvr>
                                    </p:animEffect>
                                  </p:childTnLst>
                                </p:cTn>
                              </p:par>
                            </p:childTnLst>
                          </p:cTn>
                        </p:par>
                      </p:childTnLst>
                    </p:cTn>
                  </p:par>
                  <p:par>
                    <p:cTn id="556" fill="hold" nodeType="clickPar">
                      <p:stCondLst>
                        <p:cond delay="indefinite"/>
                      </p:stCondLst>
                      <p:childTnLst>
                        <p:par>
                          <p:cTn id="557" fill="hold" nodeType="withGroup">
                            <p:stCondLst>
                              <p:cond delay="0"/>
                            </p:stCondLst>
                            <p:childTnLst>
                              <p:par>
                                <p:cTn id="558" presetID="22" presetClass="entr" presetSubtype="4" fill="hold" grpId="0" nodeType="clickEffect">
                                  <p:stCondLst>
                                    <p:cond delay="0"/>
                                  </p:stCondLst>
                                  <p:childTnLst>
                                    <p:set>
                                      <p:cBhvr>
                                        <p:cTn id="559" dur="1" fill="hold">
                                          <p:stCondLst>
                                            <p:cond delay="0"/>
                                          </p:stCondLst>
                                        </p:cTn>
                                        <p:tgtEl>
                                          <p:spTgt spid="281752"/>
                                        </p:tgtEl>
                                        <p:attrNameLst>
                                          <p:attrName>style.visibility</p:attrName>
                                        </p:attrNameLst>
                                      </p:cBhvr>
                                      <p:to>
                                        <p:strVal val="visible"/>
                                      </p:to>
                                    </p:set>
                                    <p:animEffect transition="in" filter="wipe(down)">
                                      <p:cBhvr>
                                        <p:cTn id="560" dur="500"/>
                                        <p:tgtEl>
                                          <p:spTgt spid="281752"/>
                                        </p:tgtEl>
                                      </p:cBhvr>
                                    </p:animEffect>
                                  </p:childTnLst>
                                </p:cTn>
                              </p:par>
                              <p:par>
                                <p:cTn id="561" presetID="1" presetClass="entr" presetSubtype="0" fill="hold" grpId="0" nodeType="withEffect">
                                  <p:stCondLst>
                                    <p:cond delay="0"/>
                                  </p:stCondLst>
                                  <p:childTnLst>
                                    <p:set>
                                      <p:cBhvr>
                                        <p:cTn id="562" dur="1" fill="hold">
                                          <p:stCondLst>
                                            <p:cond delay="0"/>
                                          </p:stCondLst>
                                        </p:cTn>
                                        <p:tgtEl>
                                          <p:spTgt spid="281751"/>
                                        </p:tgtEl>
                                        <p:attrNameLst>
                                          <p:attrName>style.visibility</p:attrName>
                                        </p:attrNameLst>
                                      </p:cBhvr>
                                      <p:to>
                                        <p:strVal val="visible"/>
                                      </p:to>
                                    </p:set>
                                  </p:childTnLst>
                                </p:cTn>
                              </p:par>
                              <p:par>
                                <p:cTn id="563" presetID="35" presetClass="path" presetSubtype="0" fill="hold" grpId="1" nodeType="withEffect">
                                  <p:stCondLst>
                                    <p:cond delay="0"/>
                                  </p:stCondLst>
                                  <p:childTnLst>
                                    <p:animMotion origin="layout" path="M 3.61111E-6 3.42276E-6 L -0.27153 0.66975 " pathEditMode="relative" rAng="0" ptsTypes="AA">
                                      <p:cBhvr>
                                        <p:cTn id="564" dur="500" spd="-100000" fill="hold"/>
                                        <p:tgtEl>
                                          <p:spTgt spid="281751"/>
                                        </p:tgtEl>
                                        <p:attrNameLst>
                                          <p:attrName>ppt_x</p:attrName>
                                          <p:attrName>ppt_y</p:attrName>
                                        </p:attrNameLst>
                                      </p:cBhvr>
                                      <p:rCtr x="-13576" y="33488"/>
                                    </p:animMotion>
                                  </p:childTnLst>
                                  <p:subTnLst>
                                    <p:set>
                                      <p:cBhvr override="childStyle">
                                        <p:cTn dur="1" fill="hold" display="0" masterRel="sameClick" afterEffect="1">
                                          <p:stCondLst>
                                            <p:cond evt="end" delay="0">
                                              <p:tn val="563"/>
                                            </p:cond>
                                          </p:stCondLst>
                                        </p:cTn>
                                        <p:tgtEl>
                                          <p:spTgt spid="281751"/>
                                        </p:tgtEl>
                                        <p:attrNameLst>
                                          <p:attrName>style.visibility</p:attrName>
                                        </p:attrNameLst>
                                      </p:cBhvr>
                                      <p:to>
                                        <p:strVal val="hidden"/>
                                      </p:to>
                                    </p:set>
                                  </p:subTnLst>
                                </p:cTn>
                              </p:par>
                            </p:childTnLst>
                          </p:cTn>
                        </p:par>
                        <p:par>
                          <p:cTn id="565" fill="hold" nodeType="afterGroup">
                            <p:stCondLst>
                              <p:cond delay="500"/>
                            </p:stCondLst>
                            <p:childTnLst>
                              <p:par>
                                <p:cTn id="566" presetID="1" presetClass="entr" presetSubtype="0" fill="hold" grpId="0" nodeType="afterEffect">
                                  <p:stCondLst>
                                    <p:cond delay="0"/>
                                  </p:stCondLst>
                                  <p:childTnLst>
                                    <p:set>
                                      <p:cBhvr>
                                        <p:cTn id="567" dur="1" fill="hold">
                                          <p:stCondLst>
                                            <p:cond delay="0"/>
                                          </p:stCondLst>
                                        </p:cTn>
                                        <p:tgtEl>
                                          <p:spTgt spid="281785"/>
                                        </p:tgtEl>
                                        <p:attrNameLst>
                                          <p:attrName>style.visibility</p:attrName>
                                        </p:attrNameLst>
                                      </p:cBhvr>
                                      <p:to>
                                        <p:strVal val="visible"/>
                                      </p:to>
                                    </p:set>
                                  </p:childTnLst>
                                </p:cTn>
                              </p:par>
                            </p:childTnLst>
                          </p:cTn>
                        </p:par>
                      </p:childTnLst>
                    </p:cTn>
                  </p:par>
                  <p:par>
                    <p:cTn id="568" fill="hold">
                      <p:stCondLst>
                        <p:cond delay="indefinite"/>
                      </p:stCondLst>
                      <p:childTnLst>
                        <p:par>
                          <p:cTn id="569" fill="hold">
                            <p:stCondLst>
                              <p:cond delay="0"/>
                            </p:stCondLst>
                            <p:childTnLst>
                              <p:par>
                                <p:cTn id="570" presetID="1" presetClass="entr" presetSubtype="0" fill="hold" grpId="0" nodeType="clickEffect">
                                  <p:stCondLst>
                                    <p:cond delay="0"/>
                                  </p:stCondLst>
                                  <p:childTnLst>
                                    <p:set>
                                      <p:cBhvr>
                                        <p:cTn id="571" dur="1" fill="hold">
                                          <p:stCondLst>
                                            <p:cond delay="0"/>
                                          </p:stCondLst>
                                        </p:cTn>
                                        <p:tgtEl>
                                          <p:spTgt spid="120"/>
                                        </p:tgtEl>
                                        <p:attrNameLst>
                                          <p:attrName>style.visibility</p:attrName>
                                        </p:attrNameLst>
                                      </p:cBhvr>
                                      <p:to>
                                        <p:strVal val="visible"/>
                                      </p:to>
                                    </p:set>
                                  </p:childTnLst>
                                </p:cTn>
                              </p:par>
                            </p:childTnLst>
                          </p:cTn>
                        </p:par>
                      </p:childTnLst>
                    </p:cTn>
                  </p:par>
                  <p:par>
                    <p:cTn id="572" fill="hold">
                      <p:stCondLst>
                        <p:cond delay="indefinite"/>
                      </p:stCondLst>
                      <p:childTnLst>
                        <p:par>
                          <p:cTn id="573" fill="hold">
                            <p:stCondLst>
                              <p:cond delay="0"/>
                            </p:stCondLst>
                            <p:childTnLst>
                              <p:par>
                                <p:cTn id="574" presetID="22" presetClass="entr" presetSubtype="4" fill="hold" grpId="0" nodeType="clickEffect">
                                  <p:stCondLst>
                                    <p:cond delay="0"/>
                                  </p:stCondLst>
                                  <p:childTnLst>
                                    <p:set>
                                      <p:cBhvr>
                                        <p:cTn id="575" dur="1" fill="hold">
                                          <p:stCondLst>
                                            <p:cond delay="0"/>
                                          </p:stCondLst>
                                        </p:cTn>
                                        <p:tgtEl>
                                          <p:spTgt spid="128"/>
                                        </p:tgtEl>
                                        <p:attrNameLst>
                                          <p:attrName>style.visibility</p:attrName>
                                        </p:attrNameLst>
                                      </p:cBhvr>
                                      <p:to>
                                        <p:strVal val="visible"/>
                                      </p:to>
                                    </p:set>
                                    <p:animEffect transition="in" filter="wipe(down)">
                                      <p:cBhvr>
                                        <p:cTn id="576" dur="500"/>
                                        <p:tgtEl>
                                          <p:spTgt spid="128"/>
                                        </p:tgtEl>
                                      </p:cBhvr>
                                    </p:animEffect>
                                  </p:childTnLst>
                                </p:cTn>
                              </p:par>
                              <p:par>
                                <p:cTn id="577" presetID="1" presetClass="entr" presetSubtype="0" fill="hold" grpId="0" nodeType="withEffect">
                                  <p:stCondLst>
                                    <p:cond delay="0"/>
                                  </p:stCondLst>
                                  <p:childTnLst>
                                    <p:set>
                                      <p:cBhvr>
                                        <p:cTn id="578" dur="1" fill="hold">
                                          <p:stCondLst>
                                            <p:cond delay="0"/>
                                          </p:stCondLst>
                                        </p:cTn>
                                        <p:tgtEl>
                                          <p:spTgt spid="119"/>
                                        </p:tgtEl>
                                        <p:attrNameLst>
                                          <p:attrName>style.visibility</p:attrName>
                                        </p:attrNameLst>
                                      </p:cBhvr>
                                      <p:to>
                                        <p:strVal val="visible"/>
                                      </p:to>
                                    </p:set>
                                  </p:childTnLst>
                                </p:cTn>
                              </p:par>
                              <p:par>
                                <p:cTn id="579" presetID="42" presetClass="path" presetSubtype="0" fill="hold" grpId="1" nodeType="withEffect">
                                  <p:stCondLst>
                                    <p:cond delay="0"/>
                                  </p:stCondLst>
                                  <p:childTnLst>
                                    <p:animMotion origin="layout" path="M 8.33333E-7 1.85185E-6 L -0.0151 0.51157 " pathEditMode="relative" rAng="0" ptsTypes="AA">
                                      <p:cBhvr>
                                        <p:cTn id="580" dur="500" spd="-100000" fill="hold"/>
                                        <p:tgtEl>
                                          <p:spTgt spid="119"/>
                                        </p:tgtEl>
                                        <p:attrNameLst>
                                          <p:attrName>ppt_x</p:attrName>
                                          <p:attrName>ppt_y</p:attrName>
                                        </p:attrNameLst>
                                      </p:cBhvr>
                                      <p:rCtr x="-764" y="25579"/>
                                    </p:animMotion>
                                  </p:childTnLst>
                                </p:cTn>
                              </p:par>
                              <p:par>
                                <p:cTn id="581" presetID="1" presetClass="entr" presetSubtype="0" fill="hold" grpId="0" nodeType="withEffect">
                                  <p:stCondLst>
                                    <p:cond delay="0"/>
                                  </p:stCondLst>
                                  <p:childTnLst>
                                    <p:set>
                                      <p:cBhvr>
                                        <p:cTn id="582" dur="1" fill="hold">
                                          <p:stCondLst>
                                            <p:cond delay="0"/>
                                          </p:stCondLst>
                                        </p:cTn>
                                        <p:tgtEl>
                                          <p:spTgt spid="117"/>
                                        </p:tgtEl>
                                        <p:attrNameLst>
                                          <p:attrName>style.visibility</p:attrName>
                                        </p:attrNameLst>
                                      </p:cBhvr>
                                      <p:to>
                                        <p:strVal val="visible"/>
                                      </p:to>
                                    </p:set>
                                  </p:childTnLst>
                                </p:cTn>
                              </p:par>
                            </p:childTnLst>
                          </p:cTn>
                        </p:par>
                      </p:childTnLst>
                    </p:cTn>
                  </p:par>
                  <p:par>
                    <p:cTn id="583" fill="hold" nodeType="clickPar">
                      <p:stCondLst>
                        <p:cond delay="indefinite"/>
                      </p:stCondLst>
                      <p:childTnLst>
                        <p:par>
                          <p:cTn id="584" fill="hold" nodeType="withGroup">
                            <p:stCondLst>
                              <p:cond delay="0"/>
                            </p:stCondLst>
                            <p:childTnLst>
                              <p:par>
                                <p:cTn id="585" presetID="1" presetClass="exit" presetSubtype="0" fill="hold" grpId="2" nodeType="clickEffect">
                                  <p:stCondLst>
                                    <p:cond delay="0"/>
                                  </p:stCondLst>
                                  <p:childTnLst>
                                    <p:set>
                                      <p:cBhvr>
                                        <p:cTn id="586" dur="1" fill="hold">
                                          <p:stCondLst>
                                            <p:cond delay="0"/>
                                          </p:stCondLst>
                                        </p:cTn>
                                        <p:tgtEl>
                                          <p:spTgt spid="281657"/>
                                        </p:tgtEl>
                                        <p:attrNameLst>
                                          <p:attrName>style.visibility</p:attrName>
                                        </p:attrNameLst>
                                      </p:cBhvr>
                                      <p:to>
                                        <p:strVal val="hidden"/>
                                      </p:to>
                                    </p:set>
                                  </p:childTnLst>
                                </p:cTn>
                              </p:par>
                              <p:par>
                                <p:cTn id="587" presetID="1" presetClass="exit" presetSubtype="0" fill="hold" grpId="2" nodeType="withEffect">
                                  <p:stCondLst>
                                    <p:cond delay="0"/>
                                  </p:stCondLst>
                                  <p:childTnLst>
                                    <p:set>
                                      <p:cBhvr>
                                        <p:cTn id="588" dur="1" fill="hold">
                                          <p:stCondLst>
                                            <p:cond delay="0"/>
                                          </p:stCondLst>
                                        </p:cTn>
                                        <p:tgtEl>
                                          <p:spTgt spid="281701"/>
                                        </p:tgtEl>
                                        <p:attrNameLst>
                                          <p:attrName>style.visibility</p:attrName>
                                        </p:attrNameLst>
                                      </p:cBhvr>
                                      <p:to>
                                        <p:strVal val="hidden"/>
                                      </p:to>
                                    </p:set>
                                  </p:childTnLst>
                                </p:cTn>
                              </p:par>
                              <p:par>
                                <p:cTn id="589" presetID="1" presetClass="exit" presetSubtype="0" fill="hold" grpId="5" nodeType="withEffect">
                                  <p:stCondLst>
                                    <p:cond delay="0"/>
                                  </p:stCondLst>
                                  <p:childTnLst>
                                    <p:set>
                                      <p:cBhvr>
                                        <p:cTn id="590" dur="1" fill="hold">
                                          <p:stCondLst>
                                            <p:cond delay="0"/>
                                          </p:stCondLst>
                                        </p:cTn>
                                        <p:tgtEl>
                                          <p:spTgt spid="281726"/>
                                        </p:tgtEl>
                                        <p:attrNameLst>
                                          <p:attrName>style.visibility</p:attrName>
                                        </p:attrNameLst>
                                      </p:cBhvr>
                                      <p:to>
                                        <p:strVal val="hidden"/>
                                      </p:to>
                                    </p:set>
                                  </p:childTnLst>
                                </p:cTn>
                              </p:par>
                              <p:par>
                                <p:cTn id="591" presetID="1" presetClass="exit" presetSubtype="0" fill="hold" grpId="2" nodeType="withEffect">
                                  <p:stCondLst>
                                    <p:cond delay="0"/>
                                  </p:stCondLst>
                                  <p:childTnLst>
                                    <p:set>
                                      <p:cBhvr>
                                        <p:cTn id="592" dur="1" fill="hold">
                                          <p:stCondLst>
                                            <p:cond delay="0"/>
                                          </p:stCondLst>
                                        </p:cTn>
                                        <p:tgtEl>
                                          <p:spTgt spid="281661"/>
                                        </p:tgtEl>
                                        <p:attrNameLst>
                                          <p:attrName>style.visibility</p:attrName>
                                        </p:attrNameLst>
                                      </p:cBhvr>
                                      <p:to>
                                        <p:strVal val="hidden"/>
                                      </p:to>
                                    </p:set>
                                  </p:childTnLst>
                                </p:cTn>
                              </p:par>
                              <p:par>
                                <p:cTn id="593" presetID="1" presetClass="exit" presetSubtype="0" fill="hold" nodeType="withEffect">
                                  <p:stCondLst>
                                    <p:cond delay="0"/>
                                  </p:stCondLst>
                                  <p:childTnLst>
                                    <p:set>
                                      <p:cBhvr>
                                        <p:cTn id="594" dur="1" fill="hold">
                                          <p:stCondLst>
                                            <p:cond delay="0"/>
                                          </p:stCondLst>
                                        </p:cTn>
                                        <p:tgtEl>
                                          <p:spTgt spid="281747"/>
                                        </p:tgtEl>
                                        <p:attrNameLst>
                                          <p:attrName>style.visibility</p:attrName>
                                        </p:attrNameLst>
                                      </p:cBhvr>
                                      <p:to>
                                        <p:strVal val="hidden"/>
                                      </p:to>
                                    </p:set>
                                  </p:childTnLst>
                                </p:cTn>
                              </p:par>
                              <p:par>
                                <p:cTn id="595" presetID="1" presetClass="exit" presetSubtype="0" fill="hold" grpId="1" nodeType="withEffect">
                                  <p:stCondLst>
                                    <p:cond delay="0"/>
                                  </p:stCondLst>
                                  <p:childTnLst>
                                    <p:set>
                                      <p:cBhvr>
                                        <p:cTn id="596" dur="1" fill="hold">
                                          <p:stCondLst>
                                            <p:cond delay="0"/>
                                          </p:stCondLst>
                                        </p:cTn>
                                        <p:tgtEl>
                                          <p:spTgt spid="281657"/>
                                        </p:tgtEl>
                                        <p:attrNameLst>
                                          <p:attrName>style.visibility</p:attrName>
                                        </p:attrNameLst>
                                      </p:cBhvr>
                                      <p:to>
                                        <p:strVal val="hidden"/>
                                      </p:to>
                                    </p:set>
                                  </p:childTnLst>
                                </p:cTn>
                              </p:par>
                              <p:par>
                                <p:cTn id="597" presetID="1" presetClass="exit" presetSubtype="0" fill="hold" grpId="4" nodeType="withEffect">
                                  <p:stCondLst>
                                    <p:cond delay="0"/>
                                  </p:stCondLst>
                                  <p:childTnLst>
                                    <p:set>
                                      <p:cBhvr>
                                        <p:cTn id="598" dur="1" fill="hold">
                                          <p:stCondLst>
                                            <p:cond delay="0"/>
                                          </p:stCondLst>
                                        </p:cTn>
                                        <p:tgtEl>
                                          <p:spTgt spid="281740"/>
                                        </p:tgtEl>
                                        <p:attrNameLst>
                                          <p:attrName>style.visibility</p:attrName>
                                        </p:attrNameLst>
                                      </p:cBhvr>
                                      <p:to>
                                        <p:strVal val="hidden"/>
                                      </p:to>
                                    </p:set>
                                  </p:childTnLst>
                                </p:cTn>
                              </p:par>
                              <p:par>
                                <p:cTn id="599" presetID="1" presetClass="exit" presetSubtype="0" fill="hold" grpId="1" nodeType="withEffect">
                                  <p:stCondLst>
                                    <p:cond delay="0"/>
                                  </p:stCondLst>
                                  <p:childTnLst>
                                    <p:set>
                                      <p:cBhvr>
                                        <p:cTn id="600" dur="1" fill="hold">
                                          <p:stCondLst>
                                            <p:cond delay="0"/>
                                          </p:stCondLst>
                                        </p:cTn>
                                        <p:tgtEl>
                                          <p:spTgt spid="281752"/>
                                        </p:tgtEl>
                                        <p:attrNameLst>
                                          <p:attrName>style.visibility</p:attrName>
                                        </p:attrNameLst>
                                      </p:cBhvr>
                                      <p:to>
                                        <p:strVal val="hidden"/>
                                      </p:to>
                                    </p:set>
                                  </p:childTnLst>
                                </p:cTn>
                              </p:par>
                              <p:par>
                                <p:cTn id="601" presetID="1" presetClass="exit" presetSubtype="0" fill="hold" grpId="1" nodeType="withEffect">
                                  <p:stCondLst>
                                    <p:cond delay="0"/>
                                  </p:stCondLst>
                                  <p:childTnLst>
                                    <p:set>
                                      <p:cBhvr>
                                        <p:cTn id="602" dur="1" fill="hold">
                                          <p:stCondLst>
                                            <p:cond delay="0"/>
                                          </p:stCondLst>
                                        </p:cTn>
                                        <p:tgtEl>
                                          <p:spTgt spid="281753"/>
                                        </p:tgtEl>
                                        <p:attrNameLst>
                                          <p:attrName>style.visibility</p:attrName>
                                        </p:attrNameLst>
                                      </p:cBhvr>
                                      <p:to>
                                        <p:strVal val="hidden"/>
                                      </p:to>
                                    </p:set>
                                  </p:childTnLst>
                                </p:cTn>
                              </p:par>
                              <p:par>
                                <p:cTn id="603" presetID="1" presetClass="exit" presetSubtype="0" fill="hold" nodeType="withEffect">
                                  <p:stCondLst>
                                    <p:cond delay="0"/>
                                  </p:stCondLst>
                                  <p:childTnLst>
                                    <p:set>
                                      <p:cBhvr>
                                        <p:cTn id="604" dur="1" fill="hold">
                                          <p:stCondLst>
                                            <p:cond delay="0"/>
                                          </p:stCondLst>
                                        </p:cTn>
                                        <p:tgtEl>
                                          <p:spTgt spid="281754"/>
                                        </p:tgtEl>
                                        <p:attrNameLst>
                                          <p:attrName>style.visibility</p:attrName>
                                        </p:attrNameLst>
                                      </p:cBhvr>
                                      <p:to>
                                        <p:strVal val="hidden"/>
                                      </p:to>
                                    </p:set>
                                  </p:childTnLst>
                                </p:cTn>
                              </p:par>
                              <p:par>
                                <p:cTn id="605" presetID="1" presetClass="exit" presetSubtype="0" fill="hold" grpId="1" nodeType="withEffect">
                                  <p:stCondLst>
                                    <p:cond delay="0"/>
                                  </p:stCondLst>
                                  <p:childTnLst>
                                    <p:set>
                                      <p:cBhvr>
                                        <p:cTn id="606" dur="1" fill="hold">
                                          <p:stCondLst>
                                            <p:cond delay="0"/>
                                          </p:stCondLst>
                                        </p:cTn>
                                        <p:tgtEl>
                                          <p:spTgt spid="120"/>
                                        </p:tgtEl>
                                        <p:attrNameLst>
                                          <p:attrName>style.visibility</p:attrName>
                                        </p:attrNameLst>
                                      </p:cBhvr>
                                      <p:to>
                                        <p:strVal val="hidden"/>
                                      </p:to>
                                    </p:set>
                                  </p:childTnLst>
                                </p:cTn>
                              </p:par>
                              <p:par>
                                <p:cTn id="607" presetID="1" presetClass="exit" presetSubtype="0" fill="hold" grpId="1" nodeType="withEffect">
                                  <p:stCondLst>
                                    <p:cond delay="0"/>
                                  </p:stCondLst>
                                  <p:childTnLst>
                                    <p:set>
                                      <p:cBhvr>
                                        <p:cTn id="608" dur="1" fill="hold">
                                          <p:stCondLst>
                                            <p:cond delay="0"/>
                                          </p:stCondLst>
                                        </p:cTn>
                                        <p:tgtEl>
                                          <p:spTgt spid="128"/>
                                        </p:tgtEl>
                                        <p:attrNameLst>
                                          <p:attrName>style.visibility</p:attrName>
                                        </p:attrNameLst>
                                      </p:cBhvr>
                                      <p:to>
                                        <p:strVal val="hidden"/>
                                      </p:to>
                                    </p:set>
                                  </p:childTnLst>
                                </p:cTn>
                              </p:par>
                              <p:par>
                                <p:cTn id="609" presetID="10" presetClass="exit" presetSubtype="0" fill="hold" grpId="2" nodeType="withEffect">
                                  <p:stCondLst>
                                    <p:cond delay="0"/>
                                  </p:stCondLst>
                                  <p:childTnLst>
                                    <p:animEffect transition="out" filter="fade">
                                      <p:cBhvr>
                                        <p:cTn id="610" dur="1000"/>
                                        <p:tgtEl>
                                          <p:spTgt spid="120"/>
                                        </p:tgtEl>
                                      </p:cBhvr>
                                    </p:animEffect>
                                    <p:set>
                                      <p:cBhvr>
                                        <p:cTn id="611" dur="1" fill="hold">
                                          <p:stCondLst>
                                            <p:cond delay="999"/>
                                          </p:stCondLst>
                                        </p:cTn>
                                        <p:tgtEl>
                                          <p:spTgt spid="120"/>
                                        </p:tgtEl>
                                        <p:attrNameLst>
                                          <p:attrName>style.visibility</p:attrName>
                                        </p:attrNameLst>
                                      </p:cBhvr>
                                      <p:to>
                                        <p:strVal val="hidden"/>
                                      </p:to>
                                    </p:set>
                                  </p:childTnLst>
                                </p:cTn>
                              </p:par>
                            </p:childTnLst>
                          </p:cTn>
                        </p:par>
                      </p:childTnLst>
                    </p:cTn>
                  </p:par>
                  <p:par>
                    <p:cTn id="612" fill="hold">
                      <p:stCondLst>
                        <p:cond delay="indefinite"/>
                      </p:stCondLst>
                      <p:childTnLst>
                        <p:par>
                          <p:cTn id="613" fill="hold">
                            <p:stCondLst>
                              <p:cond delay="0"/>
                            </p:stCondLst>
                            <p:childTnLst>
                              <p:par>
                                <p:cTn id="614" presetID="1" presetClass="entr" presetSubtype="0" fill="hold" grpId="3" nodeType="clickEffect">
                                  <p:stCondLst>
                                    <p:cond delay="0"/>
                                  </p:stCondLst>
                                  <p:childTnLst>
                                    <p:set>
                                      <p:cBhvr>
                                        <p:cTn id="615" dur="1" fill="hold">
                                          <p:stCondLst>
                                            <p:cond delay="0"/>
                                          </p:stCondLst>
                                        </p:cTn>
                                        <p:tgtEl>
                                          <p:spTgt spid="281728"/>
                                        </p:tgtEl>
                                        <p:attrNameLst>
                                          <p:attrName>style.visibility</p:attrName>
                                        </p:attrNameLst>
                                      </p:cBhvr>
                                      <p:to>
                                        <p:strVal val="visible"/>
                                      </p:to>
                                    </p:set>
                                  </p:childTnLst>
                                </p:cTn>
                              </p:par>
                              <p:par>
                                <p:cTn id="616" presetID="35" presetClass="emph" presetSubtype="0" repeatCount="10000" fill="hold" grpId="4" nodeType="withEffect">
                                  <p:stCondLst>
                                    <p:cond delay="0"/>
                                  </p:stCondLst>
                                  <p:childTnLst>
                                    <p:anim calcmode="discrete" valueType="str">
                                      <p:cBhvr>
                                        <p:cTn id="617" dur="500" fill="hold"/>
                                        <p:tgtEl>
                                          <p:spTgt spid="281728"/>
                                        </p:tgtEl>
                                        <p:attrNameLst>
                                          <p:attrName>style.visibility</p:attrName>
                                        </p:attrNameLst>
                                      </p:cBhvr>
                                      <p:tavLst>
                                        <p:tav tm="0">
                                          <p:val>
                                            <p:strVal val="hidden"/>
                                          </p:val>
                                        </p:tav>
                                        <p:tav tm="50000">
                                          <p:val>
                                            <p:strVal val="visible"/>
                                          </p:val>
                                        </p:tav>
                                      </p:tavLst>
                                    </p:anim>
                                  </p:childTnLst>
                                </p:cTn>
                              </p:par>
                            </p:childTnLst>
                          </p:cTn>
                        </p:par>
                      </p:childTnLst>
                    </p:cTn>
                  </p:par>
                  <p:par>
                    <p:cTn id="618" fill="hold" nodeType="clickPar">
                      <p:stCondLst>
                        <p:cond delay="indefinite"/>
                      </p:stCondLst>
                      <p:childTnLst>
                        <p:par>
                          <p:cTn id="619" fill="hold" nodeType="withGroup">
                            <p:stCondLst>
                              <p:cond delay="0"/>
                            </p:stCondLst>
                            <p:childTnLst>
                              <p:par>
                                <p:cTn id="620" presetID="22" presetClass="entr" presetSubtype="4" fill="hold" grpId="0" nodeType="clickEffect">
                                  <p:stCondLst>
                                    <p:cond delay="0"/>
                                  </p:stCondLst>
                                  <p:childTnLst>
                                    <p:set>
                                      <p:cBhvr>
                                        <p:cTn id="621" dur="1" fill="hold">
                                          <p:stCondLst>
                                            <p:cond delay="0"/>
                                          </p:stCondLst>
                                        </p:cTn>
                                        <p:tgtEl>
                                          <p:spTgt spid="281732"/>
                                        </p:tgtEl>
                                        <p:attrNameLst>
                                          <p:attrName>style.visibility</p:attrName>
                                        </p:attrNameLst>
                                      </p:cBhvr>
                                      <p:to>
                                        <p:strVal val="visible"/>
                                      </p:to>
                                    </p:set>
                                    <p:animEffect transition="in" filter="wipe(down)">
                                      <p:cBhvr>
                                        <p:cTn id="622" dur="500"/>
                                        <p:tgtEl>
                                          <p:spTgt spid="281732"/>
                                        </p:tgtEl>
                                      </p:cBhvr>
                                    </p:animEffect>
                                  </p:childTnLst>
                                </p:cTn>
                              </p:par>
                              <p:par>
                                <p:cTn id="623" presetID="1" presetClass="entr" presetSubtype="0" fill="hold" grpId="0" nodeType="withEffect">
                                  <p:stCondLst>
                                    <p:cond delay="0"/>
                                  </p:stCondLst>
                                  <p:childTnLst>
                                    <p:set>
                                      <p:cBhvr>
                                        <p:cTn id="624" dur="1" fill="hold">
                                          <p:stCondLst>
                                            <p:cond delay="0"/>
                                          </p:stCondLst>
                                        </p:cTn>
                                        <p:tgtEl>
                                          <p:spTgt spid="281658"/>
                                        </p:tgtEl>
                                        <p:attrNameLst>
                                          <p:attrName>style.visibility</p:attrName>
                                        </p:attrNameLst>
                                      </p:cBhvr>
                                      <p:to>
                                        <p:strVal val="visible"/>
                                      </p:to>
                                    </p:set>
                                  </p:childTnLst>
                                </p:cTn>
                              </p:par>
                              <p:par>
                                <p:cTn id="625" presetID="35" presetClass="path" presetSubtype="0" fill="hold" grpId="1" nodeType="withEffect">
                                  <p:stCondLst>
                                    <p:cond delay="0"/>
                                  </p:stCondLst>
                                  <p:childTnLst>
                                    <p:animMotion origin="layout" path="M 2.77778E-7 2.96296E-6 L 0.09097 0.57176 " pathEditMode="relative" rAng="0" ptsTypes="AA">
                                      <p:cBhvr>
                                        <p:cTn id="626" dur="500" spd="-100000" fill="hold"/>
                                        <p:tgtEl>
                                          <p:spTgt spid="281658"/>
                                        </p:tgtEl>
                                        <p:attrNameLst>
                                          <p:attrName>ppt_x</p:attrName>
                                          <p:attrName>ppt_y</p:attrName>
                                        </p:attrNameLst>
                                      </p:cBhvr>
                                      <p:rCtr x="4549" y="28588"/>
                                    </p:animMotion>
                                  </p:childTnLst>
                                </p:cTn>
                              </p:par>
                            </p:childTnLst>
                          </p:cTn>
                        </p:par>
                      </p:childTnLst>
                    </p:cTn>
                  </p:par>
                  <p:par>
                    <p:cTn id="627" fill="hold" nodeType="clickPar">
                      <p:stCondLst>
                        <p:cond delay="indefinite"/>
                      </p:stCondLst>
                      <p:childTnLst>
                        <p:par>
                          <p:cTn id="628" fill="hold" nodeType="withGroup">
                            <p:stCondLst>
                              <p:cond delay="0"/>
                            </p:stCondLst>
                            <p:childTnLst>
                              <p:par>
                                <p:cTn id="629" presetID="1" presetClass="entr" presetSubtype="0" fill="hold" grpId="0" nodeType="clickEffect">
                                  <p:stCondLst>
                                    <p:cond delay="0"/>
                                  </p:stCondLst>
                                  <p:childTnLst>
                                    <p:set>
                                      <p:cBhvr>
                                        <p:cTn id="630" dur="1" fill="hold">
                                          <p:stCondLst>
                                            <p:cond delay="0"/>
                                          </p:stCondLst>
                                        </p:cTn>
                                        <p:tgtEl>
                                          <p:spTgt spid="281624"/>
                                        </p:tgtEl>
                                        <p:attrNameLst>
                                          <p:attrName>style.visibility</p:attrName>
                                        </p:attrNameLst>
                                      </p:cBhvr>
                                      <p:to>
                                        <p:strVal val="visible"/>
                                      </p:to>
                                    </p:set>
                                  </p:childTnLst>
                                </p:cTn>
                              </p:par>
                            </p:childTnLst>
                          </p:cTn>
                        </p:par>
                      </p:childTnLst>
                    </p:cTn>
                  </p:par>
                  <p:par>
                    <p:cTn id="631" fill="hold" nodeType="clickPar">
                      <p:stCondLst>
                        <p:cond delay="indefinite"/>
                      </p:stCondLst>
                      <p:childTnLst>
                        <p:par>
                          <p:cTn id="632" fill="hold" nodeType="withGroup">
                            <p:stCondLst>
                              <p:cond delay="0"/>
                            </p:stCondLst>
                            <p:childTnLst>
                              <p:par>
                                <p:cTn id="633" presetID="1" presetClass="entr" presetSubtype="0" fill="hold" grpId="0" nodeType="clickEffect">
                                  <p:stCondLst>
                                    <p:cond delay="0"/>
                                  </p:stCondLst>
                                  <p:childTnLst>
                                    <p:set>
                                      <p:cBhvr>
                                        <p:cTn id="634" dur="1" fill="hold">
                                          <p:stCondLst>
                                            <p:cond delay="0"/>
                                          </p:stCondLst>
                                        </p:cTn>
                                        <p:tgtEl>
                                          <p:spTgt spid="281778"/>
                                        </p:tgtEl>
                                        <p:attrNameLst>
                                          <p:attrName>style.visibility</p:attrName>
                                        </p:attrNameLst>
                                      </p:cBhvr>
                                      <p:to>
                                        <p:strVal val="visible"/>
                                      </p:to>
                                    </p:set>
                                  </p:childTnLst>
                                </p:cTn>
                              </p:par>
                              <p:par>
                                <p:cTn id="635" presetID="35" presetClass="emph" presetSubtype="0" repeatCount="10000" fill="hold" grpId="1" nodeType="withEffect">
                                  <p:stCondLst>
                                    <p:cond delay="0"/>
                                  </p:stCondLst>
                                  <p:childTnLst>
                                    <p:anim calcmode="discrete" valueType="str">
                                      <p:cBhvr>
                                        <p:cTn id="636" dur="500" fill="hold"/>
                                        <p:tgtEl>
                                          <p:spTgt spid="281778"/>
                                        </p:tgtEl>
                                        <p:attrNameLst>
                                          <p:attrName>style.visibility</p:attrName>
                                        </p:attrNameLst>
                                      </p:cBhvr>
                                      <p:tavLst>
                                        <p:tav tm="0">
                                          <p:val>
                                            <p:strVal val="hidden"/>
                                          </p:val>
                                        </p:tav>
                                        <p:tav tm="50000">
                                          <p:val>
                                            <p:strVal val="visible"/>
                                          </p:val>
                                        </p:tav>
                                      </p:tavLst>
                                    </p:anim>
                                  </p:childTnLst>
                                </p:cTn>
                              </p:par>
                              <p:par>
                                <p:cTn id="637" presetID="1" presetClass="entr" presetSubtype="0" fill="hold" grpId="0" nodeType="withEffect">
                                  <p:stCondLst>
                                    <p:cond delay="0"/>
                                  </p:stCondLst>
                                  <p:childTnLst>
                                    <p:set>
                                      <p:cBhvr>
                                        <p:cTn id="638" dur="1" fill="hold">
                                          <p:stCondLst>
                                            <p:cond delay="0"/>
                                          </p:stCondLst>
                                        </p:cTn>
                                        <p:tgtEl>
                                          <p:spTgt spid="281779"/>
                                        </p:tgtEl>
                                        <p:attrNameLst>
                                          <p:attrName>style.visibility</p:attrName>
                                        </p:attrNameLst>
                                      </p:cBhvr>
                                      <p:to>
                                        <p:strVal val="visible"/>
                                      </p:to>
                                    </p:set>
                                  </p:childTnLst>
                                </p:cTn>
                              </p:par>
                              <p:par>
                                <p:cTn id="639" presetID="35" presetClass="emph" presetSubtype="0" repeatCount="10000" fill="hold" grpId="1" nodeType="withEffect">
                                  <p:stCondLst>
                                    <p:cond delay="0"/>
                                  </p:stCondLst>
                                  <p:childTnLst>
                                    <p:anim calcmode="discrete" valueType="str">
                                      <p:cBhvr>
                                        <p:cTn id="640" dur="500" fill="hold"/>
                                        <p:tgtEl>
                                          <p:spTgt spid="281779"/>
                                        </p:tgtEl>
                                        <p:attrNameLst>
                                          <p:attrName>style.visibility</p:attrName>
                                        </p:attrNameLst>
                                      </p:cBhvr>
                                      <p:tavLst>
                                        <p:tav tm="0">
                                          <p:val>
                                            <p:strVal val="hidden"/>
                                          </p:val>
                                        </p:tav>
                                        <p:tav tm="50000">
                                          <p:val>
                                            <p:strVal val="visible"/>
                                          </p:val>
                                        </p:tav>
                                      </p:tavLst>
                                    </p:anim>
                                  </p:childTnLst>
                                </p:cTn>
                              </p:par>
                            </p:childTnLst>
                          </p:cTn>
                        </p:par>
                      </p:childTnLst>
                    </p:cTn>
                  </p:par>
                  <p:par>
                    <p:cTn id="641" fill="hold" nodeType="clickPar">
                      <p:stCondLst>
                        <p:cond delay="indefinite"/>
                      </p:stCondLst>
                      <p:childTnLst>
                        <p:par>
                          <p:cTn id="642" fill="hold" nodeType="withGroup">
                            <p:stCondLst>
                              <p:cond delay="0"/>
                            </p:stCondLst>
                            <p:childTnLst>
                              <p:par>
                                <p:cTn id="643" presetID="1" presetClass="entr" presetSubtype="0" fill="hold" grpId="0" nodeType="clickEffect">
                                  <p:stCondLst>
                                    <p:cond delay="0"/>
                                  </p:stCondLst>
                                  <p:childTnLst>
                                    <p:set>
                                      <p:cBhvr>
                                        <p:cTn id="644" dur="1" fill="hold">
                                          <p:stCondLst>
                                            <p:cond delay="0"/>
                                          </p:stCondLst>
                                        </p:cTn>
                                        <p:tgtEl>
                                          <p:spTgt spid="281776"/>
                                        </p:tgtEl>
                                        <p:attrNameLst>
                                          <p:attrName>style.visibility</p:attrName>
                                        </p:attrNameLst>
                                      </p:cBhvr>
                                      <p:to>
                                        <p:strVal val="visible"/>
                                      </p:to>
                                    </p:set>
                                  </p:childTnLst>
                                </p:cTn>
                              </p:par>
                              <p:par>
                                <p:cTn id="645" presetID="35" presetClass="path" presetSubtype="0" fill="hold" grpId="1" nodeType="withEffect">
                                  <p:stCondLst>
                                    <p:cond delay="0"/>
                                  </p:stCondLst>
                                  <p:childTnLst>
                                    <p:animMotion origin="layout" path="M 4.16667E-6 1.11111E-6 L -0.054 -0.14306 " pathEditMode="relative" rAng="0" ptsTypes="AA">
                                      <p:cBhvr>
                                        <p:cTn id="646" dur="500" spd="-100000" fill="hold"/>
                                        <p:tgtEl>
                                          <p:spTgt spid="281776"/>
                                        </p:tgtEl>
                                        <p:attrNameLst>
                                          <p:attrName>ppt_x</p:attrName>
                                          <p:attrName>ppt_y</p:attrName>
                                        </p:attrNameLst>
                                      </p:cBhvr>
                                      <p:rCtr x="-2708" y="-7153"/>
                                    </p:animMotion>
                                  </p:childTnLst>
                                  <p:subTnLst>
                                    <p:set>
                                      <p:cBhvr override="childStyle">
                                        <p:cTn dur="1" fill="hold" display="0" masterRel="sameClick" afterEffect="1">
                                          <p:stCondLst>
                                            <p:cond evt="end" delay="0">
                                              <p:tn val="645"/>
                                            </p:cond>
                                          </p:stCondLst>
                                        </p:cTn>
                                        <p:tgtEl>
                                          <p:spTgt spid="281776"/>
                                        </p:tgtEl>
                                        <p:attrNameLst>
                                          <p:attrName>style.visibility</p:attrName>
                                        </p:attrNameLst>
                                      </p:cBhvr>
                                      <p:to>
                                        <p:strVal val="hidden"/>
                                      </p:to>
                                    </p:set>
                                  </p:subTnLst>
                                </p:cTn>
                              </p:par>
                              <p:par>
                                <p:cTn id="647" presetID="1" presetClass="entr" presetSubtype="0" fill="hold" grpId="0" nodeType="withEffect">
                                  <p:stCondLst>
                                    <p:cond delay="0"/>
                                  </p:stCondLst>
                                  <p:childTnLst>
                                    <p:set>
                                      <p:cBhvr>
                                        <p:cTn id="648" dur="1" fill="hold">
                                          <p:stCondLst>
                                            <p:cond delay="0"/>
                                          </p:stCondLst>
                                        </p:cTn>
                                        <p:tgtEl>
                                          <p:spTgt spid="281777"/>
                                        </p:tgtEl>
                                        <p:attrNameLst>
                                          <p:attrName>style.visibility</p:attrName>
                                        </p:attrNameLst>
                                      </p:cBhvr>
                                      <p:to>
                                        <p:strVal val="visible"/>
                                      </p:to>
                                    </p:set>
                                  </p:childTnLst>
                                </p:cTn>
                              </p:par>
                              <p:par>
                                <p:cTn id="649" presetID="35" presetClass="path" presetSubtype="0" fill="hold" grpId="1" nodeType="withEffect">
                                  <p:stCondLst>
                                    <p:cond delay="0"/>
                                  </p:stCondLst>
                                  <p:childTnLst>
                                    <p:animMotion origin="layout" path="M -8.33333E-7 4.07407E-6 L -0.08472 0.21574 " pathEditMode="relative" rAng="0" ptsTypes="AA">
                                      <p:cBhvr>
                                        <p:cTn id="650" dur="500" spd="-100000" fill="hold"/>
                                        <p:tgtEl>
                                          <p:spTgt spid="281777"/>
                                        </p:tgtEl>
                                        <p:attrNameLst>
                                          <p:attrName>ppt_x</p:attrName>
                                          <p:attrName>ppt_y</p:attrName>
                                        </p:attrNameLst>
                                      </p:cBhvr>
                                      <p:rCtr x="-4236" y="10787"/>
                                    </p:animMotion>
                                  </p:childTnLst>
                                  <p:subTnLst>
                                    <p:set>
                                      <p:cBhvr override="childStyle">
                                        <p:cTn dur="1" fill="hold" display="0" masterRel="sameClick" afterEffect="1">
                                          <p:stCondLst>
                                            <p:cond evt="end" delay="0">
                                              <p:tn val="649"/>
                                            </p:cond>
                                          </p:stCondLst>
                                        </p:cTn>
                                        <p:tgtEl>
                                          <p:spTgt spid="281777"/>
                                        </p:tgtEl>
                                        <p:attrNameLst>
                                          <p:attrName>style.visibility</p:attrName>
                                        </p:attrNameLst>
                                      </p:cBhvr>
                                      <p:to>
                                        <p:strVal val="hidden"/>
                                      </p:to>
                                    </p:set>
                                  </p:subTnLst>
                                </p:cTn>
                              </p:par>
                            </p:childTnLst>
                          </p:cTn>
                        </p:par>
                        <p:par>
                          <p:cTn id="651" fill="hold" nodeType="afterGroup">
                            <p:stCondLst>
                              <p:cond delay="500"/>
                            </p:stCondLst>
                            <p:childTnLst>
                              <p:par>
                                <p:cTn id="652" presetID="1" presetClass="entr" presetSubtype="0" fill="hold" grpId="0" nodeType="afterEffect">
                                  <p:stCondLst>
                                    <p:cond delay="0"/>
                                  </p:stCondLst>
                                  <p:childTnLst>
                                    <p:set>
                                      <p:cBhvr>
                                        <p:cTn id="653" dur="1" fill="hold">
                                          <p:stCondLst>
                                            <p:cond delay="0"/>
                                          </p:stCondLst>
                                        </p:cTn>
                                        <p:tgtEl>
                                          <p:spTgt spid="281784"/>
                                        </p:tgtEl>
                                        <p:attrNameLst>
                                          <p:attrName>style.visibility</p:attrName>
                                        </p:attrNameLst>
                                      </p:cBhvr>
                                      <p:to>
                                        <p:strVal val="visible"/>
                                      </p:to>
                                    </p:set>
                                  </p:childTnLst>
                                </p:cTn>
                              </p:par>
                            </p:childTnLst>
                          </p:cTn>
                        </p:par>
                      </p:childTnLst>
                    </p:cTn>
                  </p:par>
                  <p:par>
                    <p:cTn id="654" fill="hold" nodeType="clickPar">
                      <p:stCondLst>
                        <p:cond delay="indefinite"/>
                      </p:stCondLst>
                      <p:childTnLst>
                        <p:par>
                          <p:cTn id="655" fill="hold" nodeType="withGroup">
                            <p:stCondLst>
                              <p:cond delay="0"/>
                            </p:stCondLst>
                            <p:childTnLst>
                              <p:par>
                                <p:cTn id="656" presetID="1" presetClass="exit" presetSubtype="0" fill="hold" grpId="2" nodeType="clickEffect">
                                  <p:stCondLst>
                                    <p:cond delay="0"/>
                                  </p:stCondLst>
                                  <p:childTnLst>
                                    <p:set>
                                      <p:cBhvr>
                                        <p:cTn id="657" dur="1" fill="hold">
                                          <p:stCondLst>
                                            <p:cond delay="0"/>
                                          </p:stCondLst>
                                        </p:cTn>
                                        <p:tgtEl>
                                          <p:spTgt spid="281778"/>
                                        </p:tgtEl>
                                        <p:attrNameLst>
                                          <p:attrName>style.visibility</p:attrName>
                                        </p:attrNameLst>
                                      </p:cBhvr>
                                      <p:to>
                                        <p:strVal val="hidden"/>
                                      </p:to>
                                    </p:set>
                                  </p:childTnLst>
                                </p:cTn>
                              </p:par>
                              <p:par>
                                <p:cTn id="658" presetID="1" presetClass="exit" presetSubtype="0" fill="hold" grpId="2" nodeType="withEffect">
                                  <p:stCondLst>
                                    <p:cond delay="0"/>
                                  </p:stCondLst>
                                  <p:childTnLst>
                                    <p:set>
                                      <p:cBhvr>
                                        <p:cTn id="659" dur="1" fill="hold">
                                          <p:stCondLst>
                                            <p:cond delay="0"/>
                                          </p:stCondLst>
                                        </p:cTn>
                                        <p:tgtEl>
                                          <p:spTgt spid="281779"/>
                                        </p:tgtEl>
                                        <p:attrNameLst>
                                          <p:attrName>style.visibility</p:attrName>
                                        </p:attrNameLst>
                                      </p:cBhvr>
                                      <p:to>
                                        <p:strVal val="hidden"/>
                                      </p:to>
                                    </p:set>
                                  </p:childTnLst>
                                </p:cTn>
                              </p:par>
                              <p:par>
                                <p:cTn id="660" presetID="1" presetClass="exit" presetSubtype="0" fill="hold" grpId="5" nodeType="withEffect">
                                  <p:stCondLst>
                                    <p:cond delay="0"/>
                                  </p:stCondLst>
                                  <p:childTnLst>
                                    <p:set>
                                      <p:cBhvr>
                                        <p:cTn id="661" dur="1" fill="hold">
                                          <p:stCondLst>
                                            <p:cond delay="0"/>
                                          </p:stCondLst>
                                        </p:cTn>
                                        <p:tgtEl>
                                          <p:spTgt spid="281728"/>
                                        </p:tgtEl>
                                        <p:attrNameLst>
                                          <p:attrName>style.visibility</p:attrName>
                                        </p:attrNameLst>
                                      </p:cBhvr>
                                      <p:to>
                                        <p:strVal val="hidden"/>
                                      </p:to>
                                    </p:set>
                                  </p:childTnLst>
                                </p:cTn>
                              </p:par>
                              <p:par>
                                <p:cTn id="662" presetID="1" presetClass="exit" presetSubtype="0" fill="hold" grpId="1" nodeType="withEffect">
                                  <p:stCondLst>
                                    <p:cond delay="0"/>
                                  </p:stCondLst>
                                  <p:childTnLst>
                                    <p:set>
                                      <p:cBhvr>
                                        <p:cTn id="663" dur="1" fill="hold">
                                          <p:stCondLst>
                                            <p:cond delay="0"/>
                                          </p:stCondLst>
                                        </p:cTn>
                                        <p:tgtEl>
                                          <p:spTgt spid="281732"/>
                                        </p:tgtEl>
                                        <p:attrNameLst>
                                          <p:attrName>style.visibility</p:attrName>
                                        </p:attrNameLst>
                                      </p:cBhvr>
                                      <p:to>
                                        <p:strVal val="hidden"/>
                                      </p:to>
                                    </p:set>
                                  </p:childTnLst>
                                </p:cTn>
                              </p:par>
                              <p:par>
                                <p:cTn id="664" presetID="1" presetClass="exit" presetSubtype="0" fill="hold" grpId="2" nodeType="withEffect">
                                  <p:stCondLst>
                                    <p:cond delay="0"/>
                                  </p:stCondLst>
                                  <p:childTnLst>
                                    <p:set>
                                      <p:cBhvr>
                                        <p:cTn id="665" dur="1" fill="hold">
                                          <p:stCondLst>
                                            <p:cond delay="0"/>
                                          </p:stCondLst>
                                        </p:cTn>
                                        <p:tgtEl>
                                          <p:spTgt spid="281658"/>
                                        </p:tgtEl>
                                        <p:attrNameLst>
                                          <p:attrName>style.visibility</p:attrName>
                                        </p:attrNameLst>
                                      </p:cBhvr>
                                      <p:to>
                                        <p:strVal val="hidden"/>
                                      </p:to>
                                    </p:set>
                                  </p:childTnLst>
                                </p:cTn>
                              </p:par>
                            </p:childTnLst>
                          </p:cTn>
                        </p:par>
                      </p:childTnLst>
                    </p:cTn>
                  </p:par>
                  <p:par>
                    <p:cTn id="666" fill="hold" nodeType="clickPar">
                      <p:stCondLst>
                        <p:cond delay="indefinite"/>
                      </p:stCondLst>
                      <p:childTnLst>
                        <p:par>
                          <p:cTn id="667" fill="hold" nodeType="withGroup">
                            <p:stCondLst>
                              <p:cond delay="0"/>
                            </p:stCondLst>
                            <p:childTnLst>
                              <p:par>
                                <p:cTn id="668" presetID="1" presetClass="entr" presetSubtype="0" fill="hold" grpId="0" nodeType="clickEffect">
                                  <p:stCondLst>
                                    <p:cond delay="0"/>
                                  </p:stCondLst>
                                  <p:childTnLst>
                                    <p:set>
                                      <p:cBhvr>
                                        <p:cTn id="669" dur="1" fill="hold">
                                          <p:stCondLst>
                                            <p:cond delay="0"/>
                                          </p:stCondLst>
                                        </p:cTn>
                                        <p:tgtEl>
                                          <p:spTgt spid="281789"/>
                                        </p:tgtEl>
                                        <p:attrNameLst>
                                          <p:attrName>style.visibility</p:attrName>
                                        </p:attrNameLst>
                                      </p:cBhvr>
                                      <p:to>
                                        <p:strVal val="visible"/>
                                      </p:to>
                                    </p:set>
                                  </p:childTnLst>
                                </p:cTn>
                              </p:par>
                              <p:par>
                                <p:cTn id="670" presetID="35" presetClass="emph" presetSubtype="0" repeatCount="10000" fill="hold" grpId="1" nodeType="withEffect">
                                  <p:stCondLst>
                                    <p:cond delay="0"/>
                                  </p:stCondLst>
                                  <p:childTnLst>
                                    <p:anim calcmode="discrete" valueType="str">
                                      <p:cBhvr>
                                        <p:cTn id="671" dur="500" fill="hold"/>
                                        <p:tgtEl>
                                          <p:spTgt spid="281789"/>
                                        </p:tgtEl>
                                        <p:attrNameLst>
                                          <p:attrName>style.visibility</p:attrName>
                                        </p:attrNameLst>
                                      </p:cBhvr>
                                      <p:tavLst>
                                        <p:tav tm="0">
                                          <p:val>
                                            <p:strVal val="hidden"/>
                                          </p:val>
                                        </p:tav>
                                        <p:tav tm="50000">
                                          <p:val>
                                            <p:strVal val="visible"/>
                                          </p:val>
                                        </p:tav>
                                      </p:tavLst>
                                    </p:anim>
                                  </p:childTnLst>
                                </p:cTn>
                              </p:par>
                            </p:childTnLst>
                          </p:cTn>
                        </p:par>
                      </p:childTnLst>
                    </p:cTn>
                  </p:par>
                  <p:par>
                    <p:cTn id="672" fill="hold">
                      <p:stCondLst>
                        <p:cond delay="indefinite"/>
                      </p:stCondLst>
                      <p:childTnLst>
                        <p:par>
                          <p:cTn id="673" fill="hold">
                            <p:stCondLst>
                              <p:cond delay="0"/>
                            </p:stCondLst>
                            <p:childTnLst>
                              <p:par>
                                <p:cTn id="674" presetID="1" presetClass="entr" presetSubtype="0" fill="hold" grpId="0" nodeType="clickEffect">
                                  <p:stCondLst>
                                    <p:cond delay="0"/>
                                  </p:stCondLst>
                                  <p:childTnLst>
                                    <p:set>
                                      <p:cBhvr>
                                        <p:cTn id="675" dur="1" fill="hold">
                                          <p:stCondLst>
                                            <p:cond delay="0"/>
                                          </p:stCondLst>
                                        </p:cTn>
                                        <p:tgtEl>
                                          <p:spTgt spid="136"/>
                                        </p:tgtEl>
                                        <p:attrNameLst>
                                          <p:attrName>style.visibility</p:attrName>
                                        </p:attrNameLst>
                                      </p:cBhvr>
                                      <p:to>
                                        <p:strVal val="visible"/>
                                      </p:to>
                                    </p:set>
                                  </p:childTnLst>
                                </p:cTn>
                              </p:par>
                              <p:par>
                                <p:cTn id="676" presetID="1" presetClass="exit" presetSubtype="0" fill="hold" grpId="1" nodeType="withEffect">
                                  <p:stCondLst>
                                    <p:cond delay="0"/>
                                  </p:stCondLst>
                                  <p:childTnLst>
                                    <p:set>
                                      <p:cBhvr>
                                        <p:cTn id="677" dur="1" fill="hold">
                                          <p:stCondLst>
                                            <p:cond delay="0"/>
                                          </p:stCondLst>
                                        </p:cTn>
                                        <p:tgtEl>
                                          <p:spTgt spid="281605"/>
                                        </p:tgtEl>
                                        <p:attrNameLst>
                                          <p:attrName>style.visibility</p:attrName>
                                        </p:attrNameLst>
                                      </p:cBhvr>
                                      <p:to>
                                        <p:strVal val="hidden"/>
                                      </p:to>
                                    </p:set>
                                  </p:childTnLst>
                                </p:cTn>
                              </p:par>
                            </p:childTnLst>
                          </p:cTn>
                        </p:par>
                      </p:childTnLst>
                    </p:cTn>
                  </p:par>
                  <p:par>
                    <p:cTn id="678" fill="hold">
                      <p:stCondLst>
                        <p:cond delay="indefinite"/>
                      </p:stCondLst>
                      <p:childTnLst>
                        <p:par>
                          <p:cTn id="679" fill="hold">
                            <p:stCondLst>
                              <p:cond delay="0"/>
                            </p:stCondLst>
                            <p:childTnLst>
                              <p:par>
                                <p:cTn id="680" presetID="1" presetClass="entr" presetSubtype="0" fill="hold" grpId="0" nodeType="clickEffect">
                                  <p:stCondLst>
                                    <p:cond delay="0"/>
                                  </p:stCondLst>
                                  <p:childTnLst>
                                    <p:set>
                                      <p:cBhvr>
                                        <p:cTn id="681" dur="1" fill="hold">
                                          <p:stCondLst>
                                            <p:cond delay="0"/>
                                          </p:stCondLst>
                                        </p:cTn>
                                        <p:tgtEl>
                                          <p:spTgt spid="281787"/>
                                        </p:tgtEl>
                                        <p:attrNameLst>
                                          <p:attrName>style.visibility</p:attrName>
                                        </p:attrNameLst>
                                      </p:cBhvr>
                                      <p:to>
                                        <p:strVal val="visible"/>
                                      </p:to>
                                    </p:set>
                                  </p:childTnLst>
                                </p:cTn>
                              </p:par>
                              <p:par>
                                <p:cTn id="682" presetID="1" presetClass="entr" presetSubtype="0" fill="hold" grpId="0" nodeType="withEffect">
                                  <p:stCondLst>
                                    <p:cond delay="0"/>
                                  </p:stCondLst>
                                  <p:childTnLst>
                                    <p:set>
                                      <p:cBhvr>
                                        <p:cTn id="683" dur="1" fill="hold">
                                          <p:stCondLst>
                                            <p:cond delay="0"/>
                                          </p:stCondLst>
                                        </p:cTn>
                                        <p:tgtEl>
                                          <p:spTgt spid="281788"/>
                                        </p:tgtEl>
                                        <p:attrNameLst>
                                          <p:attrName>style.visibility</p:attrName>
                                        </p:attrNameLst>
                                      </p:cBhvr>
                                      <p:to>
                                        <p:strVal val="visible"/>
                                      </p:to>
                                    </p:set>
                                  </p:childTnLst>
                                </p:cTn>
                              </p:par>
                              <p:par>
                                <p:cTn id="684" presetID="64" presetClass="path" presetSubtype="0" fill="remove" grpId="1" nodeType="withEffect">
                                  <p:stCondLst>
                                    <p:cond delay="0"/>
                                  </p:stCondLst>
                                  <p:childTnLst>
                                    <p:animMotion origin="layout" path="M 0.0882 0.07246 L -1.38889E-6 -1.48148E-6 " pathEditMode="relative" rAng="0" ptsTypes="AA">
                                      <p:cBhvr>
                                        <p:cTn id="685" dur="500" fill="hold"/>
                                        <p:tgtEl>
                                          <p:spTgt spid="281787"/>
                                        </p:tgtEl>
                                        <p:attrNameLst>
                                          <p:attrName>ppt_x</p:attrName>
                                          <p:attrName>ppt_y</p:attrName>
                                        </p:attrNameLst>
                                      </p:cBhvr>
                                      <p:rCtr x="-4410" y="-3634"/>
                                    </p:animMotion>
                                  </p:childTnLst>
                                </p:cTn>
                              </p:par>
                              <p:par>
                                <p:cTn id="686" presetID="64" presetClass="path" presetSubtype="0" fill="remove" grpId="1" nodeType="withEffect">
                                  <p:stCondLst>
                                    <p:cond delay="0"/>
                                  </p:stCondLst>
                                  <p:childTnLst>
                                    <p:animMotion origin="layout" path="M -0.11024 0.14699 L -1.94444E-6 -1.48148E-6 " pathEditMode="relative" rAng="0" ptsTypes="AA">
                                      <p:cBhvr>
                                        <p:cTn id="687" dur="500" fill="hold"/>
                                        <p:tgtEl>
                                          <p:spTgt spid="281788"/>
                                        </p:tgtEl>
                                        <p:attrNameLst>
                                          <p:attrName>ppt_x</p:attrName>
                                          <p:attrName>ppt_y</p:attrName>
                                        </p:attrNameLst>
                                      </p:cBhvr>
                                      <p:rCtr x="5503" y="-7361"/>
                                    </p:animMotion>
                                  </p:childTnLst>
                                </p:cTn>
                              </p:par>
                            </p:childTnLst>
                          </p:cTn>
                        </p:par>
                      </p:childTnLst>
                    </p:cTn>
                  </p:par>
                  <p:par>
                    <p:cTn id="688" fill="hold" nodeType="clickPar">
                      <p:stCondLst>
                        <p:cond delay="indefinite"/>
                      </p:stCondLst>
                      <p:childTnLst>
                        <p:par>
                          <p:cTn id="689" fill="hold" nodeType="withGroup">
                            <p:stCondLst>
                              <p:cond delay="0"/>
                            </p:stCondLst>
                            <p:childTnLst>
                              <p:par>
                                <p:cTn id="690" presetID="22" presetClass="entr" presetSubtype="4" fill="hold" grpId="0" nodeType="clickEffect">
                                  <p:stCondLst>
                                    <p:cond delay="0"/>
                                  </p:stCondLst>
                                  <p:childTnLst>
                                    <p:set>
                                      <p:cBhvr>
                                        <p:cTn id="691" dur="1" fill="hold">
                                          <p:stCondLst>
                                            <p:cond delay="0"/>
                                          </p:stCondLst>
                                        </p:cTn>
                                        <p:tgtEl>
                                          <p:spTgt spid="129"/>
                                        </p:tgtEl>
                                        <p:attrNameLst>
                                          <p:attrName>style.visibility</p:attrName>
                                        </p:attrNameLst>
                                      </p:cBhvr>
                                      <p:to>
                                        <p:strVal val="visible"/>
                                      </p:to>
                                    </p:set>
                                    <p:animEffect transition="in" filter="wipe(down)">
                                      <p:cBhvr>
                                        <p:cTn id="692" dur="500"/>
                                        <p:tgtEl>
                                          <p:spTgt spid="129"/>
                                        </p:tgtEl>
                                      </p:cBhvr>
                                    </p:animEffect>
                                  </p:childTnLst>
                                </p:cTn>
                              </p:par>
                              <p:par>
                                <p:cTn id="693" presetID="1" presetClass="entr" presetSubtype="0" fill="hold" grpId="0" nodeType="withEffect">
                                  <p:stCondLst>
                                    <p:cond delay="0"/>
                                  </p:stCondLst>
                                  <p:childTnLst>
                                    <p:set>
                                      <p:cBhvr>
                                        <p:cTn id="694" dur="1" fill="hold">
                                          <p:stCondLst>
                                            <p:cond delay="0"/>
                                          </p:stCondLst>
                                        </p:cTn>
                                        <p:tgtEl>
                                          <p:spTgt spid="118"/>
                                        </p:tgtEl>
                                        <p:attrNameLst>
                                          <p:attrName>style.visibility</p:attrName>
                                        </p:attrNameLst>
                                      </p:cBhvr>
                                      <p:to>
                                        <p:strVal val="visible"/>
                                      </p:to>
                                    </p:set>
                                  </p:childTnLst>
                                </p:cTn>
                              </p:par>
                              <p:par>
                                <p:cTn id="695" presetID="42" presetClass="path" presetSubtype="0" fill="hold" grpId="1" nodeType="withEffect">
                                  <p:stCondLst>
                                    <p:cond delay="0"/>
                                  </p:stCondLst>
                                  <p:childTnLst>
                                    <p:animMotion origin="layout" path="M 3.88889E-6 -2.91397E-6 L 0.34079 0.51897 " pathEditMode="relative" rAng="0" ptsTypes="AA">
                                      <p:cBhvr>
                                        <p:cTn id="696" dur="500" spd="-100000" fill="hold"/>
                                        <p:tgtEl>
                                          <p:spTgt spid="118"/>
                                        </p:tgtEl>
                                        <p:attrNameLst>
                                          <p:attrName>ppt_x</p:attrName>
                                          <p:attrName>ppt_y</p:attrName>
                                        </p:attrNameLst>
                                      </p:cBhvr>
                                      <p:rCtr x="17031" y="259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5" grpId="0"/>
      <p:bldP spid="281605" grpId="1"/>
      <p:bldP spid="136" grpId="0" animBg="1"/>
      <p:bldP spid="281604" grpId="0"/>
      <p:bldP spid="281652" grpId="0"/>
      <p:bldP spid="281652" grpId="1"/>
      <p:bldP spid="281606" grpId="0" animBg="1"/>
      <p:bldP spid="130" grpId="0" animBg="1"/>
      <p:bldP spid="281736" grpId="0"/>
      <p:bldP spid="281736" grpId="1"/>
      <p:bldP spid="281737" grpId="0"/>
      <p:bldP spid="281737" grpId="1"/>
      <p:bldP spid="281738" grpId="0"/>
      <p:bldP spid="281738" grpId="1"/>
      <p:bldP spid="281603" grpId="0" animBg="1"/>
      <p:bldP spid="281761" grpId="0" animBg="1"/>
      <p:bldP spid="281761" grpId="1" animBg="1"/>
      <p:bldP spid="281602" grpId="0" animBg="1"/>
      <p:bldP spid="281700" grpId="0" animBg="1"/>
      <p:bldP spid="281699" grpId="0" animBg="1"/>
      <p:bldP spid="281607" grpId="0" animBg="1"/>
      <p:bldP spid="281608" grpId="0" animBg="1"/>
      <p:bldP spid="281609" grpId="0" animBg="1"/>
      <p:bldP spid="281609" grpId="1" animBg="1"/>
      <p:bldP spid="281609" grpId="2" animBg="1"/>
      <p:bldP spid="281611" grpId="0" animBg="1"/>
      <p:bldP spid="281611" grpId="1" animBg="1"/>
      <p:bldP spid="281611" grpId="2" animBg="1"/>
      <p:bldP spid="281612" grpId="0"/>
      <p:bldP spid="281612" grpId="1"/>
      <p:bldP spid="281612" grpId="2"/>
      <p:bldP spid="281613" grpId="0" animBg="1"/>
      <p:bldP spid="281613" grpId="1" animBg="1"/>
      <p:bldP spid="281613" grpId="2" animBg="1"/>
      <p:bldP spid="281614" grpId="0"/>
      <p:bldP spid="281614" grpId="1"/>
      <p:bldP spid="281614" grpId="2"/>
      <p:bldP spid="281621" grpId="0" animBg="1"/>
      <p:bldP spid="281621" grpId="1" animBg="1"/>
      <p:bldP spid="281621" grpId="2" animBg="1"/>
      <p:bldP spid="281621" grpId="3" animBg="1"/>
      <p:bldP spid="281622" grpId="0"/>
      <p:bldP spid="281623" grpId="0"/>
      <p:bldP spid="281624" grpId="0" animBg="1"/>
      <p:bldP spid="281625" grpId="0" animBg="1"/>
      <p:bldP spid="281627" grpId="0" animBg="1"/>
      <p:bldP spid="281631" grpId="0" animBg="1"/>
      <p:bldP spid="281631" grpId="1" animBg="1"/>
      <p:bldP spid="281635" grpId="0" animBg="1"/>
      <p:bldP spid="281635" grpId="1" animBg="1"/>
      <p:bldP spid="281635" grpId="2" animBg="1"/>
      <p:bldP spid="281635" grpId="3" animBg="1"/>
      <p:bldP spid="281635" grpId="4" animBg="1"/>
      <p:bldP spid="281636" grpId="0"/>
      <p:bldP spid="281637" grpId="0"/>
      <p:bldP spid="281638" grpId="0" animBg="1"/>
      <p:bldP spid="281639" grpId="0" animBg="1"/>
      <p:bldP spid="281640" grpId="0"/>
      <p:bldP spid="281642" grpId="0" animBg="1"/>
      <p:bldP spid="281642" grpId="1" animBg="1"/>
      <p:bldP spid="281644" grpId="0"/>
      <p:bldP spid="281650" grpId="0"/>
      <p:bldP spid="281654" grpId="0"/>
      <p:bldP spid="281657" grpId="0"/>
      <p:bldP spid="281657" grpId="1"/>
      <p:bldP spid="281657" grpId="2"/>
      <p:bldP spid="281658" grpId="0"/>
      <p:bldP spid="281658" grpId="1"/>
      <p:bldP spid="281658" grpId="2"/>
      <p:bldP spid="281659" grpId="0"/>
      <p:bldP spid="281659" grpId="1"/>
      <p:bldP spid="281660" grpId="0" animBg="1"/>
      <p:bldP spid="281660" grpId="1" animBg="1"/>
      <p:bldP spid="281660" grpId="2" animBg="1"/>
      <p:bldP spid="281661" grpId="0" animBg="1"/>
      <p:bldP spid="281661" grpId="1" animBg="1"/>
      <p:bldP spid="281661" grpId="2" animBg="1"/>
      <p:bldP spid="281701" grpId="0" animBg="1"/>
      <p:bldP spid="281701" grpId="1" animBg="1"/>
      <p:bldP spid="281701" grpId="2" animBg="1"/>
      <p:bldP spid="281711" grpId="0" animBg="1"/>
      <p:bldP spid="281710" grpId="0" animBg="1"/>
      <p:bldP spid="281710" grpId="1" animBg="1"/>
      <p:bldP spid="281720" grpId="0" animBg="1"/>
      <p:bldP spid="281720" grpId="1" animBg="1"/>
      <p:bldP spid="281720" grpId="2" animBg="1"/>
      <p:bldP spid="281720" grpId="3" animBg="1"/>
      <p:bldP spid="281720" grpId="4" animBg="1"/>
      <p:bldP spid="281721" grpId="0" animBg="1"/>
      <p:bldP spid="281721" grpId="1" animBg="1"/>
      <p:bldP spid="281721" grpId="2" animBg="1"/>
      <p:bldP spid="281721" grpId="3" animBg="1"/>
      <p:bldP spid="281721" grpId="4" animBg="1"/>
      <p:bldP spid="281725" grpId="0" animBg="1"/>
      <p:bldP spid="281725" grpId="1" animBg="1"/>
      <p:bldP spid="281727" grpId="0" animBg="1"/>
      <p:bldP spid="281727" grpId="1" animBg="1"/>
      <p:bldP spid="281729" grpId="0" animBg="1"/>
      <p:bldP spid="281729" grpId="1" animBg="1"/>
      <p:bldP spid="281730" grpId="0" animBg="1"/>
      <p:bldP spid="281730" grpId="1" animBg="1"/>
      <p:bldP spid="281731" grpId="0" animBg="1"/>
      <p:bldP spid="281731" grpId="1" animBg="1"/>
      <p:bldP spid="281732" grpId="0" animBg="1"/>
      <p:bldP spid="281732" grpId="1" animBg="1"/>
      <p:bldP spid="281741" grpId="0" animBg="1"/>
      <p:bldP spid="281741" grpId="1" animBg="1"/>
      <p:bldP spid="281742" grpId="0" animBg="1"/>
      <p:bldP spid="281742" grpId="1" animBg="1"/>
      <p:bldP spid="281743" grpId="0"/>
      <p:bldP spid="281744" grpId="0"/>
      <p:bldP spid="281744" grpId="1"/>
      <p:bldP spid="281745" grpId="0" animBg="1"/>
      <p:bldP spid="281745" grpId="1" animBg="1"/>
      <p:bldP spid="281746" grpId="0" animBg="1"/>
      <p:bldP spid="281746" grpId="1" animBg="1"/>
      <p:bldP spid="281747" grpId="0"/>
      <p:bldP spid="281749" grpId="0" animBg="1"/>
      <p:bldP spid="281749" grpId="1" animBg="1"/>
      <p:bldP spid="281750" grpId="0" animBg="1"/>
      <p:bldP spid="281750" grpId="1" animBg="1"/>
      <p:bldP spid="281752" grpId="0" animBg="1"/>
      <p:bldP spid="281752" grpId="1" animBg="1"/>
      <p:bldP spid="281753" grpId="0" animBg="1"/>
      <p:bldP spid="281753" grpId="1" animBg="1"/>
      <p:bldP spid="281754" grpId="0"/>
      <p:bldP spid="281756" grpId="0" animBg="1"/>
      <p:bldP spid="281756" grpId="1" animBg="1"/>
      <p:bldP spid="281757" grpId="0" animBg="1"/>
      <p:bldP spid="281757" grpId="1" animBg="1"/>
      <p:bldP spid="281758" grpId="0"/>
      <p:bldP spid="281758" grpId="1"/>
      <p:bldP spid="281759" grpId="0"/>
      <p:bldP spid="281759" grpId="1"/>
      <p:bldP spid="281759" grpId="2"/>
      <p:bldP spid="281759" grpId="3"/>
      <p:bldP spid="281759" grpId="4"/>
      <p:bldP spid="281759" grpId="5"/>
      <p:bldP spid="281763" grpId="0"/>
      <p:bldP spid="281763" grpId="1"/>
      <p:bldP spid="281764" grpId="0" animBg="1"/>
      <p:bldP spid="281765" grpId="0" animBg="1"/>
      <p:bldP spid="281765" grpId="1" animBg="1"/>
      <p:bldP spid="281765" grpId="2" animBg="1"/>
      <p:bldP spid="281766" grpId="0" animBg="1"/>
      <p:bldP spid="281766" grpId="1" animBg="1"/>
      <p:bldP spid="281766" grpId="2" animBg="1"/>
      <p:bldP spid="281767" grpId="0" animBg="1"/>
      <p:bldP spid="281767" grpId="1" animBg="1"/>
      <p:bldP spid="281767" grpId="2" animBg="1"/>
      <p:bldP spid="281768" grpId="0" animBg="1"/>
      <p:bldP spid="281768" grpId="1" animBg="1"/>
      <p:bldP spid="281768" grpId="2" animBg="1"/>
      <p:bldP spid="281771" grpId="0" animBg="1"/>
      <p:bldP spid="281771" grpId="1" animBg="1"/>
      <p:bldP spid="281771" grpId="2" animBg="1"/>
      <p:bldP spid="281772" grpId="0" animBg="1"/>
      <p:bldP spid="281772" grpId="1" animBg="1"/>
      <p:bldP spid="281772" grpId="2" animBg="1"/>
      <p:bldP spid="281778" grpId="0" animBg="1"/>
      <p:bldP spid="281778" grpId="1" animBg="1"/>
      <p:bldP spid="281778" grpId="2" animBg="1"/>
      <p:bldP spid="281779" grpId="0" animBg="1"/>
      <p:bldP spid="281779" grpId="1" animBg="1"/>
      <p:bldP spid="281779" grpId="2" animBg="1"/>
      <p:bldP spid="281783" grpId="0"/>
      <p:bldP spid="281784" grpId="0"/>
      <p:bldP spid="281785" grpId="0"/>
      <p:bldP spid="281786" grpId="0"/>
      <p:bldP spid="281748" grpId="0"/>
      <p:bldP spid="281748" grpId="1"/>
      <p:bldP spid="281751" grpId="0"/>
      <p:bldP spid="281751" grpId="1"/>
      <p:bldP spid="281769" grpId="0"/>
      <p:bldP spid="281769" grpId="1"/>
      <p:bldP spid="281770" grpId="0"/>
      <p:bldP spid="281770" grpId="1"/>
      <p:bldP spid="281776" grpId="0"/>
      <p:bldP spid="281776" grpId="1"/>
      <p:bldP spid="281777" grpId="0"/>
      <p:bldP spid="281777" grpId="1"/>
      <p:bldP spid="281787" grpId="0"/>
      <p:bldP spid="281787" grpId="1"/>
      <p:bldP spid="281788" grpId="0"/>
      <p:bldP spid="281788" grpId="1"/>
      <p:bldP spid="281789" grpId="0" animBg="1"/>
      <p:bldP spid="281789" grpId="1" animBg="1"/>
      <p:bldP spid="281791" grpId="0" animBg="1"/>
      <p:bldP spid="281791" grpId="1" animBg="1"/>
      <p:bldP spid="281774" grpId="0" animBg="1"/>
      <p:bldP spid="281774" grpId="1" animBg="1"/>
      <p:bldP spid="281775" grpId="0" animBg="1"/>
      <p:bldP spid="281775" grpId="1" animBg="1"/>
      <p:bldP spid="281739" grpId="0"/>
      <p:bldP spid="281739" grpId="1"/>
      <p:bldP spid="281739" grpId="2"/>
      <p:bldP spid="281739" grpId="3"/>
      <p:bldP spid="281740" grpId="0"/>
      <p:bldP spid="281740" grpId="1"/>
      <p:bldP spid="281740" grpId="2"/>
      <p:bldP spid="281740" grpId="3"/>
      <p:bldP spid="281740" grpId="4"/>
      <p:bldP spid="281740" grpId="5"/>
      <p:bldP spid="281653" grpId="0"/>
      <p:bldP spid="281653" grpId="1"/>
      <p:bldP spid="281653" grpId="2"/>
      <p:bldP spid="281724" grpId="0" animBg="1"/>
      <p:bldP spid="281724" grpId="1" animBg="1"/>
      <p:bldP spid="281724" grpId="2" animBg="1"/>
      <p:bldP spid="281724" grpId="3" animBg="1"/>
      <p:bldP spid="281724" grpId="4" animBg="1"/>
      <p:bldP spid="281724" grpId="5" animBg="1"/>
      <p:bldP spid="281726" grpId="0" animBg="1"/>
      <p:bldP spid="281726" grpId="1" animBg="1"/>
      <p:bldP spid="281726" grpId="2" animBg="1"/>
      <p:bldP spid="281726" grpId="3" animBg="1"/>
      <p:bldP spid="281726" grpId="4" animBg="1"/>
      <p:bldP spid="281726" grpId="5" animBg="1"/>
      <p:bldP spid="281728" grpId="0" animBg="1"/>
      <p:bldP spid="281728" grpId="1" animBg="1"/>
      <p:bldP spid="281728" grpId="2" animBg="1"/>
      <p:bldP spid="281728" grpId="3" animBg="1"/>
      <p:bldP spid="281728" grpId="4" animBg="1"/>
      <p:bldP spid="281728" grpId="5" animBg="1"/>
      <p:bldP spid="281719" grpId="0" animBg="1"/>
      <p:bldP spid="281719" grpId="1" animBg="1"/>
      <p:bldP spid="281719" grpId="2" animBg="1"/>
      <p:bldP spid="281719" grpId="3" animBg="1"/>
      <p:bldP spid="281719" grpId="4" animBg="1"/>
      <p:bldP spid="281719" grpId="5" animBg="1"/>
      <p:bldP spid="117" grpId="0" animBg="1"/>
      <p:bldP spid="118" grpId="0"/>
      <p:bldP spid="118" grpId="1"/>
      <p:bldP spid="120" grpId="0" animBg="1"/>
      <p:bldP spid="120" grpId="1" animBg="1"/>
      <p:bldP spid="120" grpId="2" animBg="1"/>
      <p:bldP spid="128" grpId="0" animBg="1"/>
      <p:bldP spid="128" grpId="1" animBg="1"/>
      <p:bldP spid="129" grpId="0" animBg="1"/>
      <p:bldP spid="131" grpId="0"/>
      <p:bldP spid="131" grpId="1"/>
      <p:bldP spid="131" grpId="2"/>
      <p:bldP spid="119" grpId="0"/>
      <p:bldP spid="119"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435600" y="1052513"/>
            <a:ext cx="2447925" cy="2160587"/>
          </a:xfrm>
          <a:prstGeom prst="rect">
            <a:avLst/>
          </a:prstGeom>
          <a:solidFill>
            <a:srgbClr val="EAEAEA"/>
          </a:solidFill>
          <a:ln w="9525">
            <a:solidFill>
              <a:schemeClr val="hlink"/>
            </a:solidFill>
            <a:miter lim="800000"/>
            <a:headEnd/>
            <a:tailEnd/>
          </a:ln>
        </p:spPr>
        <p:txBody>
          <a:bodyPr anchor="ctr">
            <a:spAutoFit/>
          </a:bodyPr>
          <a:lstStyle/>
          <a:p>
            <a:pPr algn="ctr"/>
            <a:endParaRPr kumimoji="1" lang="ja-JP" altLang="ja-JP"/>
          </a:p>
        </p:txBody>
      </p:sp>
      <p:grpSp>
        <p:nvGrpSpPr>
          <p:cNvPr id="8" name="グループ化 7">
            <a:extLst>
              <a:ext uri="{FF2B5EF4-FFF2-40B4-BE49-F238E27FC236}">
                <a16:creationId xmlns:a16="http://schemas.microsoft.com/office/drawing/2014/main" id="{4B6177C2-5BF7-4E8A-81FE-B2B4FF437925}"/>
              </a:ext>
            </a:extLst>
          </p:cNvPr>
          <p:cNvGrpSpPr/>
          <p:nvPr/>
        </p:nvGrpSpPr>
        <p:grpSpPr>
          <a:xfrm>
            <a:off x="5457794" y="2068862"/>
            <a:ext cx="2046318" cy="538746"/>
            <a:chOff x="5457794" y="2068862"/>
            <a:chExt cx="2046318" cy="538746"/>
          </a:xfrm>
        </p:grpSpPr>
        <p:sp>
          <p:nvSpPr>
            <p:cNvPr id="142" name="AutoShape 164">
              <a:extLst>
                <a:ext uri="{FF2B5EF4-FFF2-40B4-BE49-F238E27FC236}">
                  <a16:creationId xmlns:a16="http://schemas.microsoft.com/office/drawing/2014/main" id="{3C35B26E-69B6-4BCA-A1D0-84ACAEE337DE}"/>
                </a:ext>
              </a:extLst>
            </p:cNvPr>
            <p:cNvSpPr>
              <a:spLocks noChangeArrowheads="1"/>
            </p:cNvSpPr>
            <p:nvPr/>
          </p:nvSpPr>
          <p:spPr bwMode="auto">
            <a:xfrm>
              <a:off x="5469361" y="2115451"/>
              <a:ext cx="2034751" cy="418175"/>
            </a:xfrm>
            <a:prstGeom prst="roundRect">
              <a:avLst>
                <a:gd name="adj" fmla="val 50000"/>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43" name="Rectangle 136">
              <a:extLst>
                <a:ext uri="{FF2B5EF4-FFF2-40B4-BE49-F238E27FC236}">
                  <a16:creationId xmlns:a16="http://schemas.microsoft.com/office/drawing/2014/main" id="{3FCD8222-8193-402D-8844-68FDE6F530E6}"/>
                </a:ext>
              </a:extLst>
            </p:cNvPr>
            <p:cNvSpPr>
              <a:spLocks noChangeArrowheads="1"/>
            </p:cNvSpPr>
            <p:nvPr/>
          </p:nvSpPr>
          <p:spPr bwMode="auto">
            <a:xfrm>
              <a:off x="5457794" y="2091829"/>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C84600"/>
                  </a:solidFill>
                </a:rPr>
                <a:t>加速度力図示</a:t>
              </a:r>
            </a:p>
          </p:txBody>
        </p:sp>
        <p:sp>
          <p:nvSpPr>
            <p:cNvPr id="144" name="Rectangle 137">
              <a:extLst>
                <a:ext uri="{FF2B5EF4-FFF2-40B4-BE49-F238E27FC236}">
                  <a16:creationId xmlns:a16="http://schemas.microsoft.com/office/drawing/2014/main" id="{233613FD-8904-4369-866D-9FE0E4DFB993}"/>
                </a:ext>
              </a:extLst>
            </p:cNvPr>
            <p:cNvSpPr>
              <a:spLocks noChangeArrowheads="1"/>
            </p:cNvSpPr>
            <p:nvPr/>
          </p:nvSpPr>
          <p:spPr bwMode="auto">
            <a:xfrm>
              <a:off x="6145212" y="206886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ja-JP" altLang="en-US" dirty="0">
                <a:solidFill>
                  <a:srgbClr val="C84600"/>
                </a:solidFill>
              </a:endParaRPr>
            </a:p>
          </p:txBody>
        </p:sp>
        <p:sp>
          <p:nvSpPr>
            <p:cNvPr id="145" name="Rectangle 138">
              <a:extLst>
                <a:ext uri="{FF2B5EF4-FFF2-40B4-BE49-F238E27FC236}">
                  <a16:creationId xmlns:a16="http://schemas.microsoft.com/office/drawing/2014/main" id="{83D53B7C-EE78-474E-8F30-656F7097B6DE}"/>
                </a:ext>
              </a:extLst>
            </p:cNvPr>
            <p:cNvSpPr>
              <a:spLocks noChangeArrowheads="1"/>
            </p:cNvSpPr>
            <p:nvPr/>
          </p:nvSpPr>
          <p:spPr bwMode="auto">
            <a:xfrm>
              <a:off x="6562725" y="2084388"/>
              <a:ext cx="184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ja-JP" altLang="en-US" dirty="0">
                <a:solidFill>
                  <a:srgbClr val="C84600"/>
                </a:solidFill>
              </a:endParaRPr>
            </a:p>
          </p:txBody>
        </p:sp>
      </p:grpSp>
      <p:sp>
        <p:nvSpPr>
          <p:cNvPr id="140" name="AutoShape 164">
            <a:extLst>
              <a:ext uri="{FF2B5EF4-FFF2-40B4-BE49-F238E27FC236}">
                <a16:creationId xmlns:a16="http://schemas.microsoft.com/office/drawing/2014/main" id="{CC890526-5095-4BB7-8D37-A65D3633A26D}"/>
              </a:ext>
            </a:extLst>
          </p:cNvPr>
          <p:cNvSpPr>
            <a:spLocks noChangeArrowheads="1"/>
          </p:cNvSpPr>
          <p:nvPr/>
        </p:nvSpPr>
        <p:spPr bwMode="auto">
          <a:xfrm>
            <a:off x="12201" y="3103139"/>
            <a:ext cx="3381874" cy="402249"/>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38" name="AutoShape 164">
            <a:extLst>
              <a:ext uri="{FF2B5EF4-FFF2-40B4-BE49-F238E27FC236}">
                <a16:creationId xmlns:a16="http://schemas.microsoft.com/office/drawing/2014/main" id="{0A6E48A9-9D02-4AC4-BE28-D28D21AFF330}"/>
              </a:ext>
            </a:extLst>
          </p:cNvPr>
          <p:cNvSpPr>
            <a:spLocks noChangeArrowheads="1"/>
          </p:cNvSpPr>
          <p:nvPr/>
        </p:nvSpPr>
        <p:spPr bwMode="auto">
          <a:xfrm>
            <a:off x="9930" y="524501"/>
            <a:ext cx="1953808" cy="45153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34" name="AutoShape 164">
            <a:extLst>
              <a:ext uri="{FF2B5EF4-FFF2-40B4-BE49-F238E27FC236}">
                <a16:creationId xmlns:a16="http://schemas.microsoft.com/office/drawing/2014/main" id="{1F2DB2D1-E519-4255-9712-16D243529C6C}"/>
              </a:ext>
            </a:extLst>
          </p:cNvPr>
          <p:cNvSpPr>
            <a:spLocks noChangeArrowheads="1"/>
          </p:cNvSpPr>
          <p:nvPr/>
        </p:nvSpPr>
        <p:spPr bwMode="auto">
          <a:xfrm>
            <a:off x="26290" y="6860"/>
            <a:ext cx="5247386" cy="494792"/>
          </a:xfrm>
          <a:prstGeom prst="roundRect">
            <a:avLst>
              <a:gd name="adj" fmla="val 127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sp>
        <p:nvSpPr>
          <p:cNvPr id="312323" name="Line 3"/>
          <p:cNvSpPr>
            <a:spLocks noChangeShapeType="1"/>
          </p:cNvSpPr>
          <p:nvPr/>
        </p:nvSpPr>
        <p:spPr bwMode="auto">
          <a:xfrm>
            <a:off x="6227763" y="692150"/>
            <a:ext cx="208756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24" name="Line 4"/>
          <p:cNvSpPr>
            <a:spLocks noChangeShapeType="1"/>
          </p:cNvSpPr>
          <p:nvPr/>
        </p:nvSpPr>
        <p:spPr bwMode="auto">
          <a:xfrm flipH="1">
            <a:off x="8529638" y="908050"/>
            <a:ext cx="1587" cy="14287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4341" name="Rectangle 5"/>
          <p:cNvSpPr>
            <a:spLocks noChangeArrowheads="1"/>
          </p:cNvSpPr>
          <p:nvPr/>
        </p:nvSpPr>
        <p:spPr bwMode="auto">
          <a:xfrm>
            <a:off x="5751513" y="404813"/>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14342" name="Rectangle 6"/>
          <p:cNvSpPr>
            <a:spLocks noChangeArrowheads="1"/>
          </p:cNvSpPr>
          <p:nvPr/>
        </p:nvSpPr>
        <p:spPr bwMode="auto">
          <a:xfrm>
            <a:off x="8170863" y="1701800"/>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312327" name="Oval 7"/>
          <p:cNvSpPr>
            <a:spLocks noChangeArrowheads="1"/>
          </p:cNvSpPr>
          <p:nvPr/>
        </p:nvSpPr>
        <p:spPr bwMode="auto">
          <a:xfrm>
            <a:off x="8099425" y="692150"/>
            <a:ext cx="431800" cy="431800"/>
          </a:xfrm>
          <a:prstGeom prst="ellipse">
            <a:avLst/>
          </a:prstGeom>
          <a:solidFill>
            <a:srgbClr val="EAEAEA"/>
          </a:solidFill>
          <a:ln w="38100">
            <a:solidFill>
              <a:schemeClr val="tx1"/>
            </a:solidFill>
            <a:round/>
            <a:headEnd/>
            <a:tailEnd/>
          </a:ln>
        </p:spPr>
        <p:txBody>
          <a:bodyPr anchor="ctr">
            <a:spAutoFit/>
          </a:bodyPr>
          <a:lstStyle/>
          <a:p>
            <a:endParaRPr lang="ja-JP" altLang="en-US"/>
          </a:p>
        </p:txBody>
      </p:sp>
      <p:sp>
        <p:nvSpPr>
          <p:cNvPr id="312328" name="Line 8"/>
          <p:cNvSpPr>
            <a:spLocks noChangeShapeType="1"/>
          </p:cNvSpPr>
          <p:nvPr/>
        </p:nvSpPr>
        <p:spPr bwMode="auto">
          <a:xfrm flipH="1">
            <a:off x="7739063" y="908050"/>
            <a:ext cx="576262" cy="215900"/>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32" name="Rectangle 12"/>
          <p:cNvSpPr>
            <a:spLocks noChangeArrowheads="1"/>
          </p:cNvSpPr>
          <p:nvPr/>
        </p:nvSpPr>
        <p:spPr bwMode="auto">
          <a:xfrm>
            <a:off x="5749925" y="4048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312333" name="Rectangle 13"/>
          <p:cNvSpPr>
            <a:spLocks noChangeArrowheads="1"/>
          </p:cNvSpPr>
          <p:nvPr/>
        </p:nvSpPr>
        <p:spPr bwMode="auto">
          <a:xfrm>
            <a:off x="5354638" y="454025"/>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312334" name="Rectangle 14"/>
          <p:cNvSpPr>
            <a:spLocks noChangeArrowheads="1"/>
          </p:cNvSpPr>
          <p:nvPr/>
        </p:nvSpPr>
        <p:spPr bwMode="auto">
          <a:xfrm>
            <a:off x="8166100" y="17002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312335" name="Rectangle 15"/>
          <p:cNvSpPr>
            <a:spLocks noChangeArrowheads="1"/>
          </p:cNvSpPr>
          <p:nvPr/>
        </p:nvSpPr>
        <p:spPr bwMode="auto">
          <a:xfrm>
            <a:off x="7788275" y="174783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312336" name="Rectangle 16"/>
          <p:cNvSpPr>
            <a:spLocks noChangeArrowheads="1"/>
          </p:cNvSpPr>
          <p:nvPr/>
        </p:nvSpPr>
        <p:spPr bwMode="auto">
          <a:xfrm>
            <a:off x="5683250" y="261938"/>
            <a:ext cx="706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kumimoji="1" lang="en-US" altLang="ja-JP"/>
              <a:t> </a:t>
            </a:r>
          </a:p>
        </p:txBody>
      </p:sp>
      <p:sp>
        <p:nvSpPr>
          <p:cNvPr id="312337" name="Rectangle 17"/>
          <p:cNvSpPr>
            <a:spLocks noChangeArrowheads="1"/>
          </p:cNvSpPr>
          <p:nvPr/>
        </p:nvSpPr>
        <p:spPr bwMode="auto">
          <a:xfrm>
            <a:off x="8167688" y="1644650"/>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kumimoji="1" lang="en-US" altLang="ja-JP"/>
          </a:p>
        </p:txBody>
      </p:sp>
      <p:grpSp>
        <p:nvGrpSpPr>
          <p:cNvPr id="2" name="Group 18"/>
          <p:cNvGrpSpPr>
            <a:grpSpLocks/>
          </p:cNvGrpSpPr>
          <p:nvPr/>
        </p:nvGrpSpPr>
        <p:grpSpPr bwMode="auto">
          <a:xfrm>
            <a:off x="8024813" y="1135063"/>
            <a:ext cx="1119187" cy="2074862"/>
            <a:chOff x="5055" y="715"/>
            <a:chExt cx="705" cy="1307"/>
          </a:xfrm>
        </p:grpSpPr>
        <p:sp>
          <p:nvSpPr>
            <p:cNvPr id="14457" name="Line 19"/>
            <p:cNvSpPr>
              <a:spLocks noChangeShapeType="1"/>
            </p:cNvSpPr>
            <p:nvPr/>
          </p:nvSpPr>
          <p:spPr bwMode="auto">
            <a:xfrm flipH="1" flipV="1">
              <a:off x="5373" y="1350"/>
              <a:ext cx="0" cy="45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4458" name="Line 20"/>
            <p:cNvSpPr>
              <a:spLocks noChangeShapeType="1"/>
            </p:cNvSpPr>
            <p:nvPr/>
          </p:nvSpPr>
          <p:spPr bwMode="auto">
            <a:xfrm flipH="1">
              <a:off x="5373" y="715"/>
              <a:ext cx="0" cy="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4459" name="Rectangle 21"/>
            <p:cNvSpPr>
              <a:spLocks noChangeArrowheads="1"/>
            </p:cNvSpPr>
            <p:nvPr/>
          </p:nvSpPr>
          <p:spPr bwMode="auto">
            <a:xfrm>
              <a:off x="5055" y="760"/>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4460" name="Rectangle 22"/>
            <p:cNvSpPr>
              <a:spLocks noChangeArrowheads="1"/>
            </p:cNvSpPr>
            <p:nvPr/>
          </p:nvSpPr>
          <p:spPr bwMode="auto">
            <a:xfrm>
              <a:off x="5094" y="1695"/>
              <a:ext cx="5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4461" name="Line 23"/>
            <p:cNvSpPr>
              <a:spLocks noChangeShapeType="1"/>
            </p:cNvSpPr>
            <p:nvPr/>
          </p:nvSpPr>
          <p:spPr bwMode="auto">
            <a:xfrm flipH="1" flipV="1">
              <a:off x="5655" y="1028"/>
              <a:ext cx="1" cy="544"/>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4462" name="Rectangle 24"/>
            <p:cNvSpPr>
              <a:spLocks noChangeArrowheads="1"/>
            </p:cNvSpPr>
            <p:nvPr/>
          </p:nvSpPr>
          <p:spPr bwMode="auto">
            <a:xfrm>
              <a:off x="5505" y="758"/>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a</a:t>
              </a:r>
            </a:p>
          </p:txBody>
        </p:sp>
      </p:grpSp>
      <p:grpSp>
        <p:nvGrpSpPr>
          <p:cNvPr id="3" name="Group 25"/>
          <p:cNvGrpSpPr>
            <a:grpSpLocks/>
          </p:cNvGrpSpPr>
          <p:nvPr/>
        </p:nvGrpSpPr>
        <p:grpSpPr bwMode="auto">
          <a:xfrm>
            <a:off x="6116638" y="6350"/>
            <a:ext cx="906462" cy="1617663"/>
            <a:chOff x="3853" y="4"/>
            <a:chExt cx="571" cy="1019"/>
          </a:xfrm>
        </p:grpSpPr>
        <p:sp>
          <p:nvSpPr>
            <p:cNvPr id="14453" name="Line 26"/>
            <p:cNvSpPr>
              <a:spLocks noChangeShapeType="1"/>
            </p:cNvSpPr>
            <p:nvPr/>
          </p:nvSpPr>
          <p:spPr bwMode="auto">
            <a:xfrm flipH="1" flipV="1">
              <a:off x="3853" y="479"/>
              <a:ext cx="0" cy="499"/>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4454" name="Line 27"/>
            <p:cNvSpPr>
              <a:spLocks noChangeShapeType="1"/>
            </p:cNvSpPr>
            <p:nvPr/>
          </p:nvSpPr>
          <p:spPr bwMode="auto">
            <a:xfrm flipH="1">
              <a:off x="3989" y="161"/>
              <a:ext cx="0" cy="499"/>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4455" name="Rectangle 28"/>
            <p:cNvSpPr>
              <a:spLocks noChangeArrowheads="1"/>
            </p:cNvSpPr>
            <p:nvPr/>
          </p:nvSpPr>
          <p:spPr bwMode="auto">
            <a:xfrm>
              <a:off x="3910" y="696"/>
              <a:ext cx="5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p>
          </p:txBody>
        </p:sp>
        <p:sp>
          <p:nvSpPr>
            <p:cNvPr id="14456" name="Rectangle 29"/>
            <p:cNvSpPr>
              <a:spLocks noChangeArrowheads="1"/>
            </p:cNvSpPr>
            <p:nvPr/>
          </p:nvSpPr>
          <p:spPr bwMode="auto">
            <a:xfrm>
              <a:off x="3981" y="4"/>
              <a:ext cx="27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N</a:t>
              </a:r>
            </a:p>
          </p:txBody>
        </p:sp>
      </p:grpSp>
      <p:grpSp>
        <p:nvGrpSpPr>
          <p:cNvPr id="4" name="Group 30"/>
          <p:cNvGrpSpPr>
            <a:grpSpLocks/>
          </p:cNvGrpSpPr>
          <p:nvPr/>
        </p:nvGrpSpPr>
        <p:grpSpPr bwMode="auto">
          <a:xfrm>
            <a:off x="5373688" y="0"/>
            <a:ext cx="1971675" cy="1146175"/>
            <a:chOff x="3385" y="0"/>
            <a:chExt cx="1242" cy="722"/>
          </a:xfrm>
        </p:grpSpPr>
        <p:sp>
          <p:nvSpPr>
            <p:cNvPr id="14449" name="Line 31"/>
            <p:cNvSpPr>
              <a:spLocks noChangeShapeType="1"/>
            </p:cNvSpPr>
            <p:nvPr/>
          </p:nvSpPr>
          <p:spPr bwMode="auto">
            <a:xfrm flipH="1" flipV="1">
              <a:off x="4080" y="433"/>
              <a:ext cx="362"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4450" name="Rectangle 32"/>
            <p:cNvSpPr>
              <a:spLocks noChangeArrowheads="1"/>
            </p:cNvSpPr>
            <p:nvPr/>
          </p:nvSpPr>
          <p:spPr bwMode="auto">
            <a:xfrm>
              <a:off x="4377" y="395"/>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4451" name="Line 33"/>
            <p:cNvSpPr>
              <a:spLocks noChangeShapeType="1"/>
            </p:cNvSpPr>
            <p:nvPr/>
          </p:nvSpPr>
          <p:spPr bwMode="auto">
            <a:xfrm flipH="1">
              <a:off x="3458" y="107"/>
              <a:ext cx="566" cy="1"/>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4452" name="Rectangle 34"/>
            <p:cNvSpPr>
              <a:spLocks noChangeArrowheads="1"/>
            </p:cNvSpPr>
            <p:nvPr/>
          </p:nvSpPr>
          <p:spPr bwMode="auto">
            <a:xfrm>
              <a:off x="3385" y="0"/>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a</a:t>
              </a:r>
            </a:p>
          </p:txBody>
        </p:sp>
      </p:grpSp>
      <p:sp>
        <p:nvSpPr>
          <p:cNvPr id="312355" name="Rectangle 35"/>
          <p:cNvSpPr>
            <a:spLocks noChangeArrowheads="1"/>
          </p:cNvSpPr>
          <p:nvPr/>
        </p:nvSpPr>
        <p:spPr bwMode="auto">
          <a:xfrm>
            <a:off x="1971675" y="2103438"/>
            <a:ext cx="635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312356" name="Rectangle 36"/>
          <p:cNvSpPr>
            <a:spLocks noChangeArrowheads="1"/>
          </p:cNvSpPr>
          <p:nvPr/>
        </p:nvSpPr>
        <p:spPr bwMode="auto">
          <a:xfrm>
            <a:off x="2897188" y="2135188"/>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312357" name="Rectangle 37"/>
          <p:cNvSpPr>
            <a:spLocks noChangeArrowheads="1"/>
          </p:cNvSpPr>
          <p:nvPr/>
        </p:nvSpPr>
        <p:spPr bwMode="auto">
          <a:xfrm>
            <a:off x="0" y="103505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312358" name="Rectangle 38"/>
          <p:cNvSpPr>
            <a:spLocks noChangeArrowheads="1"/>
          </p:cNvSpPr>
          <p:nvPr/>
        </p:nvSpPr>
        <p:spPr bwMode="auto">
          <a:xfrm>
            <a:off x="0" y="15319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312359" name="Rectangle 39"/>
          <p:cNvSpPr>
            <a:spLocks noChangeArrowheads="1"/>
          </p:cNvSpPr>
          <p:nvPr/>
        </p:nvSpPr>
        <p:spPr bwMode="auto">
          <a:xfrm>
            <a:off x="3344863" y="2078038"/>
            <a:ext cx="9588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312360" name="Rectangle 40"/>
          <p:cNvSpPr>
            <a:spLocks noChangeArrowheads="1"/>
          </p:cNvSpPr>
          <p:nvPr/>
        </p:nvSpPr>
        <p:spPr bwMode="auto">
          <a:xfrm>
            <a:off x="1971675" y="1004888"/>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2361" name="Rectangle 41"/>
          <p:cNvSpPr>
            <a:spLocks noChangeArrowheads="1"/>
          </p:cNvSpPr>
          <p:nvPr/>
        </p:nvSpPr>
        <p:spPr bwMode="auto">
          <a:xfrm>
            <a:off x="1971675" y="1566863"/>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2362" name="Rectangle 42"/>
          <p:cNvSpPr>
            <a:spLocks noChangeArrowheads="1"/>
          </p:cNvSpPr>
          <p:nvPr/>
        </p:nvSpPr>
        <p:spPr bwMode="auto">
          <a:xfrm>
            <a:off x="1971675" y="2132013"/>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2363" name="Rectangle 43"/>
          <p:cNvSpPr>
            <a:spLocks noChangeArrowheads="1"/>
          </p:cNvSpPr>
          <p:nvPr/>
        </p:nvSpPr>
        <p:spPr bwMode="auto">
          <a:xfrm>
            <a:off x="3268663" y="1004888"/>
            <a:ext cx="172878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2364" name="Rectangle 44"/>
          <p:cNvSpPr>
            <a:spLocks noChangeArrowheads="1"/>
          </p:cNvSpPr>
          <p:nvPr/>
        </p:nvSpPr>
        <p:spPr bwMode="auto">
          <a:xfrm>
            <a:off x="3262313" y="2119313"/>
            <a:ext cx="1728787" cy="5302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2365" name="Rectangle 45"/>
          <p:cNvSpPr>
            <a:spLocks noChangeArrowheads="1"/>
          </p:cNvSpPr>
          <p:nvPr/>
        </p:nvSpPr>
        <p:spPr bwMode="auto">
          <a:xfrm>
            <a:off x="368300" y="995363"/>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鉛直成分</a:t>
            </a:r>
          </a:p>
        </p:txBody>
      </p:sp>
      <p:sp>
        <p:nvSpPr>
          <p:cNvPr id="312366" name="Rectangle 46"/>
          <p:cNvSpPr>
            <a:spLocks noChangeArrowheads="1"/>
          </p:cNvSpPr>
          <p:nvPr/>
        </p:nvSpPr>
        <p:spPr bwMode="auto">
          <a:xfrm>
            <a:off x="368300" y="1531938"/>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水平成分</a:t>
            </a:r>
          </a:p>
        </p:txBody>
      </p:sp>
      <p:sp>
        <p:nvSpPr>
          <p:cNvPr id="312367" name="Rectangle 47"/>
          <p:cNvSpPr>
            <a:spLocks noChangeArrowheads="1"/>
          </p:cNvSpPr>
          <p:nvPr/>
        </p:nvSpPr>
        <p:spPr bwMode="auto">
          <a:xfrm>
            <a:off x="368300" y="2044700"/>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鉛直成分</a:t>
            </a:r>
          </a:p>
        </p:txBody>
      </p:sp>
      <p:sp>
        <p:nvSpPr>
          <p:cNvPr id="312368" name="Rectangle 48"/>
          <p:cNvSpPr>
            <a:spLocks noChangeArrowheads="1"/>
          </p:cNvSpPr>
          <p:nvPr/>
        </p:nvSpPr>
        <p:spPr bwMode="auto">
          <a:xfrm>
            <a:off x="9930" y="492126"/>
            <a:ext cx="1962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C84600"/>
                </a:solidFill>
              </a:rPr>
              <a:t>運動方程式</a:t>
            </a:r>
          </a:p>
        </p:txBody>
      </p:sp>
      <p:sp>
        <p:nvSpPr>
          <p:cNvPr id="312369" name="Rectangle 49"/>
          <p:cNvSpPr>
            <a:spLocks noChangeArrowheads="1"/>
          </p:cNvSpPr>
          <p:nvPr/>
        </p:nvSpPr>
        <p:spPr bwMode="auto">
          <a:xfrm>
            <a:off x="1960563" y="487363"/>
            <a:ext cx="2994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solidFill>
                  <a:srgbClr val="9900CC"/>
                </a:solidFill>
              </a:rPr>
              <a:t>(</a:t>
            </a:r>
            <a:r>
              <a:rPr kumimoji="1" lang="ja-JP" altLang="en-US">
                <a:solidFill>
                  <a:srgbClr val="9900CC"/>
                </a:solidFill>
              </a:rPr>
              <a:t>質量</a:t>
            </a:r>
            <a:r>
              <a:rPr kumimoji="1" lang="en-US" altLang="ja-JP">
                <a:solidFill>
                  <a:srgbClr val="9900CC"/>
                </a:solidFill>
              </a:rPr>
              <a:t>)(</a:t>
            </a:r>
            <a:r>
              <a:rPr kumimoji="1" lang="ja-JP" altLang="en-US">
                <a:solidFill>
                  <a:srgbClr val="9900CC"/>
                </a:solidFill>
              </a:rPr>
              <a:t>加速度</a:t>
            </a:r>
            <a:r>
              <a:rPr kumimoji="1" lang="en-US" altLang="ja-JP">
                <a:solidFill>
                  <a:srgbClr val="9900CC"/>
                </a:solidFill>
              </a:rPr>
              <a:t>)=</a:t>
            </a:r>
            <a:r>
              <a:rPr kumimoji="1" lang="ja-JP" altLang="en-US">
                <a:solidFill>
                  <a:srgbClr val="9900CC"/>
                </a:solidFill>
              </a:rPr>
              <a:t>力</a:t>
            </a:r>
          </a:p>
        </p:txBody>
      </p:sp>
      <p:sp>
        <p:nvSpPr>
          <p:cNvPr id="14369" name="Rectangle 50"/>
          <p:cNvSpPr>
            <a:spLocks noChangeArrowheads="1"/>
          </p:cNvSpPr>
          <p:nvPr/>
        </p:nvSpPr>
        <p:spPr bwMode="auto">
          <a:xfrm>
            <a:off x="0" y="0"/>
            <a:ext cx="1884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Bookman Old Style" pitchFamily="18" charset="0"/>
              </a:rPr>
              <a:t>m</a:t>
            </a:r>
            <a:r>
              <a:rPr kumimoji="1" lang="en-US" altLang="ja-JP" baseline="-25000"/>
              <a:t>1</a:t>
            </a:r>
            <a:r>
              <a:rPr kumimoji="1" lang="en-US" altLang="ja-JP"/>
              <a:t> =5.0kg ,</a:t>
            </a:r>
          </a:p>
        </p:txBody>
      </p:sp>
      <p:sp>
        <p:nvSpPr>
          <p:cNvPr id="14370" name="Rectangle 51"/>
          <p:cNvSpPr>
            <a:spLocks noChangeArrowheads="1"/>
          </p:cNvSpPr>
          <p:nvPr/>
        </p:nvSpPr>
        <p:spPr bwMode="auto">
          <a:xfrm>
            <a:off x="1838325" y="0"/>
            <a:ext cx="18998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Bookman Old Style" pitchFamily="18" charset="0"/>
              </a:rPr>
              <a:t>m</a:t>
            </a:r>
            <a:r>
              <a:rPr kumimoji="1" lang="en-US" altLang="ja-JP" baseline="-25000" dirty="0"/>
              <a:t>2</a:t>
            </a:r>
            <a:r>
              <a:rPr kumimoji="1" lang="en-US" altLang="ja-JP" dirty="0"/>
              <a:t> =4.0kg, </a:t>
            </a:r>
          </a:p>
        </p:txBody>
      </p:sp>
      <p:sp>
        <p:nvSpPr>
          <p:cNvPr id="312372" name="Rectangle 52"/>
          <p:cNvSpPr>
            <a:spLocks noChangeArrowheads="1"/>
          </p:cNvSpPr>
          <p:nvPr/>
        </p:nvSpPr>
        <p:spPr bwMode="auto">
          <a:xfrm>
            <a:off x="4908550" y="2114550"/>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(3)</a:t>
            </a:r>
          </a:p>
        </p:txBody>
      </p:sp>
      <p:sp>
        <p:nvSpPr>
          <p:cNvPr id="312373" name="Line 53"/>
          <p:cNvSpPr>
            <a:spLocks noChangeShapeType="1"/>
          </p:cNvSpPr>
          <p:nvPr/>
        </p:nvSpPr>
        <p:spPr bwMode="auto">
          <a:xfrm flipH="1" flipV="1">
            <a:off x="2941638" y="830263"/>
            <a:ext cx="5324475" cy="109220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74" name="Line 54"/>
          <p:cNvSpPr>
            <a:spLocks noChangeShapeType="1"/>
          </p:cNvSpPr>
          <p:nvPr/>
        </p:nvSpPr>
        <p:spPr bwMode="auto">
          <a:xfrm flipH="1" flipV="1">
            <a:off x="4213225" y="833438"/>
            <a:ext cx="4614863" cy="658812"/>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75" name="Line 55"/>
          <p:cNvSpPr>
            <a:spLocks noChangeShapeType="1"/>
          </p:cNvSpPr>
          <p:nvPr/>
        </p:nvSpPr>
        <p:spPr bwMode="auto">
          <a:xfrm flipH="1" flipV="1">
            <a:off x="2517775" y="1385888"/>
            <a:ext cx="5689600" cy="60007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76" name="Line 56"/>
          <p:cNvSpPr>
            <a:spLocks noChangeShapeType="1"/>
          </p:cNvSpPr>
          <p:nvPr/>
        </p:nvSpPr>
        <p:spPr bwMode="auto">
          <a:xfrm flipH="1" flipV="1">
            <a:off x="2854325" y="1255713"/>
            <a:ext cx="5951538" cy="26193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77" name="Line 57"/>
          <p:cNvSpPr>
            <a:spLocks noChangeShapeType="1"/>
          </p:cNvSpPr>
          <p:nvPr/>
        </p:nvSpPr>
        <p:spPr bwMode="auto">
          <a:xfrm flipH="1" flipV="1">
            <a:off x="4992688" y="790575"/>
            <a:ext cx="3455987" cy="172085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78" name="Line 58"/>
          <p:cNvSpPr>
            <a:spLocks noChangeShapeType="1"/>
          </p:cNvSpPr>
          <p:nvPr/>
        </p:nvSpPr>
        <p:spPr bwMode="auto">
          <a:xfrm flipH="1" flipV="1">
            <a:off x="3925888" y="1436688"/>
            <a:ext cx="4135437" cy="153035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79" name="Line 59"/>
          <p:cNvSpPr>
            <a:spLocks noChangeShapeType="1"/>
          </p:cNvSpPr>
          <p:nvPr/>
        </p:nvSpPr>
        <p:spPr bwMode="auto">
          <a:xfrm flipH="1" flipV="1">
            <a:off x="4965700" y="776288"/>
            <a:ext cx="3167063" cy="68897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80" name="Line 60"/>
          <p:cNvSpPr>
            <a:spLocks noChangeShapeType="1"/>
          </p:cNvSpPr>
          <p:nvPr/>
        </p:nvSpPr>
        <p:spPr bwMode="auto">
          <a:xfrm flipH="1" flipV="1">
            <a:off x="4722813" y="1203325"/>
            <a:ext cx="3389312" cy="300038"/>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81" name="Rectangle 61"/>
          <p:cNvSpPr>
            <a:spLocks noChangeArrowheads="1"/>
          </p:cNvSpPr>
          <p:nvPr/>
        </p:nvSpPr>
        <p:spPr bwMode="auto">
          <a:xfrm>
            <a:off x="3265488" y="1557338"/>
            <a:ext cx="1727200" cy="5302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2382" name="Line 62"/>
          <p:cNvSpPr>
            <a:spLocks noChangeShapeType="1"/>
          </p:cNvSpPr>
          <p:nvPr/>
        </p:nvSpPr>
        <p:spPr bwMode="auto">
          <a:xfrm flipH="1">
            <a:off x="2916238" y="576263"/>
            <a:ext cx="2816225" cy="239712"/>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83" name="Line 63"/>
          <p:cNvSpPr>
            <a:spLocks noChangeShapeType="1"/>
          </p:cNvSpPr>
          <p:nvPr/>
        </p:nvSpPr>
        <p:spPr bwMode="auto">
          <a:xfrm flipH="1">
            <a:off x="4206875" y="347663"/>
            <a:ext cx="1250950" cy="417512"/>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84" name="Line 64"/>
          <p:cNvSpPr>
            <a:spLocks noChangeShapeType="1"/>
          </p:cNvSpPr>
          <p:nvPr/>
        </p:nvSpPr>
        <p:spPr bwMode="auto">
          <a:xfrm flipH="1">
            <a:off x="2435225" y="627063"/>
            <a:ext cx="3352800" cy="109696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85" name="Line 65"/>
          <p:cNvSpPr>
            <a:spLocks noChangeShapeType="1"/>
          </p:cNvSpPr>
          <p:nvPr/>
        </p:nvSpPr>
        <p:spPr bwMode="auto">
          <a:xfrm flipH="1">
            <a:off x="2762250" y="393700"/>
            <a:ext cx="2687638" cy="14224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86" name="Line 66"/>
          <p:cNvSpPr>
            <a:spLocks noChangeShapeType="1"/>
          </p:cNvSpPr>
          <p:nvPr/>
        </p:nvSpPr>
        <p:spPr bwMode="auto">
          <a:xfrm flipH="1">
            <a:off x="4938713" y="677863"/>
            <a:ext cx="1576387" cy="84137"/>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87" name="Line 67"/>
          <p:cNvSpPr>
            <a:spLocks noChangeShapeType="1"/>
          </p:cNvSpPr>
          <p:nvPr/>
        </p:nvSpPr>
        <p:spPr bwMode="auto">
          <a:xfrm flipH="1">
            <a:off x="4121150" y="946150"/>
            <a:ext cx="2874963" cy="725488"/>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88" name="Line 68"/>
          <p:cNvSpPr>
            <a:spLocks noChangeShapeType="1"/>
          </p:cNvSpPr>
          <p:nvPr/>
        </p:nvSpPr>
        <p:spPr bwMode="auto">
          <a:xfrm flipH="1">
            <a:off x="2928938" y="512763"/>
            <a:ext cx="2816225" cy="265112"/>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89" name="Line 69"/>
          <p:cNvSpPr>
            <a:spLocks noChangeShapeType="1"/>
          </p:cNvSpPr>
          <p:nvPr/>
        </p:nvSpPr>
        <p:spPr bwMode="auto">
          <a:xfrm flipH="1">
            <a:off x="4197350" y="315913"/>
            <a:ext cx="1249363" cy="373062"/>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90" name="Line 70"/>
          <p:cNvSpPr>
            <a:spLocks noChangeShapeType="1"/>
          </p:cNvSpPr>
          <p:nvPr/>
        </p:nvSpPr>
        <p:spPr bwMode="auto">
          <a:xfrm flipH="1">
            <a:off x="2266950" y="600075"/>
            <a:ext cx="3338513" cy="172561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91" name="Line 71"/>
          <p:cNvSpPr>
            <a:spLocks noChangeShapeType="1"/>
          </p:cNvSpPr>
          <p:nvPr/>
        </p:nvSpPr>
        <p:spPr bwMode="auto">
          <a:xfrm flipH="1">
            <a:off x="2738437" y="450574"/>
            <a:ext cx="6047754" cy="1890989"/>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312392" name="Line 72"/>
          <p:cNvSpPr>
            <a:spLocks noChangeShapeType="1"/>
          </p:cNvSpPr>
          <p:nvPr/>
        </p:nvSpPr>
        <p:spPr bwMode="auto">
          <a:xfrm flipH="1" flipV="1">
            <a:off x="4956175" y="842963"/>
            <a:ext cx="1111250" cy="43497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93" name="Line 73"/>
          <p:cNvSpPr>
            <a:spLocks noChangeShapeType="1"/>
          </p:cNvSpPr>
          <p:nvPr/>
        </p:nvSpPr>
        <p:spPr bwMode="auto">
          <a:xfrm flipH="1">
            <a:off x="3783013" y="1430338"/>
            <a:ext cx="2289175" cy="83026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94" name="Line 74"/>
          <p:cNvSpPr>
            <a:spLocks noChangeShapeType="1"/>
          </p:cNvSpPr>
          <p:nvPr/>
        </p:nvSpPr>
        <p:spPr bwMode="auto">
          <a:xfrm flipH="1">
            <a:off x="5030788" y="420688"/>
            <a:ext cx="1181100" cy="36830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95" name="Line 75"/>
          <p:cNvSpPr>
            <a:spLocks noChangeShapeType="1"/>
          </p:cNvSpPr>
          <p:nvPr/>
        </p:nvSpPr>
        <p:spPr bwMode="auto">
          <a:xfrm flipH="1">
            <a:off x="4670425" y="377825"/>
            <a:ext cx="1770063" cy="18415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96" name="Rectangle 76"/>
          <p:cNvSpPr>
            <a:spLocks noChangeArrowheads="1"/>
          </p:cNvSpPr>
          <p:nvPr/>
        </p:nvSpPr>
        <p:spPr bwMode="auto">
          <a:xfrm>
            <a:off x="2468563" y="2117725"/>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0</a:t>
            </a:r>
          </a:p>
        </p:txBody>
      </p:sp>
      <p:sp>
        <p:nvSpPr>
          <p:cNvPr id="312397" name="Rectangle 77"/>
          <p:cNvSpPr>
            <a:spLocks noChangeArrowheads="1"/>
          </p:cNvSpPr>
          <p:nvPr/>
        </p:nvSpPr>
        <p:spPr bwMode="auto">
          <a:xfrm>
            <a:off x="5715000" y="2597150"/>
            <a:ext cx="2098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FF"/>
                </a:solidFill>
                <a:latin typeface="Bookman Old Style" pitchFamily="18" charset="0"/>
              </a:rPr>
              <a:t>(</a:t>
            </a:r>
            <a:r>
              <a:rPr lang="en-US" altLang="ja-JP" i="1">
                <a:solidFill>
                  <a:srgbClr val="FF00FF"/>
                </a:solidFill>
                <a:latin typeface="Bookman Old Style" pitchFamily="18" charset="0"/>
              </a:rPr>
              <a:t>g</a:t>
            </a:r>
            <a:r>
              <a:rPr lang="en-US" altLang="ja-JP" i="1">
                <a:solidFill>
                  <a:srgbClr val="FF00FF"/>
                </a:solidFill>
                <a:latin typeface="Bookman Old Style" pitchFamily="18" charset="0"/>
                <a:ea typeface="ＭＳ ゴシック" pitchFamily="49" charset="-128"/>
              </a:rPr>
              <a:t> = </a:t>
            </a:r>
            <a:r>
              <a:rPr lang="en-US" altLang="ja-JP">
                <a:solidFill>
                  <a:srgbClr val="FF00FF"/>
                </a:solidFill>
              </a:rPr>
              <a:t>9.8m/s</a:t>
            </a:r>
            <a:r>
              <a:rPr lang="en-US" altLang="ja-JP" baseline="30000">
                <a:solidFill>
                  <a:srgbClr val="FF00FF"/>
                </a:solidFill>
              </a:rPr>
              <a:t>2</a:t>
            </a:r>
            <a:r>
              <a:rPr lang="en-US" altLang="ja-JP">
                <a:solidFill>
                  <a:srgbClr val="FF00FF"/>
                </a:solidFill>
                <a:latin typeface="Bookman Old Style" pitchFamily="18" charset="0"/>
              </a:rPr>
              <a:t>)</a:t>
            </a:r>
          </a:p>
        </p:txBody>
      </p:sp>
      <p:sp>
        <p:nvSpPr>
          <p:cNvPr id="14397" name="AutoShape 78"/>
          <p:cNvSpPr>
            <a:spLocks noChangeArrowheads="1"/>
          </p:cNvSpPr>
          <p:nvPr/>
        </p:nvSpPr>
        <p:spPr bwMode="auto">
          <a:xfrm>
            <a:off x="2849685" y="5180013"/>
            <a:ext cx="6083300" cy="1677987"/>
          </a:xfrm>
          <a:prstGeom prst="roundRect">
            <a:avLst>
              <a:gd name="adj" fmla="val 16667"/>
            </a:avLst>
          </a:prstGeom>
          <a:solidFill>
            <a:srgbClr val="FFF0DC"/>
          </a:solidFill>
          <a:ln w="28575">
            <a:solidFill>
              <a:srgbClr val="FFF0DC"/>
            </a:solidFill>
            <a:round/>
            <a:headEnd/>
            <a:tailEnd/>
          </a:ln>
          <a:effectLst>
            <a:outerShdw blurRad="50800" dist="38100" dir="18900000" algn="bl" rotWithShape="0">
              <a:prstClr val="black">
                <a:alpha val="40000"/>
              </a:prstClr>
            </a:outerShdw>
          </a:effectLst>
        </p:spPr>
        <p:txBody>
          <a:bodyPr wrap="none" anchor="ctr"/>
          <a:lstStyle/>
          <a:p>
            <a:endParaRPr lang="ja-JP" altLang="en-US"/>
          </a:p>
        </p:txBody>
      </p:sp>
      <p:sp>
        <p:nvSpPr>
          <p:cNvPr id="14398" name="Rectangle 79"/>
          <p:cNvSpPr>
            <a:spLocks noChangeArrowheads="1"/>
          </p:cNvSpPr>
          <p:nvPr/>
        </p:nvSpPr>
        <p:spPr bwMode="auto">
          <a:xfrm>
            <a:off x="2924298" y="5146675"/>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chemeClr val="accent2"/>
                </a:solidFill>
              </a:rPr>
              <a:t>運動の予測</a:t>
            </a:r>
          </a:p>
        </p:txBody>
      </p:sp>
      <p:grpSp>
        <p:nvGrpSpPr>
          <p:cNvPr id="5" name="Group 80"/>
          <p:cNvGrpSpPr>
            <a:grpSpLocks/>
          </p:cNvGrpSpPr>
          <p:nvPr/>
        </p:nvGrpSpPr>
        <p:grpSpPr bwMode="auto">
          <a:xfrm>
            <a:off x="2938585" y="5943600"/>
            <a:ext cx="5862638" cy="911225"/>
            <a:chOff x="1984" y="3744"/>
            <a:chExt cx="3693" cy="574"/>
          </a:xfrm>
        </p:grpSpPr>
        <p:sp>
          <p:nvSpPr>
            <p:cNvPr id="14447" name="Rectangle 81"/>
            <p:cNvSpPr>
              <a:spLocks noChangeArrowheads="1"/>
            </p:cNvSpPr>
            <p:nvPr/>
          </p:nvSpPr>
          <p:spPr bwMode="auto">
            <a:xfrm>
              <a:off x="1984" y="3991"/>
              <a:ext cx="318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9900CC"/>
                  </a:solidFill>
                </a:rPr>
                <a:t>質量</a:t>
              </a:r>
              <a:r>
                <a:rPr lang="en-US" altLang="ja-JP">
                  <a:solidFill>
                    <a:srgbClr val="9900CC"/>
                  </a:solidFill>
                </a:rPr>
                <a:t>×</a:t>
              </a:r>
              <a:r>
                <a:rPr lang="ja-JP" altLang="en-US">
                  <a:solidFill>
                    <a:srgbClr val="9900CC"/>
                  </a:solidFill>
                </a:rPr>
                <a:t>加速度</a:t>
              </a:r>
              <a:r>
                <a:rPr lang="en-US" altLang="ja-JP">
                  <a:solidFill>
                    <a:srgbClr val="9900CC"/>
                  </a:solidFill>
                </a:rPr>
                <a:t>=</a:t>
              </a:r>
              <a:r>
                <a:rPr lang="ja-JP" altLang="en-US">
                  <a:solidFill>
                    <a:srgbClr val="9900CC"/>
                  </a:solidFill>
                </a:rPr>
                <a:t>受ける力の総和</a:t>
              </a:r>
            </a:p>
          </p:txBody>
        </p:sp>
        <p:sp>
          <p:nvSpPr>
            <p:cNvPr id="14448" name="Rectangle 82"/>
            <p:cNvSpPr>
              <a:spLocks noChangeArrowheads="1"/>
            </p:cNvSpPr>
            <p:nvPr/>
          </p:nvSpPr>
          <p:spPr bwMode="auto">
            <a:xfrm>
              <a:off x="1991" y="3744"/>
              <a:ext cx="368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t>②</a:t>
              </a:r>
              <a:r>
                <a:rPr lang="ja-JP" altLang="en-US"/>
                <a:t>物体成分毎に運動方程式をたてる　　</a:t>
              </a:r>
            </a:p>
          </p:txBody>
        </p:sp>
      </p:grpSp>
      <p:grpSp>
        <p:nvGrpSpPr>
          <p:cNvPr id="6" name="Group 83"/>
          <p:cNvGrpSpPr>
            <a:grpSpLocks/>
          </p:cNvGrpSpPr>
          <p:nvPr/>
        </p:nvGrpSpPr>
        <p:grpSpPr bwMode="auto">
          <a:xfrm>
            <a:off x="3213223" y="5165725"/>
            <a:ext cx="5483225" cy="903288"/>
            <a:chOff x="2157" y="3254"/>
            <a:chExt cx="3454" cy="569"/>
          </a:xfrm>
        </p:grpSpPr>
        <p:sp>
          <p:nvSpPr>
            <p:cNvPr id="14445" name="Rectangle 84"/>
            <p:cNvSpPr>
              <a:spLocks noChangeArrowheads="1"/>
            </p:cNvSpPr>
            <p:nvPr/>
          </p:nvSpPr>
          <p:spPr bwMode="auto">
            <a:xfrm>
              <a:off x="3251" y="3254"/>
              <a:ext cx="206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①</a:t>
              </a:r>
              <a:r>
                <a:rPr lang="ja-JP" altLang="en-US"/>
                <a:t>物体毎に加速度と</a:t>
              </a:r>
            </a:p>
          </p:txBody>
        </p:sp>
        <p:sp>
          <p:nvSpPr>
            <p:cNvPr id="14446" name="Rectangle 85"/>
            <p:cNvSpPr>
              <a:spLocks noChangeArrowheads="1"/>
            </p:cNvSpPr>
            <p:nvPr/>
          </p:nvSpPr>
          <p:spPr bwMode="auto">
            <a:xfrm>
              <a:off x="2157" y="3496"/>
              <a:ext cx="345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受ける全ての力</a:t>
              </a:r>
              <a:r>
                <a:rPr lang="en-US" altLang="ja-JP"/>
                <a:t>(</a:t>
              </a:r>
              <a:r>
                <a:rPr lang="ja-JP" altLang="en-US">
                  <a:solidFill>
                    <a:schemeClr val="accent2"/>
                  </a:solidFill>
                </a:rPr>
                <a:t>接触</a:t>
              </a:r>
              <a:r>
                <a:rPr lang="ja-JP" altLang="en-US"/>
                <a:t>、</a:t>
              </a:r>
              <a:r>
                <a:rPr lang="ja-JP" altLang="en-US">
                  <a:solidFill>
                    <a:srgbClr val="FF00FF"/>
                  </a:solidFill>
                </a:rPr>
                <a:t>重力</a:t>
              </a:r>
              <a:r>
                <a:rPr lang="en-US" altLang="ja-JP"/>
                <a:t>)</a:t>
              </a:r>
              <a:r>
                <a:rPr lang="ja-JP" altLang="en-US"/>
                <a:t>を図示</a:t>
              </a:r>
            </a:p>
          </p:txBody>
        </p:sp>
      </p:grpSp>
      <p:sp>
        <p:nvSpPr>
          <p:cNvPr id="312406" name="Rectangle 86"/>
          <p:cNvSpPr>
            <a:spLocks noChangeArrowheads="1"/>
          </p:cNvSpPr>
          <p:nvPr/>
        </p:nvSpPr>
        <p:spPr bwMode="auto">
          <a:xfrm>
            <a:off x="7747123" y="6281738"/>
            <a:ext cx="11049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③</a:t>
            </a:r>
            <a:r>
              <a:rPr lang="ja-JP" altLang="en-US"/>
              <a:t>解く</a:t>
            </a:r>
          </a:p>
        </p:txBody>
      </p:sp>
      <p:sp>
        <p:nvSpPr>
          <p:cNvPr id="312407" name="Line 87"/>
          <p:cNvSpPr>
            <a:spLocks noChangeShapeType="1"/>
          </p:cNvSpPr>
          <p:nvPr/>
        </p:nvSpPr>
        <p:spPr bwMode="auto">
          <a:xfrm flipH="1" flipV="1">
            <a:off x="3325813" y="925513"/>
            <a:ext cx="1670050" cy="5594350"/>
          </a:xfrm>
          <a:prstGeom prst="line">
            <a:avLst/>
          </a:prstGeom>
          <a:noFill/>
          <a:ln w="57150">
            <a:solidFill>
              <a:srgbClr val="9900CC"/>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408" name="Rectangle 88"/>
          <p:cNvSpPr>
            <a:spLocks noChangeArrowheads="1"/>
          </p:cNvSpPr>
          <p:nvPr/>
        </p:nvSpPr>
        <p:spPr bwMode="auto">
          <a:xfrm>
            <a:off x="4906963" y="1017588"/>
            <a:ext cx="600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(1)</a:t>
            </a:r>
          </a:p>
        </p:txBody>
      </p:sp>
      <p:sp>
        <p:nvSpPr>
          <p:cNvPr id="312409" name="Rectangle 89"/>
          <p:cNvSpPr>
            <a:spLocks noChangeArrowheads="1"/>
          </p:cNvSpPr>
          <p:nvPr/>
        </p:nvSpPr>
        <p:spPr bwMode="auto">
          <a:xfrm>
            <a:off x="4905375" y="1546225"/>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(2)</a:t>
            </a:r>
          </a:p>
        </p:txBody>
      </p:sp>
      <p:sp>
        <p:nvSpPr>
          <p:cNvPr id="312410" name="Rectangle 90"/>
          <p:cNvSpPr>
            <a:spLocks noChangeArrowheads="1"/>
          </p:cNvSpPr>
          <p:nvPr/>
        </p:nvSpPr>
        <p:spPr bwMode="auto">
          <a:xfrm>
            <a:off x="1971675" y="1495425"/>
            <a:ext cx="617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312411" name="Rectangle 91"/>
          <p:cNvSpPr>
            <a:spLocks noChangeArrowheads="1"/>
          </p:cNvSpPr>
          <p:nvPr/>
        </p:nvSpPr>
        <p:spPr bwMode="auto">
          <a:xfrm>
            <a:off x="2895600" y="1481138"/>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312412" name="Rectangle 92"/>
          <p:cNvSpPr>
            <a:spLocks noChangeArrowheads="1"/>
          </p:cNvSpPr>
          <p:nvPr/>
        </p:nvSpPr>
        <p:spPr bwMode="auto">
          <a:xfrm>
            <a:off x="1936750" y="965200"/>
            <a:ext cx="617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312413" name="Rectangle 93"/>
          <p:cNvSpPr>
            <a:spLocks noChangeArrowheads="1"/>
          </p:cNvSpPr>
          <p:nvPr/>
        </p:nvSpPr>
        <p:spPr bwMode="auto">
          <a:xfrm>
            <a:off x="2895600" y="977900"/>
            <a:ext cx="379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312414" name="Rectangle 94"/>
          <p:cNvSpPr>
            <a:spLocks noChangeArrowheads="1"/>
          </p:cNvSpPr>
          <p:nvPr/>
        </p:nvSpPr>
        <p:spPr bwMode="auto">
          <a:xfrm>
            <a:off x="3340100" y="965200"/>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312415" name="Rectangle 95"/>
          <p:cNvSpPr>
            <a:spLocks noChangeArrowheads="1"/>
          </p:cNvSpPr>
          <p:nvPr/>
        </p:nvSpPr>
        <p:spPr bwMode="auto">
          <a:xfrm>
            <a:off x="3556000" y="1566863"/>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312416" name="Rectangle 96"/>
          <p:cNvSpPr>
            <a:spLocks noChangeArrowheads="1"/>
          </p:cNvSpPr>
          <p:nvPr/>
        </p:nvSpPr>
        <p:spPr bwMode="auto">
          <a:xfrm>
            <a:off x="2413000" y="960438"/>
            <a:ext cx="4048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312417" name="Rectangle 97"/>
          <p:cNvSpPr>
            <a:spLocks noChangeArrowheads="1"/>
          </p:cNvSpPr>
          <p:nvPr/>
        </p:nvSpPr>
        <p:spPr bwMode="auto">
          <a:xfrm>
            <a:off x="2428875" y="1487488"/>
            <a:ext cx="4048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312418" name="Line 98"/>
          <p:cNvSpPr>
            <a:spLocks noChangeShapeType="1"/>
          </p:cNvSpPr>
          <p:nvPr/>
        </p:nvSpPr>
        <p:spPr bwMode="auto">
          <a:xfrm>
            <a:off x="3181082" y="3541689"/>
            <a:ext cx="5305693" cy="2978173"/>
          </a:xfrm>
          <a:prstGeom prst="line">
            <a:avLst/>
          </a:prstGeom>
          <a:noFill/>
          <a:ln w="57150">
            <a:solidFill>
              <a:schemeClr val="accent2"/>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312419" name="AutoShape 99"/>
          <p:cNvSpPr>
            <a:spLocks noChangeArrowheads="1"/>
          </p:cNvSpPr>
          <p:nvPr/>
        </p:nvSpPr>
        <p:spPr bwMode="auto">
          <a:xfrm>
            <a:off x="1921298" y="971550"/>
            <a:ext cx="3514725" cy="2183774"/>
          </a:xfrm>
          <a:prstGeom prst="roundRect">
            <a:avLst>
              <a:gd name="adj" fmla="val 6271"/>
            </a:avLst>
          </a:prstGeom>
          <a:noFill/>
          <a:ln w="190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nchor="ctr">
            <a:noAutofit/>
          </a:bodyPr>
          <a:lstStyle/>
          <a:p>
            <a:endParaRPr lang="ja-JP" altLang="en-US"/>
          </a:p>
        </p:txBody>
      </p:sp>
      <p:sp>
        <p:nvSpPr>
          <p:cNvPr id="312420" name="Rectangle 100"/>
          <p:cNvSpPr>
            <a:spLocks noChangeArrowheads="1"/>
          </p:cNvSpPr>
          <p:nvPr/>
        </p:nvSpPr>
        <p:spPr bwMode="auto">
          <a:xfrm>
            <a:off x="0" y="3038899"/>
            <a:ext cx="3394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dirty="0">
                <a:solidFill>
                  <a:srgbClr val="C84600"/>
                </a:solidFill>
              </a:rPr>
              <a:t>連立方程式として解く</a:t>
            </a:r>
          </a:p>
        </p:txBody>
      </p:sp>
      <p:sp>
        <p:nvSpPr>
          <p:cNvPr id="312421" name="AutoShape 101"/>
          <p:cNvSpPr>
            <a:spLocks noChangeArrowheads="1"/>
          </p:cNvSpPr>
          <p:nvPr/>
        </p:nvSpPr>
        <p:spPr bwMode="auto">
          <a:xfrm>
            <a:off x="7046913" y="3214688"/>
            <a:ext cx="2097087" cy="1379537"/>
          </a:xfrm>
          <a:prstGeom prst="roundRect">
            <a:avLst>
              <a:gd name="adj" fmla="val 16667"/>
            </a:avLst>
          </a:prstGeom>
          <a:solidFill>
            <a:srgbClr val="FFF0DC"/>
          </a:solidFill>
          <a:ln w="9525">
            <a:noFill/>
            <a:round/>
            <a:headEnd/>
            <a:tailEnd/>
          </a:ln>
          <a:effectLst>
            <a:outerShdw blurRad="50800" dist="38100" dir="2700000" algn="tl" rotWithShape="0">
              <a:prstClr val="black">
                <a:alpha val="40000"/>
              </a:prstClr>
            </a:outerShdw>
          </a:effectLst>
        </p:spPr>
        <p:txBody>
          <a:bodyPr wrap="none">
            <a:spAutoFit/>
          </a:bodyPr>
          <a:lstStyle/>
          <a:p>
            <a:pPr>
              <a:lnSpc>
                <a:spcPct val="90000"/>
              </a:lnSpc>
              <a:spcBef>
                <a:spcPct val="0"/>
              </a:spcBef>
            </a:pPr>
            <a:r>
              <a:rPr lang="ja-JP" altLang="en-US" dirty="0">
                <a:solidFill>
                  <a:srgbClr val="C84600"/>
                </a:solidFill>
              </a:rPr>
              <a:t>加速度、力</a:t>
            </a:r>
          </a:p>
          <a:p>
            <a:pPr>
              <a:lnSpc>
                <a:spcPct val="90000"/>
              </a:lnSpc>
              <a:spcBef>
                <a:spcPct val="0"/>
              </a:spcBef>
            </a:pPr>
            <a:r>
              <a:rPr lang="ja-JP" altLang="en-US" dirty="0">
                <a:solidFill>
                  <a:srgbClr val="C84600"/>
                </a:solidFill>
              </a:rPr>
              <a:t>の正方向は</a:t>
            </a:r>
          </a:p>
          <a:p>
            <a:pPr>
              <a:lnSpc>
                <a:spcPct val="90000"/>
              </a:lnSpc>
              <a:spcBef>
                <a:spcPct val="0"/>
              </a:spcBef>
            </a:pPr>
            <a:r>
              <a:rPr lang="ja-JP" altLang="en-US" dirty="0">
                <a:solidFill>
                  <a:srgbClr val="C84600"/>
                </a:solidFill>
              </a:rPr>
              <a:t>同じにする</a:t>
            </a:r>
          </a:p>
        </p:txBody>
      </p:sp>
      <p:sp>
        <p:nvSpPr>
          <p:cNvPr id="312422" name="Rectangle 102"/>
          <p:cNvSpPr>
            <a:spLocks noChangeArrowheads="1"/>
          </p:cNvSpPr>
          <p:nvPr/>
        </p:nvSpPr>
        <p:spPr bwMode="auto">
          <a:xfrm>
            <a:off x="4276725" y="971550"/>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312423" name="Rectangle 103"/>
          <p:cNvSpPr>
            <a:spLocks noChangeArrowheads="1"/>
          </p:cNvSpPr>
          <p:nvPr/>
        </p:nvSpPr>
        <p:spPr bwMode="auto">
          <a:xfrm>
            <a:off x="4048125" y="981075"/>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t>
            </a:r>
          </a:p>
        </p:txBody>
      </p:sp>
      <p:sp>
        <p:nvSpPr>
          <p:cNvPr id="312424" name="Line 104"/>
          <p:cNvSpPr>
            <a:spLocks noChangeShapeType="1"/>
          </p:cNvSpPr>
          <p:nvPr/>
        </p:nvSpPr>
        <p:spPr bwMode="auto">
          <a:xfrm flipH="1" flipV="1">
            <a:off x="4335463" y="1398588"/>
            <a:ext cx="2906712" cy="183515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425" name="Line 105"/>
          <p:cNvSpPr>
            <a:spLocks noChangeShapeType="1"/>
          </p:cNvSpPr>
          <p:nvPr/>
        </p:nvSpPr>
        <p:spPr bwMode="auto">
          <a:xfrm flipH="1" flipV="1">
            <a:off x="382588" y="1304925"/>
            <a:ext cx="7332662" cy="71120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426" name="Line 106"/>
          <p:cNvSpPr>
            <a:spLocks noChangeShapeType="1"/>
          </p:cNvSpPr>
          <p:nvPr/>
        </p:nvSpPr>
        <p:spPr bwMode="auto">
          <a:xfrm flipH="1" flipV="1">
            <a:off x="1811338" y="1352550"/>
            <a:ext cx="6056312" cy="58737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427" name="Line 107"/>
          <p:cNvSpPr>
            <a:spLocks noChangeShapeType="1"/>
          </p:cNvSpPr>
          <p:nvPr/>
        </p:nvSpPr>
        <p:spPr bwMode="auto">
          <a:xfrm flipH="1">
            <a:off x="341313" y="822325"/>
            <a:ext cx="5046662" cy="100330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428" name="Line 108"/>
          <p:cNvSpPr>
            <a:spLocks noChangeShapeType="1"/>
          </p:cNvSpPr>
          <p:nvPr/>
        </p:nvSpPr>
        <p:spPr bwMode="auto">
          <a:xfrm flipH="1">
            <a:off x="1849438" y="889000"/>
            <a:ext cx="3805237" cy="79851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429" name="Rectangle 109"/>
          <p:cNvSpPr>
            <a:spLocks noChangeArrowheads="1"/>
          </p:cNvSpPr>
          <p:nvPr/>
        </p:nvSpPr>
        <p:spPr bwMode="auto">
          <a:xfrm>
            <a:off x="4421188" y="209073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t>N</a:t>
            </a:r>
          </a:p>
        </p:txBody>
      </p:sp>
      <p:sp>
        <p:nvSpPr>
          <p:cNvPr id="312430" name="Rectangle 110"/>
          <p:cNvSpPr>
            <a:spLocks noChangeArrowheads="1"/>
          </p:cNvSpPr>
          <p:nvPr/>
        </p:nvSpPr>
        <p:spPr bwMode="auto">
          <a:xfrm>
            <a:off x="4105275" y="20764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t>
            </a:r>
          </a:p>
        </p:txBody>
      </p:sp>
      <p:sp>
        <p:nvSpPr>
          <p:cNvPr id="312431" name="Rectangle 111"/>
          <p:cNvSpPr>
            <a:spLocks noChangeArrowheads="1"/>
          </p:cNvSpPr>
          <p:nvPr/>
        </p:nvSpPr>
        <p:spPr bwMode="auto">
          <a:xfrm>
            <a:off x="1971675" y="2103438"/>
            <a:ext cx="635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312432" name="Rectangle 112"/>
          <p:cNvSpPr>
            <a:spLocks noChangeArrowheads="1"/>
          </p:cNvSpPr>
          <p:nvPr/>
        </p:nvSpPr>
        <p:spPr bwMode="auto">
          <a:xfrm>
            <a:off x="3344863" y="2078038"/>
            <a:ext cx="9588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312433" name="Rectangle 113"/>
          <p:cNvSpPr>
            <a:spLocks noChangeArrowheads="1"/>
          </p:cNvSpPr>
          <p:nvPr/>
        </p:nvSpPr>
        <p:spPr bwMode="auto">
          <a:xfrm>
            <a:off x="2468563" y="2117725"/>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0</a:t>
            </a:r>
          </a:p>
        </p:txBody>
      </p:sp>
      <p:sp>
        <p:nvSpPr>
          <p:cNvPr id="312434" name="Rectangle 114"/>
          <p:cNvSpPr>
            <a:spLocks noChangeArrowheads="1"/>
          </p:cNvSpPr>
          <p:nvPr/>
        </p:nvSpPr>
        <p:spPr bwMode="auto">
          <a:xfrm>
            <a:off x="1971675" y="1495425"/>
            <a:ext cx="617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312435" name="Rectangle 115"/>
          <p:cNvSpPr>
            <a:spLocks noChangeArrowheads="1"/>
          </p:cNvSpPr>
          <p:nvPr/>
        </p:nvSpPr>
        <p:spPr bwMode="auto">
          <a:xfrm>
            <a:off x="1936750" y="965200"/>
            <a:ext cx="617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312436" name="Rectangle 116"/>
          <p:cNvSpPr>
            <a:spLocks noChangeArrowheads="1"/>
          </p:cNvSpPr>
          <p:nvPr/>
        </p:nvSpPr>
        <p:spPr bwMode="auto">
          <a:xfrm>
            <a:off x="3340100" y="965200"/>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312437" name="Rectangle 117"/>
          <p:cNvSpPr>
            <a:spLocks noChangeArrowheads="1"/>
          </p:cNvSpPr>
          <p:nvPr/>
        </p:nvSpPr>
        <p:spPr bwMode="auto">
          <a:xfrm>
            <a:off x="3556000" y="1566863"/>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312438" name="Rectangle 118"/>
          <p:cNvSpPr>
            <a:spLocks noChangeArrowheads="1"/>
          </p:cNvSpPr>
          <p:nvPr/>
        </p:nvSpPr>
        <p:spPr bwMode="auto">
          <a:xfrm>
            <a:off x="2413000" y="960438"/>
            <a:ext cx="4048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312439" name="Rectangle 119"/>
          <p:cNvSpPr>
            <a:spLocks noChangeArrowheads="1"/>
          </p:cNvSpPr>
          <p:nvPr/>
        </p:nvSpPr>
        <p:spPr bwMode="auto">
          <a:xfrm>
            <a:off x="2428875" y="1487488"/>
            <a:ext cx="4048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312440" name="Rectangle 120"/>
          <p:cNvSpPr>
            <a:spLocks noChangeArrowheads="1"/>
          </p:cNvSpPr>
          <p:nvPr/>
        </p:nvSpPr>
        <p:spPr bwMode="auto">
          <a:xfrm>
            <a:off x="4276725" y="971550"/>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312441" name="Rectangle 121"/>
          <p:cNvSpPr>
            <a:spLocks noChangeArrowheads="1"/>
          </p:cNvSpPr>
          <p:nvPr/>
        </p:nvSpPr>
        <p:spPr bwMode="auto">
          <a:xfrm>
            <a:off x="4421188" y="209073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t>N</a:t>
            </a:r>
          </a:p>
        </p:txBody>
      </p:sp>
      <p:sp>
        <p:nvSpPr>
          <p:cNvPr id="312442" name="Rectangle 122"/>
          <p:cNvSpPr>
            <a:spLocks noChangeArrowheads="1"/>
          </p:cNvSpPr>
          <p:nvPr/>
        </p:nvSpPr>
        <p:spPr bwMode="auto">
          <a:xfrm>
            <a:off x="7004050" y="0"/>
            <a:ext cx="2139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鉛直加速度</a:t>
            </a:r>
            <a:r>
              <a:rPr lang="en-US" altLang="ja-JP" dirty="0">
                <a:solidFill>
                  <a:schemeClr val="accent2"/>
                </a:solidFill>
              </a:rPr>
              <a:t>0</a:t>
            </a:r>
          </a:p>
        </p:txBody>
      </p:sp>
      <p:sp>
        <p:nvSpPr>
          <p:cNvPr id="312443" name="Line 123"/>
          <p:cNvSpPr>
            <a:spLocks noChangeShapeType="1"/>
          </p:cNvSpPr>
          <p:nvPr/>
        </p:nvSpPr>
        <p:spPr bwMode="auto">
          <a:xfrm flipH="1">
            <a:off x="1763713" y="942975"/>
            <a:ext cx="3897312" cy="122555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444" name="Line 124"/>
          <p:cNvSpPr>
            <a:spLocks noChangeShapeType="1"/>
          </p:cNvSpPr>
          <p:nvPr/>
        </p:nvSpPr>
        <p:spPr bwMode="auto">
          <a:xfrm flipH="1" flipV="1">
            <a:off x="4421188" y="2493963"/>
            <a:ext cx="2754312" cy="10922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12329" name="AutoShape 9"/>
          <p:cNvSpPr>
            <a:spLocks noChangeArrowheads="1"/>
          </p:cNvSpPr>
          <p:nvPr/>
        </p:nvSpPr>
        <p:spPr bwMode="auto">
          <a:xfrm>
            <a:off x="2011363" y="587375"/>
            <a:ext cx="955675" cy="4064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2330" name="AutoShape 10"/>
          <p:cNvSpPr>
            <a:spLocks noChangeArrowheads="1"/>
          </p:cNvSpPr>
          <p:nvPr/>
        </p:nvSpPr>
        <p:spPr bwMode="auto">
          <a:xfrm>
            <a:off x="3082925" y="574675"/>
            <a:ext cx="1125538" cy="3937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2331" name="AutoShape 11"/>
          <p:cNvSpPr>
            <a:spLocks noChangeArrowheads="1"/>
          </p:cNvSpPr>
          <p:nvPr/>
        </p:nvSpPr>
        <p:spPr bwMode="auto">
          <a:xfrm>
            <a:off x="4425950" y="561975"/>
            <a:ext cx="576263" cy="3937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26" name="Rectangle 90"/>
          <p:cNvSpPr>
            <a:spLocks noChangeArrowheads="1"/>
          </p:cNvSpPr>
          <p:nvPr/>
        </p:nvSpPr>
        <p:spPr bwMode="auto">
          <a:xfrm>
            <a:off x="3619558" y="0"/>
            <a:ext cx="157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kumimoji="1" lang="en-US" altLang="ja-JP" i="1" dirty="0">
                <a:latin typeface="Symbol" pitchFamily="18" charset="2"/>
              </a:rPr>
              <a:t>m </a:t>
            </a:r>
            <a:r>
              <a:rPr kumimoji="1" lang="en-US" altLang="ja-JP" baseline="-25000" dirty="0"/>
              <a:t>k </a:t>
            </a:r>
            <a:r>
              <a:rPr kumimoji="1" lang="en-US" altLang="ja-JP" dirty="0"/>
              <a:t>= 0.20</a:t>
            </a:r>
          </a:p>
        </p:txBody>
      </p:sp>
      <p:grpSp>
        <p:nvGrpSpPr>
          <p:cNvPr id="7" name="グループ化 6"/>
          <p:cNvGrpSpPr/>
          <p:nvPr/>
        </p:nvGrpSpPr>
        <p:grpSpPr>
          <a:xfrm>
            <a:off x="5557838" y="1047750"/>
            <a:ext cx="558800" cy="528638"/>
            <a:chOff x="5557838" y="1047750"/>
            <a:chExt cx="558800" cy="528638"/>
          </a:xfrm>
        </p:grpSpPr>
        <p:sp>
          <p:nvSpPr>
            <p:cNvPr id="125" name="Line 26"/>
            <p:cNvSpPr>
              <a:spLocks noChangeShapeType="1"/>
            </p:cNvSpPr>
            <p:nvPr/>
          </p:nvSpPr>
          <p:spPr bwMode="auto">
            <a:xfrm flipV="1">
              <a:off x="5611813" y="1047750"/>
              <a:ext cx="50482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27" name="Rectangle 91"/>
            <p:cNvSpPr>
              <a:spLocks noChangeArrowheads="1"/>
            </p:cNvSpPr>
            <p:nvPr/>
          </p:nvSpPr>
          <p:spPr bwMode="auto">
            <a:xfrm>
              <a:off x="5557838" y="1057275"/>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rPr>
                <a:t>f</a:t>
              </a:r>
            </a:p>
          </p:txBody>
        </p:sp>
      </p:grpSp>
      <p:sp>
        <p:nvSpPr>
          <p:cNvPr id="128" name="Rectangle 110"/>
          <p:cNvSpPr>
            <a:spLocks noChangeArrowheads="1"/>
          </p:cNvSpPr>
          <p:nvPr/>
        </p:nvSpPr>
        <p:spPr bwMode="auto">
          <a:xfrm>
            <a:off x="4354513" y="1568450"/>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a:t>
            </a:r>
          </a:p>
        </p:txBody>
      </p:sp>
      <p:sp>
        <p:nvSpPr>
          <p:cNvPr id="129" name="Rectangle 331"/>
          <p:cNvSpPr>
            <a:spLocks noChangeArrowheads="1"/>
          </p:cNvSpPr>
          <p:nvPr/>
        </p:nvSpPr>
        <p:spPr bwMode="auto">
          <a:xfrm>
            <a:off x="3940175" y="1570038"/>
            <a:ext cx="4683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a:t>
            </a:r>
            <a:r>
              <a:rPr lang="en-US" altLang="ja-JP" i="1" dirty="0">
                <a:latin typeface="Bookman Old Style" pitchFamily="18" charset="0"/>
                <a:ea typeface="ＭＳ ゴシック" pitchFamily="49" charset="-128"/>
              </a:rPr>
              <a:t> </a:t>
            </a:r>
          </a:p>
        </p:txBody>
      </p:sp>
      <p:sp>
        <p:nvSpPr>
          <p:cNvPr id="130" name="Line 335"/>
          <p:cNvSpPr>
            <a:spLocks noChangeShapeType="1"/>
          </p:cNvSpPr>
          <p:nvPr/>
        </p:nvSpPr>
        <p:spPr bwMode="auto">
          <a:xfrm flipH="1">
            <a:off x="4813300" y="1431925"/>
            <a:ext cx="736600" cy="34766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31" name="Line 104"/>
          <p:cNvSpPr>
            <a:spLocks noChangeShapeType="1"/>
          </p:cNvSpPr>
          <p:nvPr/>
        </p:nvSpPr>
        <p:spPr bwMode="auto">
          <a:xfrm flipH="1" flipV="1">
            <a:off x="4159876" y="1944710"/>
            <a:ext cx="3026535" cy="1442434"/>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2" name="AutoShape 10"/>
          <p:cNvSpPr>
            <a:spLocks noChangeArrowheads="1"/>
          </p:cNvSpPr>
          <p:nvPr/>
        </p:nvSpPr>
        <p:spPr bwMode="auto">
          <a:xfrm>
            <a:off x="7166409" y="3223419"/>
            <a:ext cx="1907742" cy="1293601"/>
          </a:xfrm>
          <a:prstGeom prst="roundRect">
            <a:avLst>
              <a:gd name="adj" fmla="val 18553"/>
            </a:avLst>
          </a:prstGeom>
          <a:noFill/>
          <a:ln w="57150"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dirty="0">
              <a:solidFill>
                <a:srgbClr val="000000"/>
              </a:solidFill>
            </a:endParaRPr>
          </a:p>
        </p:txBody>
      </p:sp>
    </p:spTree>
    <p:extLst>
      <p:ext uri="{BB962C8B-B14F-4D97-AF65-F5344CB8AC3E}">
        <p14:creationId xmlns:p14="http://schemas.microsoft.com/office/powerpoint/2010/main" val="7554392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mph" presetSubtype="0" nodeType="withEffect">
                                  <p:stCondLst>
                                    <p:cond delay="0"/>
                                  </p:stCondLst>
                                  <p:childTnLst>
                                    <p:set>
                                      <p:cBhvr rctx="PPT">
                                        <p:cTn id="6" dur="indefinite"/>
                                        <p:tgtEl>
                                          <p:spTgt spid="5"/>
                                        </p:tgtEl>
                                        <p:attrNameLst>
                                          <p:attrName>style.opacity</p:attrName>
                                        </p:attrNameLst>
                                      </p:cBhvr>
                                      <p:to>
                                        <p:strVal val="0.25"/>
                                      </p:to>
                                    </p:set>
                                    <p:animEffect filter="image" prLst="opacity: 0.25">
                                      <p:cBhvr rctx="IE">
                                        <p:cTn id="7" dur="indefinite"/>
                                        <p:tgtEl>
                                          <p:spTgt spid="5"/>
                                        </p:tgtEl>
                                      </p:cBhvr>
                                    </p:animEffect>
                                  </p:childTnLst>
                                </p:cTn>
                              </p:par>
                              <p:par>
                                <p:cTn id="8" presetID="9" presetClass="emph" presetSubtype="0" grpId="2" nodeType="withEffect">
                                  <p:stCondLst>
                                    <p:cond delay="0"/>
                                  </p:stCondLst>
                                  <p:childTnLst>
                                    <p:set>
                                      <p:cBhvr rctx="PPT">
                                        <p:cTn id="9" dur="indefinite"/>
                                        <p:tgtEl>
                                          <p:spTgt spid="312406"/>
                                        </p:tgtEl>
                                        <p:attrNameLst>
                                          <p:attrName>style.opacity</p:attrName>
                                        </p:attrNameLst>
                                      </p:cBhvr>
                                      <p:to>
                                        <p:strVal val="0.25"/>
                                      </p:to>
                                    </p:set>
                                    <p:animEffect filter="image" prLst="opacity: 0.25">
                                      <p:cBhvr rctx="IE">
                                        <p:cTn id="10" dur="indefinite"/>
                                        <p:tgtEl>
                                          <p:spTgt spid="312406"/>
                                        </p:tgtEl>
                                      </p:cBhvr>
                                    </p:animEffect>
                                  </p:childTnLst>
                                </p:cTn>
                              </p:par>
                              <p:par>
                                <p:cTn id="11" presetID="9" presetClass="emph" presetSubtype="0" nodeType="withEffect">
                                  <p:stCondLst>
                                    <p:cond delay="0"/>
                                  </p:stCondLst>
                                  <p:childTnLst>
                                    <p:set>
                                      <p:cBhvr rctx="PPT">
                                        <p:cTn id="12" dur="indefinite"/>
                                        <p:tgtEl>
                                          <p:spTgt spid="6"/>
                                        </p:tgtEl>
                                        <p:attrNameLst>
                                          <p:attrName>style.opacity</p:attrName>
                                        </p:attrNameLst>
                                      </p:cBhvr>
                                      <p:to>
                                        <p:strVal val="0.25"/>
                                      </p:to>
                                    </p:set>
                                    <p:animEffect filter="image" prLst="opacity: 0.25">
                                      <p:cBhvr rctx="IE">
                                        <p:cTn id="13" dur="indefinite"/>
                                        <p:tgtEl>
                                          <p:spTgt spid="6"/>
                                        </p:tgtEl>
                                      </p:cBhvr>
                                    </p:animEffect>
                                  </p:childTnLst>
                                </p:cTn>
                              </p:par>
                              <p:par>
                                <p:cTn id="14" presetID="9" presetClass="emph" presetSubtype="0" grpId="0" nodeType="withEffect">
                                  <p:stCondLst>
                                    <p:cond delay="0"/>
                                  </p:stCondLst>
                                  <p:childTnLst>
                                    <p:set>
                                      <p:cBhvr rctx="PPT">
                                        <p:cTn id="15" dur="indefinite"/>
                                        <p:tgtEl>
                                          <p:spTgt spid="312406"/>
                                        </p:tgtEl>
                                        <p:attrNameLst>
                                          <p:attrName>style.opacity</p:attrName>
                                        </p:attrNameLst>
                                      </p:cBhvr>
                                      <p:to>
                                        <p:strVal val="0.25"/>
                                      </p:to>
                                    </p:set>
                                    <p:animEffect filter="image" prLst="opacity: 0.25">
                                      <p:cBhvr rctx="IE">
                                        <p:cTn id="16" dur="indefinite"/>
                                        <p:tgtEl>
                                          <p:spTgt spid="312406"/>
                                        </p:tgtEl>
                                      </p:cBhvr>
                                    </p:animEffect>
                                  </p:childTnLst>
                                </p:cTn>
                              </p:par>
                              <p:par>
                                <p:cTn id="17" presetID="9" presetClass="emph" presetSubtype="0" nodeType="withEffect">
                                  <p:stCondLst>
                                    <p:cond delay="0"/>
                                  </p:stCondLst>
                                  <p:childTnLst>
                                    <p:set>
                                      <p:cBhvr rctx="PPT">
                                        <p:cTn id="18" dur="indefinite"/>
                                        <p:tgtEl>
                                          <p:spTgt spid="2"/>
                                        </p:tgtEl>
                                        <p:attrNameLst>
                                          <p:attrName>style.opacity</p:attrName>
                                        </p:attrNameLst>
                                      </p:cBhvr>
                                      <p:to>
                                        <p:strVal val="0.1"/>
                                      </p:to>
                                    </p:set>
                                    <p:animEffect filter="image" prLst="opacity: 0.1">
                                      <p:cBhvr rctx="IE">
                                        <p:cTn id="19" dur="indefinite"/>
                                        <p:tgtEl>
                                          <p:spTgt spid="2"/>
                                        </p:tgtEl>
                                      </p:cBhvr>
                                    </p:animEffect>
                                  </p:childTnLst>
                                </p:cTn>
                              </p:par>
                              <p:par>
                                <p:cTn id="20" presetID="9" presetClass="emph" presetSubtype="0" nodeType="withEffect">
                                  <p:stCondLst>
                                    <p:cond delay="0"/>
                                  </p:stCondLst>
                                  <p:childTnLst>
                                    <p:set>
                                      <p:cBhvr rctx="PPT">
                                        <p:cTn id="21" dur="indefinite"/>
                                        <p:tgtEl>
                                          <p:spTgt spid="4"/>
                                        </p:tgtEl>
                                        <p:attrNameLst>
                                          <p:attrName>style.opacity</p:attrName>
                                        </p:attrNameLst>
                                      </p:cBhvr>
                                      <p:to>
                                        <p:strVal val="0.1"/>
                                      </p:to>
                                    </p:set>
                                    <p:animEffect filter="image" prLst="opacity: 0.1">
                                      <p:cBhvr rctx="IE">
                                        <p:cTn id="22" dur="indefinite"/>
                                        <p:tgtEl>
                                          <p:spTgt spid="4"/>
                                        </p:tgtEl>
                                      </p:cBhvr>
                                    </p:animEffect>
                                  </p:childTnLst>
                                </p:cTn>
                              </p:par>
                              <p:par>
                                <p:cTn id="23" presetID="9" presetClass="emph" presetSubtype="0" nodeType="withEffect">
                                  <p:stCondLst>
                                    <p:cond delay="0"/>
                                  </p:stCondLst>
                                  <p:childTnLst>
                                    <p:set>
                                      <p:cBhvr rctx="PPT">
                                        <p:cTn id="24" dur="indefinite"/>
                                        <p:tgtEl>
                                          <p:spTgt spid="7"/>
                                        </p:tgtEl>
                                        <p:attrNameLst>
                                          <p:attrName>style.opacity</p:attrName>
                                        </p:attrNameLst>
                                      </p:cBhvr>
                                      <p:to>
                                        <p:strVal val="0.1"/>
                                      </p:to>
                                    </p:set>
                                    <p:animEffect filter="image" prLst="opacity: 0.1">
                                      <p:cBhvr rctx="IE">
                                        <p:cTn id="25" dur="indefinite"/>
                                        <p:tgtEl>
                                          <p:spTgt spid="7"/>
                                        </p:tgtEl>
                                      </p:cBhvr>
                                    </p:animEffect>
                                  </p:childTnLst>
                                </p:cTn>
                              </p:par>
                              <p:par>
                                <p:cTn id="26" presetID="9" presetClass="emph" presetSubtype="0" nodeType="withEffect">
                                  <p:stCondLst>
                                    <p:cond delay="0"/>
                                  </p:stCondLst>
                                  <p:childTnLst>
                                    <p:set>
                                      <p:cBhvr rctx="PPT">
                                        <p:cTn id="27" dur="indefinite"/>
                                        <p:tgtEl>
                                          <p:spTgt spid="3"/>
                                        </p:tgtEl>
                                        <p:attrNameLst>
                                          <p:attrName>style.opacity</p:attrName>
                                        </p:attrNameLst>
                                      </p:cBhvr>
                                      <p:to>
                                        <p:strVal val="0.1"/>
                                      </p:to>
                                    </p:set>
                                    <p:animEffect filter="image" prLst="opacity: 0.1">
                                      <p:cBhvr rctx="IE">
                                        <p:cTn id="28" dur="indefinite"/>
                                        <p:tgtEl>
                                          <p:spTgt spid="3"/>
                                        </p:tgtEl>
                                      </p:cBhvr>
                                    </p:animEffect>
                                  </p:childTnLst>
                                </p:cTn>
                              </p:par>
                              <p:par>
                                <p:cTn id="29" presetID="9" presetClass="emph" presetSubtype="0" grpId="0" nodeType="withEffect">
                                  <p:stCondLst>
                                    <p:cond delay="0"/>
                                  </p:stCondLst>
                                  <p:childTnLst>
                                    <p:set>
                                      <p:cBhvr rctx="PPT">
                                        <p:cTn id="30" dur="indefinite"/>
                                        <p:tgtEl>
                                          <p:spTgt spid="312333"/>
                                        </p:tgtEl>
                                        <p:attrNameLst>
                                          <p:attrName>style.opacity</p:attrName>
                                        </p:attrNameLst>
                                      </p:cBhvr>
                                      <p:to>
                                        <p:strVal val="0.1"/>
                                      </p:to>
                                    </p:set>
                                    <p:animEffect filter="image" prLst="opacity: 0.1">
                                      <p:cBhvr rctx="IE">
                                        <p:cTn id="31" dur="indefinite"/>
                                        <p:tgtEl>
                                          <p:spTgt spid="312333"/>
                                        </p:tgtEl>
                                      </p:cBhvr>
                                    </p:animEffect>
                                  </p:childTnLst>
                                </p:cTn>
                              </p:par>
                              <p:par>
                                <p:cTn id="32" presetID="9" presetClass="emph" presetSubtype="0" grpId="0" nodeType="withEffect">
                                  <p:stCondLst>
                                    <p:cond delay="0"/>
                                  </p:stCondLst>
                                  <p:childTnLst>
                                    <p:set>
                                      <p:cBhvr rctx="PPT">
                                        <p:cTn id="33" dur="indefinite"/>
                                        <p:tgtEl>
                                          <p:spTgt spid="312336"/>
                                        </p:tgtEl>
                                        <p:attrNameLst>
                                          <p:attrName>style.opacity</p:attrName>
                                        </p:attrNameLst>
                                      </p:cBhvr>
                                      <p:to>
                                        <p:strVal val="0.1"/>
                                      </p:to>
                                    </p:set>
                                    <p:animEffect filter="image" prLst="opacity: 0.1">
                                      <p:cBhvr rctx="IE">
                                        <p:cTn id="34" dur="indefinite"/>
                                        <p:tgtEl>
                                          <p:spTgt spid="312336"/>
                                        </p:tgtEl>
                                      </p:cBhvr>
                                    </p:animEffect>
                                  </p:childTnLst>
                                </p:cTn>
                              </p:par>
                              <p:par>
                                <p:cTn id="35" presetID="9" presetClass="emph" presetSubtype="0" grpId="0" nodeType="withEffect">
                                  <p:stCondLst>
                                    <p:cond delay="0"/>
                                  </p:stCondLst>
                                  <p:childTnLst>
                                    <p:set>
                                      <p:cBhvr rctx="PPT">
                                        <p:cTn id="36" dur="indefinite"/>
                                        <p:tgtEl>
                                          <p:spTgt spid="312397"/>
                                        </p:tgtEl>
                                        <p:attrNameLst>
                                          <p:attrName>style.opacity</p:attrName>
                                        </p:attrNameLst>
                                      </p:cBhvr>
                                      <p:to>
                                        <p:strVal val="0.1"/>
                                      </p:to>
                                    </p:set>
                                    <p:animEffect filter="image" prLst="opacity: 0.1">
                                      <p:cBhvr rctx="IE">
                                        <p:cTn id="37" dur="indefinite"/>
                                        <p:tgtEl>
                                          <p:spTgt spid="312397"/>
                                        </p:tgtEl>
                                      </p:cBhvr>
                                    </p:animEffect>
                                  </p:childTnLst>
                                </p:cTn>
                              </p:par>
                              <p:par>
                                <p:cTn id="38" presetID="9" presetClass="emph" presetSubtype="0" grpId="1" nodeType="withEffect">
                                  <p:stCondLst>
                                    <p:cond delay="0"/>
                                  </p:stCondLst>
                                  <p:childTnLst>
                                    <p:set>
                                      <p:cBhvr rctx="PPT">
                                        <p:cTn id="39" dur="indefinite"/>
                                        <p:tgtEl>
                                          <p:spTgt spid="312335"/>
                                        </p:tgtEl>
                                        <p:attrNameLst>
                                          <p:attrName>style.opacity</p:attrName>
                                        </p:attrNameLst>
                                      </p:cBhvr>
                                      <p:to>
                                        <p:strVal val="0.1"/>
                                      </p:to>
                                    </p:set>
                                    <p:animEffect filter="image" prLst="opacity: 0.1">
                                      <p:cBhvr rctx="IE">
                                        <p:cTn id="40" dur="indefinite"/>
                                        <p:tgtEl>
                                          <p:spTgt spid="312335"/>
                                        </p:tgtEl>
                                      </p:cBhvr>
                                    </p:animEffect>
                                  </p:childTnLst>
                                </p:cTn>
                              </p:par>
                              <p:par>
                                <p:cTn id="41" presetID="9" presetClass="emph" presetSubtype="0" grpId="1" nodeType="withEffect">
                                  <p:stCondLst>
                                    <p:cond delay="0"/>
                                  </p:stCondLst>
                                  <p:childTnLst>
                                    <p:set>
                                      <p:cBhvr rctx="PPT">
                                        <p:cTn id="42" dur="indefinite"/>
                                        <p:tgtEl>
                                          <p:spTgt spid="312337"/>
                                        </p:tgtEl>
                                        <p:attrNameLst>
                                          <p:attrName>style.opacity</p:attrName>
                                        </p:attrNameLst>
                                      </p:cBhvr>
                                      <p:to>
                                        <p:strVal val="0.1"/>
                                      </p:to>
                                    </p:set>
                                    <p:animEffect filter="image" prLst="opacity: 0.1">
                                      <p:cBhvr rctx="IE">
                                        <p:cTn id="43" dur="indefinite"/>
                                        <p:tgtEl>
                                          <p:spTgt spid="312337"/>
                                        </p:tgtEl>
                                      </p:cBhvr>
                                    </p:animEffect>
                                  </p:childTnLst>
                                </p:cTn>
                              </p:par>
                              <p:par>
                                <p:cTn id="44" presetID="9" presetClass="emph" presetSubtype="0" grpId="0" nodeType="withEffect">
                                  <p:stCondLst>
                                    <p:cond delay="0"/>
                                  </p:stCondLst>
                                  <p:childTnLst>
                                    <p:set>
                                      <p:cBhvr rctx="PPT">
                                        <p:cTn id="45" dur="indefinite"/>
                                        <p:tgtEl>
                                          <p:spTgt spid="312323"/>
                                        </p:tgtEl>
                                        <p:attrNameLst>
                                          <p:attrName>style.opacity</p:attrName>
                                        </p:attrNameLst>
                                      </p:cBhvr>
                                      <p:to>
                                        <p:strVal val="0.1"/>
                                      </p:to>
                                    </p:set>
                                    <p:animEffect filter="image" prLst="opacity: 0.1">
                                      <p:cBhvr rctx="IE">
                                        <p:cTn id="46" dur="indefinite"/>
                                        <p:tgtEl>
                                          <p:spTgt spid="312323"/>
                                        </p:tgtEl>
                                      </p:cBhvr>
                                    </p:animEffect>
                                  </p:childTnLst>
                                </p:cTn>
                              </p:par>
                              <p:par>
                                <p:cTn id="47" presetID="9" presetClass="emph" presetSubtype="0" grpId="0" nodeType="withEffect">
                                  <p:stCondLst>
                                    <p:cond delay="0"/>
                                  </p:stCondLst>
                                  <p:childTnLst>
                                    <p:set>
                                      <p:cBhvr rctx="PPT">
                                        <p:cTn id="48" dur="indefinite"/>
                                        <p:tgtEl>
                                          <p:spTgt spid="312324"/>
                                        </p:tgtEl>
                                        <p:attrNameLst>
                                          <p:attrName>style.opacity</p:attrName>
                                        </p:attrNameLst>
                                      </p:cBhvr>
                                      <p:to>
                                        <p:strVal val="0.1"/>
                                      </p:to>
                                    </p:set>
                                    <p:animEffect filter="image" prLst="opacity: 0.1">
                                      <p:cBhvr rctx="IE">
                                        <p:cTn id="49" dur="indefinite"/>
                                        <p:tgtEl>
                                          <p:spTgt spid="312324"/>
                                        </p:tgtEl>
                                      </p:cBhvr>
                                    </p:animEffect>
                                  </p:childTnLst>
                                </p:cTn>
                              </p:par>
                              <p:par>
                                <p:cTn id="50" presetID="9" presetClass="emph" presetSubtype="0" grpId="0" nodeType="withEffect">
                                  <p:stCondLst>
                                    <p:cond delay="0"/>
                                  </p:stCondLst>
                                  <p:childTnLst>
                                    <p:set>
                                      <p:cBhvr rctx="PPT">
                                        <p:cTn id="51" dur="indefinite"/>
                                        <p:tgtEl>
                                          <p:spTgt spid="312328"/>
                                        </p:tgtEl>
                                        <p:attrNameLst>
                                          <p:attrName>style.opacity</p:attrName>
                                        </p:attrNameLst>
                                      </p:cBhvr>
                                      <p:to>
                                        <p:strVal val="0.1"/>
                                      </p:to>
                                    </p:set>
                                    <p:animEffect filter="image" prLst="opacity: 0.1">
                                      <p:cBhvr rctx="IE">
                                        <p:cTn id="52" dur="indefinite"/>
                                        <p:tgtEl>
                                          <p:spTgt spid="312328"/>
                                        </p:tgtEl>
                                      </p:cBhvr>
                                    </p:animEffect>
                                  </p:childTnLst>
                                </p:cTn>
                              </p:par>
                              <p:par>
                                <p:cTn id="53" presetID="9" presetClass="emph" presetSubtype="0" grpId="0" nodeType="withEffect">
                                  <p:stCondLst>
                                    <p:cond delay="0"/>
                                  </p:stCondLst>
                                  <p:childTnLst>
                                    <p:set>
                                      <p:cBhvr rctx="PPT">
                                        <p:cTn id="54" dur="indefinite"/>
                                        <p:tgtEl>
                                          <p:spTgt spid="312327"/>
                                        </p:tgtEl>
                                        <p:attrNameLst>
                                          <p:attrName>style.opacity</p:attrName>
                                        </p:attrNameLst>
                                      </p:cBhvr>
                                      <p:to>
                                        <p:strVal val="0.1"/>
                                      </p:to>
                                    </p:set>
                                    <p:animEffect filter="image" prLst="opacity: 0.1">
                                      <p:cBhvr rctx="IE">
                                        <p:cTn id="55" dur="indefinite"/>
                                        <p:tgtEl>
                                          <p:spTgt spid="31232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mph" presetSubtype="0" nodeType="clickEffect">
                                  <p:stCondLst>
                                    <p:cond delay="0"/>
                                  </p:stCondLst>
                                  <p:childTnLst>
                                    <p:set>
                                      <p:cBhvr rctx="PPT">
                                        <p:cTn id="59" dur="indefinite"/>
                                        <p:tgtEl>
                                          <p:spTgt spid="5"/>
                                        </p:tgtEl>
                                        <p:attrNameLst>
                                          <p:attrName>style.opacity</p:attrName>
                                        </p:attrNameLst>
                                      </p:cBhvr>
                                      <p:to>
                                        <p:strVal val="1"/>
                                      </p:to>
                                    </p:set>
                                    <p:animEffect filter="image" prLst="opacity: 1">
                                      <p:cBhvr rctx="IE">
                                        <p:cTn id="60" dur="indefinite"/>
                                        <p:tgtEl>
                                          <p:spTgt spid="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1236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3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312407"/>
                                        </p:tgtEl>
                                        <p:attrNameLst>
                                          <p:attrName>style.visibility</p:attrName>
                                        </p:attrNameLst>
                                      </p:cBhvr>
                                      <p:to>
                                        <p:strVal val="visible"/>
                                      </p:to>
                                    </p:set>
                                    <p:animEffect transition="in" filter="wipe(down)">
                                      <p:cBhvr>
                                        <p:cTn id="71" dur="500"/>
                                        <p:tgtEl>
                                          <p:spTgt spid="312407"/>
                                        </p:tgtEl>
                                      </p:cBhvr>
                                    </p:animEffect>
                                  </p:childTnLst>
                                </p:cTn>
                              </p:par>
                              <p:par>
                                <p:cTn id="72" presetID="1" presetClass="entr" presetSubtype="0" fill="hold" grpId="0" nodeType="withEffect">
                                  <p:stCondLst>
                                    <p:cond delay="0"/>
                                  </p:stCondLst>
                                  <p:childTnLst>
                                    <p:set>
                                      <p:cBhvr>
                                        <p:cTn id="73" dur="1" fill="hold">
                                          <p:stCondLst>
                                            <p:cond delay="0"/>
                                          </p:stCondLst>
                                        </p:cTn>
                                        <p:tgtEl>
                                          <p:spTgt spid="312369"/>
                                        </p:tgtEl>
                                        <p:attrNameLst>
                                          <p:attrName>style.visibility</p:attrName>
                                        </p:attrNameLst>
                                      </p:cBhvr>
                                      <p:to>
                                        <p:strVal val="visible"/>
                                      </p:to>
                                    </p:set>
                                  </p:childTnLst>
                                </p:cTn>
                              </p:par>
                              <p:par>
                                <p:cTn id="74" presetID="42" presetClass="path" presetSubtype="0" fill="hold" grpId="1" nodeType="withEffect">
                                  <p:stCondLst>
                                    <p:cond delay="0"/>
                                  </p:stCondLst>
                                  <p:childTnLst>
                                    <p:animMotion origin="layout" path="M 5E-6 4.34783E-6 L 0.13178 0.85245 " pathEditMode="relative" rAng="0" ptsTypes="AA">
                                      <p:cBhvr>
                                        <p:cTn id="75" dur="500" spd="-100000" fill="hold"/>
                                        <p:tgtEl>
                                          <p:spTgt spid="312369"/>
                                        </p:tgtEl>
                                        <p:attrNameLst>
                                          <p:attrName>ppt_x</p:attrName>
                                          <p:attrName>ppt_y</p:attrName>
                                        </p:attrNameLst>
                                      </p:cBhvr>
                                      <p:rCtr x="6580" y="42623"/>
                                    </p:animMotion>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12357"/>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312425"/>
                                        </p:tgtEl>
                                        <p:attrNameLst>
                                          <p:attrName>style.visibility</p:attrName>
                                        </p:attrNameLst>
                                      </p:cBhvr>
                                      <p:to>
                                        <p:strVal val="visible"/>
                                      </p:to>
                                    </p:set>
                                    <p:animEffect transition="in" filter="wipe(left)">
                                      <p:cBhvr>
                                        <p:cTn id="84" dur="500"/>
                                        <p:tgtEl>
                                          <p:spTgt spid="312425"/>
                                        </p:tgtEl>
                                      </p:cBhvr>
                                    </p:animEffect>
                                  </p:childTnLst>
                                </p:cTn>
                              </p:par>
                              <p:par>
                                <p:cTn id="85" presetID="1" presetClass="exit" presetSubtype="0" fill="hold" grpId="1" nodeType="withEffect">
                                  <p:stCondLst>
                                    <p:cond delay="0"/>
                                  </p:stCondLst>
                                  <p:childTnLst>
                                    <p:set>
                                      <p:cBhvr>
                                        <p:cTn id="86" dur="1" fill="hold">
                                          <p:stCondLst>
                                            <p:cond delay="0"/>
                                          </p:stCondLst>
                                        </p:cTn>
                                        <p:tgtEl>
                                          <p:spTgt spid="312407"/>
                                        </p:tgtEl>
                                        <p:attrNameLst>
                                          <p:attrName>style.visibility</p:attrName>
                                        </p:attrNameLst>
                                      </p:cBhvr>
                                      <p:to>
                                        <p:strVal val="hidden"/>
                                      </p:to>
                                    </p:set>
                                  </p:childTnLst>
                                </p:cTn>
                              </p:par>
                            </p:childTnLst>
                          </p:cTn>
                        </p:par>
                        <p:par>
                          <p:cTn id="87" fill="hold">
                            <p:stCondLst>
                              <p:cond delay="500"/>
                            </p:stCondLst>
                            <p:childTnLst>
                              <p:par>
                                <p:cTn id="88" presetID="1" presetClass="entr" presetSubtype="0" fill="hold" grpId="0" nodeType="afterEffect">
                                  <p:stCondLst>
                                    <p:cond delay="0"/>
                                  </p:stCondLst>
                                  <p:childTnLst>
                                    <p:set>
                                      <p:cBhvr>
                                        <p:cTn id="89" dur="1" fill="hold">
                                          <p:stCondLst>
                                            <p:cond delay="0"/>
                                          </p:stCondLst>
                                        </p:cTn>
                                        <p:tgtEl>
                                          <p:spTgt spid="312334"/>
                                        </p:tgtEl>
                                        <p:attrNameLst>
                                          <p:attrName>style.visibility</p:attrName>
                                        </p:attrNameLst>
                                      </p:cBhvr>
                                      <p:to>
                                        <p:strVal val="visible"/>
                                      </p:to>
                                    </p:set>
                                  </p:childTnLst>
                                </p:cTn>
                              </p:par>
                              <p:par>
                                <p:cTn id="90" presetID="9" presetClass="emph" presetSubtype="0" grpId="2" nodeType="withEffect">
                                  <p:stCondLst>
                                    <p:cond delay="0"/>
                                  </p:stCondLst>
                                  <p:childTnLst>
                                    <p:set>
                                      <p:cBhvr rctx="PPT">
                                        <p:cTn id="91" dur="indefinite"/>
                                        <p:tgtEl>
                                          <p:spTgt spid="312335"/>
                                        </p:tgtEl>
                                        <p:attrNameLst>
                                          <p:attrName>style.opacity</p:attrName>
                                        </p:attrNameLst>
                                      </p:cBhvr>
                                      <p:to>
                                        <p:strVal val="1"/>
                                      </p:to>
                                    </p:set>
                                    <p:animEffect filter="image" prLst="opacity: 1">
                                      <p:cBhvr rctx="IE">
                                        <p:cTn id="92" dur="indefinite"/>
                                        <p:tgtEl>
                                          <p:spTgt spid="312335"/>
                                        </p:tgtEl>
                                      </p:cBhvr>
                                    </p:animEffect>
                                  </p:childTnLst>
                                </p:cTn>
                              </p:par>
                              <p:par>
                                <p:cTn id="93" presetID="9" presetClass="emph" presetSubtype="0" grpId="2" nodeType="withEffect">
                                  <p:stCondLst>
                                    <p:cond delay="0"/>
                                  </p:stCondLst>
                                  <p:childTnLst>
                                    <p:set>
                                      <p:cBhvr rctx="PPT">
                                        <p:cTn id="94" dur="indefinite"/>
                                        <p:tgtEl>
                                          <p:spTgt spid="312337"/>
                                        </p:tgtEl>
                                        <p:attrNameLst>
                                          <p:attrName>style.opacity</p:attrName>
                                        </p:attrNameLst>
                                      </p:cBhvr>
                                      <p:to>
                                        <p:strVal val="1"/>
                                      </p:to>
                                    </p:set>
                                    <p:animEffect filter="image" prLst="opacity: 1">
                                      <p:cBhvr rctx="IE">
                                        <p:cTn id="95" dur="indefinite"/>
                                        <p:tgtEl>
                                          <p:spTgt spid="312337"/>
                                        </p:tgtEl>
                                      </p:cBhvr>
                                    </p:animEffec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312365"/>
                                        </p:tgtEl>
                                        <p:attrNameLst>
                                          <p:attrName>style.visibility</p:attrName>
                                        </p:attrNameLst>
                                      </p:cBhvr>
                                      <p:to>
                                        <p:strVal val="visible"/>
                                      </p:to>
                                    </p:set>
                                  </p:childTnLst>
                                </p:cTn>
                              </p:par>
                              <p:par>
                                <p:cTn id="100" presetID="1" presetClass="exit" presetSubtype="0" fill="hold" grpId="1" nodeType="withEffect">
                                  <p:stCondLst>
                                    <p:cond delay="0"/>
                                  </p:stCondLst>
                                  <p:childTnLst>
                                    <p:set>
                                      <p:cBhvr>
                                        <p:cTn id="101" dur="1" fill="hold">
                                          <p:stCondLst>
                                            <p:cond delay="0"/>
                                          </p:stCondLst>
                                        </p:cTn>
                                        <p:tgtEl>
                                          <p:spTgt spid="312425"/>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312426"/>
                                        </p:tgtEl>
                                        <p:attrNameLst>
                                          <p:attrName>style.visibility</p:attrName>
                                        </p:attrNameLst>
                                      </p:cBhvr>
                                      <p:to>
                                        <p:strVal val="visible"/>
                                      </p:to>
                                    </p:set>
                                    <p:animEffect transition="in" filter="wipe(left)">
                                      <p:cBhvr>
                                        <p:cTn id="106" dur="500"/>
                                        <p:tgtEl>
                                          <p:spTgt spid="312426"/>
                                        </p:tgtEl>
                                      </p:cBhvr>
                                    </p:animEffect>
                                  </p:childTnLst>
                                </p:cTn>
                              </p:par>
                            </p:childTnLst>
                          </p:cTn>
                        </p:par>
                        <p:par>
                          <p:cTn id="107" fill="hold">
                            <p:stCondLst>
                              <p:cond delay="500"/>
                            </p:stCondLst>
                            <p:childTnLst>
                              <p:par>
                                <p:cTn id="108" presetID="9" presetClass="emph" presetSubtype="0" nodeType="afterEffect">
                                  <p:stCondLst>
                                    <p:cond delay="0"/>
                                  </p:stCondLst>
                                  <p:childTnLst>
                                    <p:set>
                                      <p:cBhvr rctx="PPT">
                                        <p:cTn id="109" dur="indefinite"/>
                                        <p:tgtEl>
                                          <p:spTgt spid="2"/>
                                        </p:tgtEl>
                                        <p:attrNameLst>
                                          <p:attrName>style.opacity</p:attrName>
                                        </p:attrNameLst>
                                      </p:cBhvr>
                                      <p:to>
                                        <p:strVal val="1"/>
                                      </p:to>
                                    </p:set>
                                    <p:animEffect filter="image" prLst="opacity: 1">
                                      <p:cBhvr rctx="IE">
                                        <p:cTn id="110" dur="indefinite"/>
                                        <p:tgtEl>
                                          <p:spTgt spid="2"/>
                                        </p:tgtEl>
                                      </p:cBhvr>
                                    </p:animEffec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1" nodeType="clickEffect">
                                  <p:stCondLst>
                                    <p:cond delay="0"/>
                                  </p:stCondLst>
                                  <p:childTnLst>
                                    <p:set>
                                      <p:cBhvr>
                                        <p:cTn id="114" dur="1" fill="hold">
                                          <p:stCondLst>
                                            <p:cond delay="0"/>
                                          </p:stCondLst>
                                        </p:cTn>
                                        <p:tgtEl>
                                          <p:spTgt spid="312426"/>
                                        </p:tgtEl>
                                        <p:attrNameLst>
                                          <p:attrName>style.visibility</p:attrName>
                                        </p:attrNameLst>
                                      </p:cBhvr>
                                      <p:to>
                                        <p:strVal val="hidden"/>
                                      </p:to>
                                    </p:set>
                                  </p:childTnLst>
                                </p:cTn>
                              </p:par>
                            </p:childTnLst>
                          </p:cTn>
                        </p:par>
                        <p:par>
                          <p:cTn id="115" fill="hold">
                            <p:stCondLst>
                              <p:cond delay="0"/>
                            </p:stCondLst>
                            <p:childTnLst>
                              <p:par>
                                <p:cTn id="116" presetID="1" presetClass="entr" presetSubtype="0" fill="hold" grpId="0" nodeType="afterEffect">
                                  <p:stCondLst>
                                    <p:cond delay="0"/>
                                  </p:stCondLst>
                                  <p:childTnLst>
                                    <p:set>
                                      <p:cBhvr>
                                        <p:cTn id="117" dur="1" fill="hold">
                                          <p:stCondLst>
                                            <p:cond delay="0"/>
                                          </p:stCondLst>
                                        </p:cTn>
                                        <p:tgtEl>
                                          <p:spTgt spid="312360"/>
                                        </p:tgtEl>
                                        <p:attrNameLst>
                                          <p:attrName>style.visibility</p:attrName>
                                        </p:attrNameLst>
                                      </p:cBhvr>
                                      <p:to>
                                        <p:strVal val="visible"/>
                                      </p:to>
                                    </p:set>
                                  </p:childTnLst>
                                </p:cTn>
                              </p:par>
                              <p:par>
                                <p:cTn id="118" presetID="1" presetClass="entr" presetSubtype="0" fill="hold" grpId="0" nodeType="withEffect">
                                  <p:stCondLst>
                                    <p:cond delay="0"/>
                                  </p:stCondLst>
                                  <p:childTnLst>
                                    <p:set>
                                      <p:cBhvr>
                                        <p:cTn id="119" dur="1" fill="hold">
                                          <p:stCondLst>
                                            <p:cond delay="0"/>
                                          </p:stCondLst>
                                        </p:cTn>
                                        <p:tgtEl>
                                          <p:spTgt spid="312413"/>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312363"/>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312329"/>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grpId="0" nodeType="clickEffect">
                                  <p:stCondLst>
                                    <p:cond delay="0"/>
                                  </p:stCondLst>
                                  <p:childTnLst>
                                    <p:set>
                                      <p:cBhvr>
                                        <p:cTn id="129" dur="1" fill="hold">
                                          <p:stCondLst>
                                            <p:cond delay="0"/>
                                          </p:stCondLst>
                                        </p:cTn>
                                        <p:tgtEl>
                                          <p:spTgt spid="312373"/>
                                        </p:tgtEl>
                                        <p:attrNameLst>
                                          <p:attrName>style.visibility</p:attrName>
                                        </p:attrNameLst>
                                      </p:cBhvr>
                                      <p:to>
                                        <p:strVal val="visible"/>
                                      </p:to>
                                    </p:set>
                                    <p:animEffect transition="in" filter="wipe(left)">
                                      <p:cBhvr>
                                        <p:cTn id="130" dur="500"/>
                                        <p:tgtEl>
                                          <p:spTgt spid="312373"/>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2" fill="hold" grpId="0" nodeType="clickEffect">
                                  <p:stCondLst>
                                    <p:cond delay="0"/>
                                  </p:stCondLst>
                                  <p:childTnLst>
                                    <p:set>
                                      <p:cBhvr>
                                        <p:cTn id="134" dur="1" fill="hold">
                                          <p:stCondLst>
                                            <p:cond delay="0"/>
                                          </p:stCondLst>
                                        </p:cTn>
                                        <p:tgtEl>
                                          <p:spTgt spid="312375"/>
                                        </p:tgtEl>
                                        <p:attrNameLst>
                                          <p:attrName>style.visibility</p:attrName>
                                        </p:attrNameLst>
                                      </p:cBhvr>
                                      <p:to>
                                        <p:strVal val="visible"/>
                                      </p:to>
                                    </p:set>
                                    <p:animEffect transition="in" filter="wipe(right)">
                                      <p:cBhvr>
                                        <p:cTn id="135" dur="500"/>
                                        <p:tgtEl>
                                          <p:spTgt spid="312375"/>
                                        </p:tgtEl>
                                      </p:cBhvr>
                                    </p:animEffect>
                                  </p:childTnLst>
                                </p:cTn>
                              </p:par>
                              <p:par>
                                <p:cTn id="136" presetID="1" presetClass="entr" presetSubtype="0" fill="hold" grpId="0" nodeType="withEffect">
                                  <p:stCondLst>
                                    <p:cond delay="0"/>
                                  </p:stCondLst>
                                  <p:childTnLst>
                                    <p:set>
                                      <p:cBhvr>
                                        <p:cTn id="137" dur="1" fill="hold">
                                          <p:stCondLst>
                                            <p:cond delay="0"/>
                                          </p:stCondLst>
                                        </p:cTn>
                                        <p:tgtEl>
                                          <p:spTgt spid="312412"/>
                                        </p:tgtEl>
                                        <p:attrNameLst>
                                          <p:attrName>style.visibility</p:attrName>
                                        </p:attrNameLst>
                                      </p:cBhvr>
                                      <p:to>
                                        <p:strVal val="visible"/>
                                      </p:to>
                                    </p:set>
                                  </p:childTnLst>
                                </p:cTn>
                              </p:par>
                              <p:par>
                                <p:cTn id="138" presetID="63" presetClass="path" presetSubtype="0" fill="hold" grpId="1" nodeType="withEffect">
                                  <p:stCondLst>
                                    <p:cond delay="0"/>
                                  </p:stCondLst>
                                  <p:childTnLst>
                                    <p:animMotion origin="layout" path="M 3.88889E-6 2.87697E-6 L 0.68333 0.09667 " pathEditMode="relative" rAng="0" ptsTypes="AA">
                                      <p:cBhvr>
                                        <p:cTn id="139" dur="500" spd="-100000" fill="hold"/>
                                        <p:tgtEl>
                                          <p:spTgt spid="312412"/>
                                        </p:tgtEl>
                                        <p:attrNameLst>
                                          <p:attrName>ppt_x</p:attrName>
                                          <p:attrName>ppt_y</p:attrName>
                                        </p:attrNameLst>
                                      </p:cBhvr>
                                      <p:rCtr x="34167" y="4833"/>
                                    </p:animMotion>
                                  </p:childTnLst>
                                  <p:subTnLst>
                                    <p:set>
                                      <p:cBhvr override="childStyle">
                                        <p:cTn dur="1" fill="hold" display="0" masterRel="sameClick" afterEffect="1">
                                          <p:stCondLst>
                                            <p:cond evt="end" delay="0">
                                              <p:tn val="138"/>
                                            </p:cond>
                                          </p:stCondLst>
                                        </p:cTn>
                                        <p:tgtEl>
                                          <p:spTgt spid="312412"/>
                                        </p:tgtEl>
                                        <p:attrNameLst>
                                          <p:attrName>style.visibility</p:attrName>
                                        </p:attrNameLst>
                                      </p:cBhvr>
                                      <p:to>
                                        <p:strVal val="hidden"/>
                                      </p:to>
                                    </p:set>
                                  </p:subTnLst>
                                </p:cTn>
                              </p:par>
                            </p:childTnLst>
                          </p:cTn>
                        </p:par>
                        <p:par>
                          <p:cTn id="140" fill="hold">
                            <p:stCondLst>
                              <p:cond delay="500"/>
                            </p:stCondLst>
                            <p:childTnLst>
                              <p:par>
                                <p:cTn id="141" presetID="1" presetClass="entr" presetSubtype="0" fill="hold" grpId="0" nodeType="afterEffect">
                                  <p:stCondLst>
                                    <p:cond delay="0"/>
                                  </p:stCondLst>
                                  <p:childTnLst>
                                    <p:set>
                                      <p:cBhvr>
                                        <p:cTn id="142" dur="1" fill="hold">
                                          <p:stCondLst>
                                            <p:cond delay="0"/>
                                          </p:stCondLst>
                                        </p:cTn>
                                        <p:tgtEl>
                                          <p:spTgt spid="312435"/>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xit" presetSubtype="0" fill="hold" grpId="1" nodeType="clickEffect">
                                  <p:stCondLst>
                                    <p:cond delay="0"/>
                                  </p:stCondLst>
                                  <p:childTnLst>
                                    <p:set>
                                      <p:cBhvr>
                                        <p:cTn id="146" dur="1" fill="hold">
                                          <p:stCondLst>
                                            <p:cond delay="0"/>
                                          </p:stCondLst>
                                        </p:cTn>
                                        <p:tgtEl>
                                          <p:spTgt spid="312329"/>
                                        </p:tgtEl>
                                        <p:attrNameLst>
                                          <p:attrName>style.visibility</p:attrName>
                                        </p:attrNameLst>
                                      </p:cBhvr>
                                      <p:to>
                                        <p:strVal val="hidden"/>
                                      </p:to>
                                    </p:set>
                                  </p:childTnLst>
                                </p:cTn>
                              </p:par>
                              <p:par>
                                <p:cTn id="147" presetID="1" presetClass="exit" presetSubtype="0" fill="hold" grpId="1" nodeType="withEffect">
                                  <p:stCondLst>
                                    <p:cond delay="0"/>
                                  </p:stCondLst>
                                  <p:childTnLst>
                                    <p:set>
                                      <p:cBhvr>
                                        <p:cTn id="148" dur="1" fill="hold">
                                          <p:stCondLst>
                                            <p:cond delay="0"/>
                                          </p:stCondLst>
                                        </p:cTn>
                                        <p:tgtEl>
                                          <p:spTgt spid="312373"/>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312375"/>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312330"/>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22" presetClass="entr" presetSubtype="8" fill="hold" grpId="0" nodeType="clickEffect">
                                  <p:stCondLst>
                                    <p:cond delay="0"/>
                                  </p:stCondLst>
                                  <p:childTnLst>
                                    <p:set>
                                      <p:cBhvr>
                                        <p:cTn id="158" dur="1" fill="hold">
                                          <p:stCondLst>
                                            <p:cond delay="0"/>
                                          </p:stCondLst>
                                        </p:cTn>
                                        <p:tgtEl>
                                          <p:spTgt spid="312374"/>
                                        </p:tgtEl>
                                        <p:attrNameLst>
                                          <p:attrName>style.visibility</p:attrName>
                                        </p:attrNameLst>
                                      </p:cBhvr>
                                      <p:to>
                                        <p:strVal val="visible"/>
                                      </p:to>
                                    </p:set>
                                    <p:animEffect transition="in" filter="wipe(left)">
                                      <p:cBhvr>
                                        <p:cTn id="159" dur="500"/>
                                        <p:tgtEl>
                                          <p:spTgt spid="312374"/>
                                        </p:tgtEl>
                                      </p:cBhvr>
                                    </p:animEffect>
                                  </p:childTnLst>
                                </p:cTn>
                              </p:par>
                            </p:childTnLst>
                          </p:cTn>
                        </p:par>
                      </p:childTnLst>
                    </p:cTn>
                  </p:par>
                  <p:par>
                    <p:cTn id="160" fill="hold">
                      <p:stCondLst>
                        <p:cond delay="indefinite"/>
                      </p:stCondLst>
                      <p:childTnLst>
                        <p:par>
                          <p:cTn id="161" fill="hold">
                            <p:stCondLst>
                              <p:cond delay="0"/>
                            </p:stCondLst>
                            <p:childTnLst>
                              <p:par>
                                <p:cTn id="162" presetID="22" presetClass="entr" presetSubtype="2" fill="hold" grpId="0" nodeType="clickEffect">
                                  <p:stCondLst>
                                    <p:cond delay="0"/>
                                  </p:stCondLst>
                                  <p:childTnLst>
                                    <p:set>
                                      <p:cBhvr>
                                        <p:cTn id="163" dur="1" fill="hold">
                                          <p:stCondLst>
                                            <p:cond delay="0"/>
                                          </p:stCondLst>
                                        </p:cTn>
                                        <p:tgtEl>
                                          <p:spTgt spid="312376"/>
                                        </p:tgtEl>
                                        <p:attrNameLst>
                                          <p:attrName>style.visibility</p:attrName>
                                        </p:attrNameLst>
                                      </p:cBhvr>
                                      <p:to>
                                        <p:strVal val="visible"/>
                                      </p:to>
                                    </p:set>
                                    <p:animEffect transition="in" filter="wipe(right)">
                                      <p:cBhvr>
                                        <p:cTn id="164" dur="500"/>
                                        <p:tgtEl>
                                          <p:spTgt spid="312376"/>
                                        </p:tgtEl>
                                      </p:cBhvr>
                                    </p:animEffect>
                                  </p:childTnLst>
                                </p:cTn>
                              </p:par>
                              <p:par>
                                <p:cTn id="165" presetID="1" presetClass="entr" presetSubtype="0" fill="hold" grpId="0" nodeType="withEffect">
                                  <p:stCondLst>
                                    <p:cond delay="0"/>
                                  </p:stCondLst>
                                  <p:childTnLst>
                                    <p:set>
                                      <p:cBhvr>
                                        <p:cTn id="166" dur="1" fill="hold">
                                          <p:stCondLst>
                                            <p:cond delay="0"/>
                                          </p:stCondLst>
                                        </p:cTn>
                                        <p:tgtEl>
                                          <p:spTgt spid="312416"/>
                                        </p:tgtEl>
                                        <p:attrNameLst>
                                          <p:attrName>style.visibility</p:attrName>
                                        </p:attrNameLst>
                                      </p:cBhvr>
                                      <p:to>
                                        <p:strVal val="visible"/>
                                      </p:to>
                                    </p:set>
                                  </p:childTnLst>
                                </p:cTn>
                              </p:par>
                              <p:par>
                                <p:cTn id="167" presetID="63" presetClass="path" presetSubtype="0" fill="hold" grpId="1" nodeType="withEffect">
                                  <p:stCondLst>
                                    <p:cond delay="0"/>
                                  </p:stCondLst>
                                  <p:childTnLst>
                                    <p:animMotion origin="layout" path="M 8.33333E-7 4.44444E-6 L 0.68437 0.02916 " pathEditMode="relative" rAng="0" ptsTypes="AA">
                                      <p:cBhvr>
                                        <p:cTn id="168" dur="500" spd="-100000" fill="hold"/>
                                        <p:tgtEl>
                                          <p:spTgt spid="312416"/>
                                        </p:tgtEl>
                                        <p:attrNameLst>
                                          <p:attrName>ppt_x</p:attrName>
                                          <p:attrName>ppt_y</p:attrName>
                                        </p:attrNameLst>
                                      </p:cBhvr>
                                      <p:rCtr x="34219" y="1458"/>
                                    </p:animMotion>
                                  </p:childTnLst>
                                  <p:subTnLst>
                                    <p:set>
                                      <p:cBhvr override="childStyle">
                                        <p:cTn dur="1" fill="hold" display="0" masterRel="sameClick" afterEffect="1">
                                          <p:stCondLst>
                                            <p:cond evt="end" delay="0">
                                              <p:tn val="167"/>
                                            </p:cond>
                                          </p:stCondLst>
                                        </p:cTn>
                                        <p:tgtEl>
                                          <p:spTgt spid="312416"/>
                                        </p:tgtEl>
                                        <p:attrNameLst>
                                          <p:attrName>style.visibility</p:attrName>
                                        </p:attrNameLst>
                                      </p:cBhvr>
                                      <p:to>
                                        <p:strVal val="hidden"/>
                                      </p:to>
                                    </p:set>
                                  </p:subTnLst>
                                </p:cTn>
                              </p:par>
                            </p:childTnLst>
                          </p:cTn>
                        </p:par>
                        <p:par>
                          <p:cTn id="169" fill="hold">
                            <p:stCondLst>
                              <p:cond delay="500"/>
                            </p:stCondLst>
                            <p:childTnLst>
                              <p:par>
                                <p:cTn id="170" presetID="1" presetClass="entr" presetSubtype="0" fill="hold" grpId="0" nodeType="afterEffect">
                                  <p:stCondLst>
                                    <p:cond delay="0"/>
                                  </p:stCondLst>
                                  <p:childTnLst>
                                    <p:set>
                                      <p:cBhvr>
                                        <p:cTn id="171" dur="1" fill="hold">
                                          <p:stCondLst>
                                            <p:cond delay="0"/>
                                          </p:stCondLst>
                                        </p:cTn>
                                        <p:tgtEl>
                                          <p:spTgt spid="312438"/>
                                        </p:tgtEl>
                                        <p:attrNameLst>
                                          <p:attrName>style.visibility</p:attrName>
                                        </p:attrNameLst>
                                      </p:cBhvr>
                                      <p:to>
                                        <p:strVal val="visible"/>
                                      </p:to>
                                    </p:set>
                                  </p:childTnLst>
                                </p:cTn>
                              </p:par>
                            </p:childTnLst>
                          </p:cTn>
                        </p:par>
                      </p:childTnLst>
                    </p:cTn>
                  </p:par>
                  <p:par>
                    <p:cTn id="172" fill="hold">
                      <p:stCondLst>
                        <p:cond delay="indefinite"/>
                      </p:stCondLst>
                      <p:childTnLst>
                        <p:par>
                          <p:cTn id="173" fill="hold">
                            <p:stCondLst>
                              <p:cond delay="0"/>
                            </p:stCondLst>
                            <p:childTnLst>
                              <p:par>
                                <p:cTn id="174" presetID="1" presetClass="exit" presetSubtype="0" fill="hold" grpId="1" nodeType="clickEffect">
                                  <p:stCondLst>
                                    <p:cond delay="0"/>
                                  </p:stCondLst>
                                  <p:childTnLst>
                                    <p:set>
                                      <p:cBhvr>
                                        <p:cTn id="175" dur="1" fill="hold">
                                          <p:stCondLst>
                                            <p:cond delay="0"/>
                                          </p:stCondLst>
                                        </p:cTn>
                                        <p:tgtEl>
                                          <p:spTgt spid="312330"/>
                                        </p:tgtEl>
                                        <p:attrNameLst>
                                          <p:attrName>style.visibility</p:attrName>
                                        </p:attrNameLst>
                                      </p:cBhvr>
                                      <p:to>
                                        <p:strVal val="hidden"/>
                                      </p:to>
                                    </p:set>
                                  </p:childTnLst>
                                </p:cTn>
                              </p:par>
                              <p:par>
                                <p:cTn id="176" presetID="1" presetClass="exit" presetSubtype="0" fill="hold" grpId="1" nodeType="withEffect">
                                  <p:stCondLst>
                                    <p:cond delay="0"/>
                                  </p:stCondLst>
                                  <p:childTnLst>
                                    <p:set>
                                      <p:cBhvr>
                                        <p:cTn id="177" dur="1" fill="hold">
                                          <p:stCondLst>
                                            <p:cond delay="0"/>
                                          </p:stCondLst>
                                        </p:cTn>
                                        <p:tgtEl>
                                          <p:spTgt spid="312374"/>
                                        </p:tgtEl>
                                        <p:attrNameLst>
                                          <p:attrName>style.visibility</p:attrName>
                                        </p:attrNameLst>
                                      </p:cBhvr>
                                      <p:to>
                                        <p:strVal val="hidden"/>
                                      </p:to>
                                    </p:set>
                                  </p:childTnLst>
                                </p:cTn>
                              </p:par>
                              <p:par>
                                <p:cTn id="178" presetID="1" presetClass="exit" presetSubtype="0" fill="hold" grpId="1" nodeType="withEffect">
                                  <p:stCondLst>
                                    <p:cond delay="0"/>
                                  </p:stCondLst>
                                  <p:childTnLst>
                                    <p:set>
                                      <p:cBhvr>
                                        <p:cTn id="179" dur="1" fill="hold">
                                          <p:stCondLst>
                                            <p:cond delay="0"/>
                                          </p:stCondLst>
                                        </p:cTn>
                                        <p:tgtEl>
                                          <p:spTgt spid="312376"/>
                                        </p:tgtEl>
                                        <p:attrNameLst>
                                          <p:attrName>style.visibility</p:attrName>
                                        </p:attrNameLst>
                                      </p:cBhvr>
                                      <p:to>
                                        <p:strVal val="hidden"/>
                                      </p:to>
                                    </p:set>
                                  </p:childTnLst>
                                </p:cTn>
                              </p:par>
                            </p:childTnLst>
                          </p:cTn>
                        </p:par>
                      </p:childTnLst>
                    </p:cTn>
                  </p:par>
                  <p:par>
                    <p:cTn id="180" fill="hold">
                      <p:stCondLst>
                        <p:cond delay="indefinite"/>
                      </p:stCondLst>
                      <p:childTnLst>
                        <p:par>
                          <p:cTn id="181" fill="hold">
                            <p:stCondLst>
                              <p:cond delay="0"/>
                            </p:stCondLst>
                            <p:childTnLst>
                              <p:par>
                                <p:cTn id="182" presetID="1" presetClass="entr" presetSubtype="0" fill="hold" grpId="0" nodeType="clickEffect">
                                  <p:stCondLst>
                                    <p:cond delay="0"/>
                                  </p:stCondLst>
                                  <p:childTnLst>
                                    <p:set>
                                      <p:cBhvr>
                                        <p:cTn id="183" dur="1" fill="hold">
                                          <p:stCondLst>
                                            <p:cond delay="0"/>
                                          </p:stCondLst>
                                        </p:cTn>
                                        <p:tgtEl>
                                          <p:spTgt spid="312331"/>
                                        </p:tgtEl>
                                        <p:attrNameLst>
                                          <p:attrName>style.visibility</p:attrName>
                                        </p:attrNameLst>
                                      </p:cBhvr>
                                      <p:to>
                                        <p:strVal val="visible"/>
                                      </p:to>
                                    </p:set>
                                  </p:childTnLst>
                                </p:cTn>
                              </p:par>
                            </p:childTnLst>
                          </p:cTn>
                        </p:par>
                      </p:childTnLst>
                    </p:cTn>
                  </p:par>
                  <p:par>
                    <p:cTn id="184" fill="hold">
                      <p:stCondLst>
                        <p:cond delay="indefinite"/>
                      </p:stCondLst>
                      <p:childTnLst>
                        <p:par>
                          <p:cTn id="185" fill="hold">
                            <p:stCondLst>
                              <p:cond delay="0"/>
                            </p:stCondLst>
                            <p:childTnLst>
                              <p:par>
                                <p:cTn id="186" presetID="22" presetClass="entr" presetSubtype="8" fill="hold" grpId="0" nodeType="clickEffect">
                                  <p:stCondLst>
                                    <p:cond delay="0"/>
                                  </p:stCondLst>
                                  <p:childTnLst>
                                    <p:set>
                                      <p:cBhvr>
                                        <p:cTn id="187" dur="1" fill="hold">
                                          <p:stCondLst>
                                            <p:cond delay="0"/>
                                          </p:stCondLst>
                                        </p:cTn>
                                        <p:tgtEl>
                                          <p:spTgt spid="312377"/>
                                        </p:tgtEl>
                                        <p:attrNameLst>
                                          <p:attrName>style.visibility</p:attrName>
                                        </p:attrNameLst>
                                      </p:cBhvr>
                                      <p:to>
                                        <p:strVal val="visible"/>
                                      </p:to>
                                    </p:set>
                                    <p:animEffect transition="in" filter="wipe(left)">
                                      <p:cBhvr>
                                        <p:cTn id="188" dur="500"/>
                                        <p:tgtEl>
                                          <p:spTgt spid="312377"/>
                                        </p:tgtEl>
                                      </p:cBhvr>
                                    </p:animEffect>
                                  </p:childTnLst>
                                </p:cTn>
                              </p:par>
                              <p:par>
                                <p:cTn id="189" presetID="22" presetClass="entr" presetSubtype="8" fill="hold" grpId="0" nodeType="withEffect">
                                  <p:stCondLst>
                                    <p:cond delay="0"/>
                                  </p:stCondLst>
                                  <p:childTnLst>
                                    <p:set>
                                      <p:cBhvr>
                                        <p:cTn id="190" dur="1" fill="hold">
                                          <p:stCondLst>
                                            <p:cond delay="0"/>
                                          </p:stCondLst>
                                        </p:cTn>
                                        <p:tgtEl>
                                          <p:spTgt spid="312379"/>
                                        </p:tgtEl>
                                        <p:attrNameLst>
                                          <p:attrName>style.visibility</p:attrName>
                                        </p:attrNameLst>
                                      </p:cBhvr>
                                      <p:to>
                                        <p:strVal val="visible"/>
                                      </p:to>
                                    </p:set>
                                    <p:animEffect transition="in" filter="wipe(left)">
                                      <p:cBhvr>
                                        <p:cTn id="191" dur="500"/>
                                        <p:tgtEl>
                                          <p:spTgt spid="312379"/>
                                        </p:tgtEl>
                                      </p:cBhvr>
                                    </p:animEffect>
                                  </p:childTnLst>
                                </p:cTn>
                              </p:par>
                            </p:childTnLst>
                          </p:cTn>
                        </p:par>
                      </p:childTnLst>
                    </p:cTn>
                  </p:par>
                  <p:par>
                    <p:cTn id="192" fill="hold">
                      <p:stCondLst>
                        <p:cond delay="indefinite"/>
                      </p:stCondLst>
                      <p:childTnLst>
                        <p:par>
                          <p:cTn id="193" fill="hold">
                            <p:stCondLst>
                              <p:cond delay="0"/>
                            </p:stCondLst>
                            <p:childTnLst>
                              <p:par>
                                <p:cTn id="194" presetID="22" presetClass="entr" presetSubtype="2" fill="hold" grpId="0" nodeType="clickEffect">
                                  <p:stCondLst>
                                    <p:cond delay="0"/>
                                  </p:stCondLst>
                                  <p:childTnLst>
                                    <p:set>
                                      <p:cBhvr>
                                        <p:cTn id="195" dur="1" fill="hold">
                                          <p:stCondLst>
                                            <p:cond delay="0"/>
                                          </p:stCondLst>
                                        </p:cTn>
                                        <p:tgtEl>
                                          <p:spTgt spid="312378"/>
                                        </p:tgtEl>
                                        <p:attrNameLst>
                                          <p:attrName>style.visibility</p:attrName>
                                        </p:attrNameLst>
                                      </p:cBhvr>
                                      <p:to>
                                        <p:strVal val="visible"/>
                                      </p:to>
                                    </p:set>
                                    <p:animEffect transition="in" filter="wipe(right)">
                                      <p:cBhvr>
                                        <p:cTn id="196" dur="500"/>
                                        <p:tgtEl>
                                          <p:spTgt spid="312378"/>
                                        </p:tgtEl>
                                      </p:cBhvr>
                                    </p:animEffect>
                                  </p:childTnLst>
                                </p:cTn>
                              </p:par>
                              <p:par>
                                <p:cTn id="197" presetID="22" presetClass="entr" presetSubtype="2" fill="hold" grpId="0" nodeType="withEffect">
                                  <p:stCondLst>
                                    <p:cond delay="0"/>
                                  </p:stCondLst>
                                  <p:childTnLst>
                                    <p:set>
                                      <p:cBhvr>
                                        <p:cTn id="198" dur="1" fill="hold">
                                          <p:stCondLst>
                                            <p:cond delay="0"/>
                                          </p:stCondLst>
                                        </p:cTn>
                                        <p:tgtEl>
                                          <p:spTgt spid="312380"/>
                                        </p:tgtEl>
                                        <p:attrNameLst>
                                          <p:attrName>style.visibility</p:attrName>
                                        </p:attrNameLst>
                                      </p:cBhvr>
                                      <p:to>
                                        <p:strVal val="visible"/>
                                      </p:to>
                                    </p:set>
                                    <p:animEffect transition="in" filter="wipe(right)">
                                      <p:cBhvr>
                                        <p:cTn id="199" dur="500"/>
                                        <p:tgtEl>
                                          <p:spTgt spid="312380"/>
                                        </p:tgtEl>
                                      </p:cBhvr>
                                    </p:animEffect>
                                  </p:childTnLst>
                                </p:cTn>
                              </p:par>
                              <p:par>
                                <p:cTn id="200" presetID="1" presetClass="entr" presetSubtype="0" fill="hold" grpId="0" nodeType="withEffect">
                                  <p:stCondLst>
                                    <p:cond delay="0"/>
                                  </p:stCondLst>
                                  <p:childTnLst>
                                    <p:set>
                                      <p:cBhvr>
                                        <p:cTn id="201" dur="1" fill="hold">
                                          <p:stCondLst>
                                            <p:cond delay="0"/>
                                          </p:stCondLst>
                                        </p:cTn>
                                        <p:tgtEl>
                                          <p:spTgt spid="312414"/>
                                        </p:tgtEl>
                                        <p:attrNameLst>
                                          <p:attrName>style.visibility</p:attrName>
                                        </p:attrNameLst>
                                      </p:cBhvr>
                                      <p:to>
                                        <p:strVal val="visible"/>
                                      </p:to>
                                    </p:set>
                                  </p:childTnLst>
                                </p:cTn>
                              </p:par>
                              <p:par>
                                <p:cTn id="202" presetID="1" presetClass="entr" presetSubtype="0" fill="hold" grpId="0" nodeType="withEffect">
                                  <p:stCondLst>
                                    <p:cond delay="0"/>
                                  </p:stCondLst>
                                  <p:childTnLst>
                                    <p:set>
                                      <p:cBhvr>
                                        <p:cTn id="203" dur="1" fill="hold">
                                          <p:stCondLst>
                                            <p:cond delay="0"/>
                                          </p:stCondLst>
                                        </p:cTn>
                                        <p:tgtEl>
                                          <p:spTgt spid="312422"/>
                                        </p:tgtEl>
                                        <p:attrNameLst>
                                          <p:attrName>style.visibility</p:attrName>
                                        </p:attrNameLst>
                                      </p:cBhvr>
                                      <p:to>
                                        <p:strVal val="visible"/>
                                      </p:to>
                                    </p:set>
                                  </p:childTnLst>
                                </p:cTn>
                              </p:par>
                              <p:par>
                                <p:cTn id="204" presetID="63" presetClass="path" presetSubtype="0" fill="hold" nodeType="withEffect">
                                  <p:stCondLst>
                                    <p:cond delay="0"/>
                                  </p:stCondLst>
                                  <p:childTnLst>
                                    <p:animMotion origin="layout" path="M 4.16667E-6 -2.22222E-6 L 0.51979 0.25139 " pathEditMode="relative" rAng="0" ptsTypes="AA">
                                      <p:cBhvr>
                                        <p:cTn id="205" dur="500" spd="-100000" fill="hold"/>
                                        <p:tgtEl>
                                          <p:spTgt spid="312414"/>
                                        </p:tgtEl>
                                        <p:attrNameLst>
                                          <p:attrName>ppt_x</p:attrName>
                                          <p:attrName>ppt_y</p:attrName>
                                        </p:attrNameLst>
                                      </p:cBhvr>
                                      <p:rCtr x="25990" y="12569"/>
                                    </p:animMotion>
                                  </p:childTnLst>
                                  <p:subTnLst>
                                    <p:set>
                                      <p:cBhvr override="childStyle">
                                        <p:cTn dur="1" fill="hold" display="0" masterRel="sameClick" afterEffect="1">
                                          <p:stCondLst>
                                            <p:cond evt="end" delay="0">
                                              <p:tn val="204"/>
                                            </p:cond>
                                          </p:stCondLst>
                                        </p:cTn>
                                        <p:tgtEl>
                                          <p:spTgt spid="312414"/>
                                        </p:tgtEl>
                                        <p:attrNameLst>
                                          <p:attrName>style.visibility</p:attrName>
                                        </p:attrNameLst>
                                      </p:cBhvr>
                                      <p:to>
                                        <p:strVal val="hidden"/>
                                      </p:to>
                                    </p:set>
                                  </p:subTnLst>
                                </p:cTn>
                              </p:par>
                              <p:par>
                                <p:cTn id="206" presetID="63" presetClass="path" presetSubtype="0" fill="hold" grpId="1" nodeType="withEffect">
                                  <p:stCondLst>
                                    <p:cond delay="0"/>
                                  </p:stCondLst>
                                  <p:childTnLst>
                                    <p:animMotion origin="layout" path="M -1.38889E-6 4.07407E-6 L 0.41042 0.03333 " pathEditMode="relative" rAng="0" ptsTypes="AA">
                                      <p:cBhvr>
                                        <p:cTn id="207" dur="500" spd="-100000" fill="hold"/>
                                        <p:tgtEl>
                                          <p:spTgt spid="312422"/>
                                        </p:tgtEl>
                                        <p:attrNameLst>
                                          <p:attrName>ppt_x</p:attrName>
                                          <p:attrName>ppt_y</p:attrName>
                                        </p:attrNameLst>
                                      </p:cBhvr>
                                      <p:rCtr x="20521" y="1667"/>
                                    </p:animMotion>
                                  </p:childTnLst>
                                  <p:subTnLst>
                                    <p:set>
                                      <p:cBhvr override="childStyle">
                                        <p:cTn dur="1" fill="hold" display="0" masterRel="sameClick" afterEffect="1">
                                          <p:stCondLst>
                                            <p:cond evt="end" delay="0">
                                              <p:tn val="206"/>
                                            </p:cond>
                                          </p:stCondLst>
                                        </p:cTn>
                                        <p:tgtEl>
                                          <p:spTgt spid="312422"/>
                                        </p:tgtEl>
                                        <p:attrNameLst>
                                          <p:attrName>style.visibility</p:attrName>
                                        </p:attrNameLst>
                                      </p:cBhvr>
                                      <p:to>
                                        <p:strVal val="hidden"/>
                                      </p:to>
                                    </p:set>
                                  </p:subTnLst>
                                </p:cTn>
                              </p:par>
                            </p:childTnLst>
                          </p:cTn>
                        </p:par>
                        <p:par>
                          <p:cTn id="208" fill="hold">
                            <p:stCondLst>
                              <p:cond delay="500"/>
                            </p:stCondLst>
                            <p:childTnLst>
                              <p:par>
                                <p:cTn id="209" presetID="1" presetClass="entr" presetSubtype="0" fill="hold" grpId="0" nodeType="afterEffect">
                                  <p:stCondLst>
                                    <p:cond delay="0"/>
                                  </p:stCondLst>
                                  <p:childTnLst>
                                    <p:set>
                                      <p:cBhvr>
                                        <p:cTn id="210" dur="1" fill="hold">
                                          <p:stCondLst>
                                            <p:cond delay="0"/>
                                          </p:stCondLst>
                                        </p:cTn>
                                        <p:tgtEl>
                                          <p:spTgt spid="312436"/>
                                        </p:tgtEl>
                                        <p:attrNameLst>
                                          <p:attrName>style.visibility</p:attrName>
                                        </p:attrNameLst>
                                      </p:cBhvr>
                                      <p:to>
                                        <p:strVal val="visible"/>
                                      </p:to>
                                    </p:set>
                                  </p:childTnLst>
                                </p:cTn>
                              </p:par>
                            </p:childTnLst>
                          </p:cTn>
                        </p:par>
                        <p:par>
                          <p:cTn id="211" fill="hold">
                            <p:stCondLst>
                              <p:cond delay="500"/>
                            </p:stCondLst>
                            <p:childTnLst>
                              <p:par>
                                <p:cTn id="212" presetID="1" presetClass="entr" presetSubtype="0" fill="hold" grpId="0" nodeType="afterEffect">
                                  <p:stCondLst>
                                    <p:cond delay="0"/>
                                  </p:stCondLst>
                                  <p:childTnLst>
                                    <p:set>
                                      <p:cBhvr>
                                        <p:cTn id="213" dur="1" fill="hold">
                                          <p:stCondLst>
                                            <p:cond delay="0"/>
                                          </p:stCondLst>
                                        </p:cTn>
                                        <p:tgtEl>
                                          <p:spTgt spid="312440"/>
                                        </p:tgtEl>
                                        <p:attrNameLst>
                                          <p:attrName>style.visibility</p:attrName>
                                        </p:attrNameLst>
                                      </p:cBhvr>
                                      <p:to>
                                        <p:strVal val="visible"/>
                                      </p:to>
                                    </p:set>
                                  </p:childTnLst>
                                </p:cTn>
                              </p:par>
                            </p:childTnLst>
                          </p:cTn>
                        </p:par>
                      </p:childTnLst>
                    </p:cTn>
                  </p:par>
                  <p:par>
                    <p:cTn id="214" fill="hold">
                      <p:stCondLst>
                        <p:cond delay="indefinite"/>
                      </p:stCondLst>
                      <p:childTnLst>
                        <p:par>
                          <p:cTn id="215" fill="hold">
                            <p:stCondLst>
                              <p:cond delay="0"/>
                            </p:stCondLst>
                            <p:childTnLst>
                              <p:par>
                                <p:cTn id="216" presetID="1" presetClass="entr" presetSubtype="0" fill="hold" grpId="0" nodeType="clickEffect">
                                  <p:stCondLst>
                                    <p:cond delay="0"/>
                                  </p:stCondLst>
                                  <p:childTnLst>
                                    <p:set>
                                      <p:cBhvr>
                                        <p:cTn id="217" dur="1" fill="hold">
                                          <p:stCondLst>
                                            <p:cond delay="0"/>
                                          </p:stCondLst>
                                        </p:cTn>
                                        <p:tgtEl>
                                          <p:spTgt spid="312421"/>
                                        </p:tgtEl>
                                        <p:attrNameLst>
                                          <p:attrName>style.visibility</p:attrName>
                                        </p:attrNameLst>
                                      </p:cBhvr>
                                      <p:to>
                                        <p:strVal val="visible"/>
                                      </p:to>
                                    </p:set>
                                  </p:childTnLst>
                                </p:cTn>
                              </p:par>
                            </p:childTnLst>
                          </p:cTn>
                        </p:par>
                      </p:childTnLst>
                    </p:cTn>
                  </p:par>
                  <p:par>
                    <p:cTn id="218" fill="hold">
                      <p:stCondLst>
                        <p:cond delay="indefinite"/>
                      </p:stCondLst>
                      <p:childTnLst>
                        <p:par>
                          <p:cTn id="219" fill="hold">
                            <p:stCondLst>
                              <p:cond delay="0"/>
                            </p:stCondLst>
                            <p:childTnLst>
                              <p:par>
                                <p:cTn id="220" presetID="22" presetClass="entr" presetSubtype="2" fill="hold" grpId="0" nodeType="clickEffect">
                                  <p:stCondLst>
                                    <p:cond delay="0"/>
                                  </p:stCondLst>
                                  <p:childTnLst>
                                    <p:set>
                                      <p:cBhvr>
                                        <p:cTn id="221" dur="1" fill="hold">
                                          <p:stCondLst>
                                            <p:cond delay="0"/>
                                          </p:stCondLst>
                                        </p:cTn>
                                        <p:tgtEl>
                                          <p:spTgt spid="312424"/>
                                        </p:tgtEl>
                                        <p:attrNameLst>
                                          <p:attrName>style.visibility</p:attrName>
                                        </p:attrNameLst>
                                      </p:cBhvr>
                                      <p:to>
                                        <p:strVal val="visible"/>
                                      </p:to>
                                    </p:set>
                                    <p:animEffect transition="in" filter="wipe(right)">
                                      <p:cBhvr>
                                        <p:cTn id="222" dur="500"/>
                                        <p:tgtEl>
                                          <p:spTgt spid="312424"/>
                                        </p:tgtEl>
                                      </p:cBhvr>
                                    </p:animEffect>
                                  </p:childTnLst>
                                </p:cTn>
                              </p:par>
                            </p:childTnLst>
                          </p:cTn>
                        </p:par>
                        <p:par>
                          <p:cTn id="223" fill="hold">
                            <p:stCondLst>
                              <p:cond delay="500"/>
                            </p:stCondLst>
                            <p:childTnLst>
                              <p:par>
                                <p:cTn id="224" presetID="1" presetClass="entr" presetSubtype="0" fill="hold" nodeType="afterEffect">
                                  <p:stCondLst>
                                    <p:cond delay="0"/>
                                  </p:stCondLst>
                                  <p:childTnLst>
                                    <p:set>
                                      <p:cBhvr>
                                        <p:cTn id="225" dur="1" fill="hold">
                                          <p:stCondLst>
                                            <p:cond delay="0"/>
                                          </p:stCondLst>
                                        </p:cTn>
                                        <p:tgtEl>
                                          <p:spTgt spid="312423"/>
                                        </p:tgtEl>
                                        <p:attrNameLst>
                                          <p:attrName>style.visibility</p:attrName>
                                        </p:attrNameLst>
                                      </p:cBhvr>
                                      <p:to>
                                        <p:strVal val="visible"/>
                                      </p:to>
                                    </p:set>
                                  </p:childTnLst>
                                </p:cTn>
                              </p:par>
                            </p:childTnLst>
                          </p:cTn>
                        </p:par>
                      </p:childTnLst>
                    </p:cTn>
                  </p:par>
                  <p:par>
                    <p:cTn id="226" fill="hold">
                      <p:stCondLst>
                        <p:cond delay="indefinite"/>
                      </p:stCondLst>
                      <p:childTnLst>
                        <p:par>
                          <p:cTn id="227" fill="hold">
                            <p:stCondLst>
                              <p:cond delay="0"/>
                            </p:stCondLst>
                            <p:childTnLst>
                              <p:par>
                                <p:cTn id="228" presetID="1" presetClass="exit" presetSubtype="0" fill="hold" grpId="1" nodeType="clickEffect">
                                  <p:stCondLst>
                                    <p:cond delay="0"/>
                                  </p:stCondLst>
                                  <p:childTnLst>
                                    <p:set>
                                      <p:cBhvr>
                                        <p:cTn id="229" dur="1" fill="hold">
                                          <p:stCondLst>
                                            <p:cond delay="0"/>
                                          </p:stCondLst>
                                        </p:cTn>
                                        <p:tgtEl>
                                          <p:spTgt spid="312331"/>
                                        </p:tgtEl>
                                        <p:attrNameLst>
                                          <p:attrName>style.visibility</p:attrName>
                                        </p:attrNameLst>
                                      </p:cBhvr>
                                      <p:to>
                                        <p:strVal val="hidden"/>
                                      </p:to>
                                    </p:set>
                                  </p:childTnLst>
                                </p:cTn>
                              </p:par>
                              <p:par>
                                <p:cTn id="230" presetID="1" presetClass="exit" presetSubtype="0" fill="hold" grpId="1" nodeType="withEffect">
                                  <p:stCondLst>
                                    <p:cond delay="0"/>
                                  </p:stCondLst>
                                  <p:childTnLst>
                                    <p:set>
                                      <p:cBhvr>
                                        <p:cTn id="231" dur="1" fill="hold">
                                          <p:stCondLst>
                                            <p:cond delay="0"/>
                                          </p:stCondLst>
                                        </p:cTn>
                                        <p:tgtEl>
                                          <p:spTgt spid="312377"/>
                                        </p:tgtEl>
                                        <p:attrNameLst>
                                          <p:attrName>style.visibility</p:attrName>
                                        </p:attrNameLst>
                                      </p:cBhvr>
                                      <p:to>
                                        <p:strVal val="hidden"/>
                                      </p:to>
                                    </p:set>
                                  </p:childTnLst>
                                </p:cTn>
                              </p:par>
                              <p:par>
                                <p:cTn id="232" presetID="1" presetClass="exit" presetSubtype="0" fill="hold" grpId="1" nodeType="withEffect">
                                  <p:stCondLst>
                                    <p:cond delay="0"/>
                                  </p:stCondLst>
                                  <p:childTnLst>
                                    <p:set>
                                      <p:cBhvr>
                                        <p:cTn id="233" dur="1" fill="hold">
                                          <p:stCondLst>
                                            <p:cond delay="0"/>
                                          </p:stCondLst>
                                        </p:cTn>
                                        <p:tgtEl>
                                          <p:spTgt spid="312378"/>
                                        </p:tgtEl>
                                        <p:attrNameLst>
                                          <p:attrName>style.visibility</p:attrName>
                                        </p:attrNameLst>
                                      </p:cBhvr>
                                      <p:to>
                                        <p:strVal val="hidden"/>
                                      </p:to>
                                    </p:set>
                                  </p:childTnLst>
                                </p:cTn>
                              </p:par>
                              <p:par>
                                <p:cTn id="234" presetID="1" presetClass="exit" presetSubtype="0" fill="hold" grpId="1" nodeType="withEffect">
                                  <p:stCondLst>
                                    <p:cond delay="0"/>
                                  </p:stCondLst>
                                  <p:childTnLst>
                                    <p:set>
                                      <p:cBhvr>
                                        <p:cTn id="235" dur="1" fill="hold">
                                          <p:stCondLst>
                                            <p:cond delay="0"/>
                                          </p:stCondLst>
                                        </p:cTn>
                                        <p:tgtEl>
                                          <p:spTgt spid="312379"/>
                                        </p:tgtEl>
                                        <p:attrNameLst>
                                          <p:attrName>style.visibility</p:attrName>
                                        </p:attrNameLst>
                                      </p:cBhvr>
                                      <p:to>
                                        <p:strVal val="hidden"/>
                                      </p:to>
                                    </p:set>
                                  </p:childTnLst>
                                </p:cTn>
                              </p:par>
                              <p:par>
                                <p:cTn id="236" presetID="1" presetClass="exit" presetSubtype="0" fill="hold" grpId="1" nodeType="withEffect">
                                  <p:stCondLst>
                                    <p:cond delay="0"/>
                                  </p:stCondLst>
                                  <p:childTnLst>
                                    <p:set>
                                      <p:cBhvr>
                                        <p:cTn id="237" dur="1" fill="hold">
                                          <p:stCondLst>
                                            <p:cond delay="0"/>
                                          </p:stCondLst>
                                        </p:cTn>
                                        <p:tgtEl>
                                          <p:spTgt spid="312380"/>
                                        </p:tgtEl>
                                        <p:attrNameLst>
                                          <p:attrName>style.visibility</p:attrName>
                                        </p:attrNameLst>
                                      </p:cBhvr>
                                      <p:to>
                                        <p:strVal val="hidden"/>
                                      </p:to>
                                    </p:set>
                                  </p:childTnLst>
                                </p:cTn>
                              </p:par>
                              <p:par>
                                <p:cTn id="238" presetID="1" presetClass="exit" presetSubtype="0" fill="hold" grpId="1" nodeType="withEffect">
                                  <p:stCondLst>
                                    <p:cond delay="0"/>
                                  </p:stCondLst>
                                  <p:childTnLst>
                                    <p:set>
                                      <p:cBhvr>
                                        <p:cTn id="239" dur="1" fill="hold">
                                          <p:stCondLst>
                                            <p:cond delay="0"/>
                                          </p:stCondLst>
                                        </p:cTn>
                                        <p:tgtEl>
                                          <p:spTgt spid="312424"/>
                                        </p:tgtEl>
                                        <p:attrNameLst>
                                          <p:attrName>style.visibility</p:attrName>
                                        </p:attrNameLst>
                                      </p:cBhvr>
                                      <p:to>
                                        <p:strVal val="hidden"/>
                                      </p:to>
                                    </p:set>
                                  </p:childTnLst>
                                </p:cTn>
                              </p:par>
                            </p:childTnLst>
                          </p:cTn>
                        </p:par>
                      </p:childTnLst>
                    </p:cTn>
                  </p:par>
                  <p:par>
                    <p:cTn id="240" fill="hold">
                      <p:stCondLst>
                        <p:cond delay="indefinite"/>
                      </p:stCondLst>
                      <p:childTnLst>
                        <p:par>
                          <p:cTn id="241" fill="hold">
                            <p:stCondLst>
                              <p:cond delay="0"/>
                            </p:stCondLst>
                            <p:childTnLst>
                              <p:par>
                                <p:cTn id="242" presetID="1" presetClass="entr" presetSubtype="0" fill="hold" grpId="0" nodeType="clickEffect">
                                  <p:stCondLst>
                                    <p:cond delay="0"/>
                                  </p:stCondLst>
                                  <p:childTnLst>
                                    <p:set>
                                      <p:cBhvr>
                                        <p:cTn id="243" dur="1" fill="hold">
                                          <p:stCondLst>
                                            <p:cond delay="0"/>
                                          </p:stCondLst>
                                        </p:cTn>
                                        <p:tgtEl>
                                          <p:spTgt spid="312408"/>
                                        </p:tgtEl>
                                        <p:attrNameLst>
                                          <p:attrName>style.visibility</p:attrName>
                                        </p:attrNameLst>
                                      </p:cBhvr>
                                      <p:to>
                                        <p:strVal val="visible"/>
                                      </p:to>
                                    </p:set>
                                  </p:childTnLst>
                                </p:cTn>
                              </p:par>
                            </p:childTnLst>
                          </p:cTn>
                        </p:par>
                      </p:childTnLst>
                    </p:cTn>
                  </p:par>
                  <p:par>
                    <p:cTn id="244" fill="hold">
                      <p:stCondLst>
                        <p:cond delay="indefinite"/>
                      </p:stCondLst>
                      <p:childTnLst>
                        <p:par>
                          <p:cTn id="245" fill="hold">
                            <p:stCondLst>
                              <p:cond delay="0"/>
                            </p:stCondLst>
                            <p:childTnLst>
                              <p:par>
                                <p:cTn id="246" presetID="9" presetClass="emph" presetSubtype="0" grpId="0" nodeType="clickEffect">
                                  <p:stCondLst>
                                    <p:cond delay="0"/>
                                  </p:stCondLst>
                                  <p:childTnLst>
                                    <p:set>
                                      <p:cBhvr rctx="PPT">
                                        <p:cTn id="247" dur="indefinite"/>
                                        <p:tgtEl>
                                          <p:spTgt spid="312335"/>
                                        </p:tgtEl>
                                        <p:attrNameLst>
                                          <p:attrName>style.opacity</p:attrName>
                                        </p:attrNameLst>
                                      </p:cBhvr>
                                      <p:to>
                                        <p:strVal val="0.1"/>
                                      </p:to>
                                    </p:set>
                                    <p:animEffect filter="image" prLst="opacity: 0.1">
                                      <p:cBhvr rctx="IE">
                                        <p:cTn id="248" dur="indefinite"/>
                                        <p:tgtEl>
                                          <p:spTgt spid="312335"/>
                                        </p:tgtEl>
                                      </p:cBhvr>
                                    </p:animEffect>
                                  </p:childTnLst>
                                </p:cTn>
                              </p:par>
                              <p:par>
                                <p:cTn id="249" presetID="9" presetClass="emph" presetSubtype="0" grpId="0" nodeType="withEffect">
                                  <p:stCondLst>
                                    <p:cond delay="0"/>
                                  </p:stCondLst>
                                  <p:childTnLst>
                                    <p:set>
                                      <p:cBhvr rctx="PPT">
                                        <p:cTn id="250" dur="indefinite"/>
                                        <p:tgtEl>
                                          <p:spTgt spid="312337"/>
                                        </p:tgtEl>
                                        <p:attrNameLst>
                                          <p:attrName>style.opacity</p:attrName>
                                        </p:attrNameLst>
                                      </p:cBhvr>
                                      <p:to>
                                        <p:strVal val="0.1"/>
                                      </p:to>
                                    </p:set>
                                    <p:animEffect filter="image" prLst="opacity: 0.1">
                                      <p:cBhvr rctx="IE">
                                        <p:cTn id="251" dur="indefinite"/>
                                        <p:tgtEl>
                                          <p:spTgt spid="312337"/>
                                        </p:tgtEl>
                                      </p:cBhvr>
                                    </p:animEffect>
                                  </p:childTnLst>
                                </p:cTn>
                              </p:par>
                              <p:par>
                                <p:cTn id="252" presetID="9" presetClass="emph" presetSubtype="0" nodeType="withEffect">
                                  <p:stCondLst>
                                    <p:cond delay="0"/>
                                  </p:stCondLst>
                                  <p:childTnLst>
                                    <p:set>
                                      <p:cBhvr rctx="PPT">
                                        <p:cTn id="253" dur="indefinite"/>
                                        <p:tgtEl>
                                          <p:spTgt spid="2"/>
                                        </p:tgtEl>
                                        <p:attrNameLst>
                                          <p:attrName>style.opacity</p:attrName>
                                        </p:attrNameLst>
                                      </p:cBhvr>
                                      <p:to>
                                        <p:strVal val="0.1"/>
                                      </p:to>
                                    </p:set>
                                    <p:animEffect filter="image" prLst="opacity: 0.1">
                                      <p:cBhvr rctx="IE">
                                        <p:cTn id="254" dur="indefinite"/>
                                        <p:tgtEl>
                                          <p:spTgt spid="2"/>
                                        </p:tgtEl>
                                      </p:cBhvr>
                                    </p:animEffect>
                                  </p:childTnLst>
                                </p:cTn>
                              </p:par>
                              <p:par>
                                <p:cTn id="255" presetID="1" presetClass="exit" presetSubtype="0" fill="hold" grpId="1" nodeType="withEffect">
                                  <p:stCondLst>
                                    <p:cond delay="0"/>
                                  </p:stCondLst>
                                  <p:childTnLst>
                                    <p:set>
                                      <p:cBhvr>
                                        <p:cTn id="256" dur="1" fill="hold">
                                          <p:stCondLst>
                                            <p:cond delay="0"/>
                                          </p:stCondLst>
                                        </p:cTn>
                                        <p:tgtEl>
                                          <p:spTgt spid="312334"/>
                                        </p:tgtEl>
                                        <p:attrNameLst>
                                          <p:attrName>style.visibility</p:attrName>
                                        </p:attrNameLst>
                                      </p:cBhvr>
                                      <p:to>
                                        <p:strVal val="hidden"/>
                                      </p:to>
                                    </p:set>
                                  </p:childTnLst>
                                </p:cTn>
                              </p:par>
                            </p:childTnLst>
                          </p:cTn>
                        </p:par>
                      </p:childTnLst>
                    </p:cTn>
                  </p:par>
                  <p:par>
                    <p:cTn id="257" fill="hold">
                      <p:stCondLst>
                        <p:cond delay="indefinite"/>
                      </p:stCondLst>
                      <p:childTnLst>
                        <p:par>
                          <p:cTn id="258" fill="hold">
                            <p:stCondLst>
                              <p:cond delay="0"/>
                            </p:stCondLst>
                            <p:childTnLst>
                              <p:par>
                                <p:cTn id="259" presetID="1" presetClass="entr" presetSubtype="0" fill="hold" grpId="0" nodeType="clickEffect">
                                  <p:stCondLst>
                                    <p:cond delay="0"/>
                                  </p:stCondLst>
                                  <p:childTnLst>
                                    <p:set>
                                      <p:cBhvr>
                                        <p:cTn id="260" dur="1" fill="hold">
                                          <p:stCondLst>
                                            <p:cond delay="0"/>
                                          </p:stCondLst>
                                        </p:cTn>
                                        <p:tgtEl>
                                          <p:spTgt spid="312358"/>
                                        </p:tgtEl>
                                        <p:attrNameLst>
                                          <p:attrName>style.visibility</p:attrName>
                                        </p:attrNameLst>
                                      </p:cBhvr>
                                      <p:to>
                                        <p:strVal val="visible"/>
                                      </p:to>
                                    </p:set>
                                  </p:childTnLst>
                                </p:cTn>
                              </p:par>
                            </p:childTnLst>
                          </p:cTn>
                        </p:par>
                      </p:childTnLst>
                    </p:cTn>
                  </p:par>
                  <p:par>
                    <p:cTn id="261" fill="hold">
                      <p:stCondLst>
                        <p:cond delay="indefinite"/>
                      </p:stCondLst>
                      <p:childTnLst>
                        <p:par>
                          <p:cTn id="262" fill="hold">
                            <p:stCondLst>
                              <p:cond delay="0"/>
                            </p:stCondLst>
                            <p:childTnLst>
                              <p:par>
                                <p:cTn id="263" presetID="22" presetClass="entr" presetSubtype="8" fill="hold" grpId="0" nodeType="clickEffect">
                                  <p:stCondLst>
                                    <p:cond delay="0"/>
                                  </p:stCondLst>
                                  <p:childTnLst>
                                    <p:set>
                                      <p:cBhvr>
                                        <p:cTn id="264" dur="1" fill="hold">
                                          <p:stCondLst>
                                            <p:cond delay="0"/>
                                          </p:stCondLst>
                                        </p:cTn>
                                        <p:tgtEl>
                                          <p:spTgt spid="312427"/>
                                        </p:tgtEl>
                                        <p:attrNameLst>
                                          <p:attrName>style.visibility</p:attrName>
                                        </p:attrNameLst>
                                      </p:cBhvr>
                                      <p:to>
                                        <p:strVal val="visible"/>
                                      </p:to>
                                    </p:set>
                                    <p:animEffect transition="in" filter="wipe(left)">
                                      <p:cBhvr>
                                        <p:cTn id="265" dur="500"/>
                                        <p:tgtEl>
                                          <p:spTgt spid="312427"/>
                                        </p:tgtEl>
                                      </p:cBhvr>
                                    </p:animEffect>
                                  </p:childTnLst>
                                </p:cTn>
                              </p:par>
                            </p:childTnLst>
                          </p:cTn>
                        </p:par>
                        <p:par>
                          <p:cTn id="266" fill="hold">
                            <p:stCondLst>
                              <p:cond delay="500"/>
                            </p:stCondLst>
                            <p:childTnLst>
                              <p:par>
                                <p:cTn id="267" presetID="1" presetClass="entr" presetSubtype="0" fill="hold" grpId="0" nodeType="afterEffect">
                                  <p:stCondLst>
                                    <p:cond delay="0"/>
                                  </p:stCondLst>
                                  <p:childTnLst>
                                    <p:set>
                                      <p:cBhvr>
                                        <p:cTn id="268" dur="1" fill="hold">
                                          <p:stCondLst>
                                            <p:cond delay="0"/>
                                          </p:stCondLst>
                                        </p:cTn>
                                        <p:tgtEl>
                                          <p:spTgt spid="312332"/>
                                        </p:tgtEl>
                                        <p:attrNameLst>
                                          <p:attrName>style.visibility</p:attrName>
                                        </p:attrNameLst>
                                      </p:cBhvr>
                                      <p:to>
                                        <p:strVal val="visible"/>
                                      </p:to>
                                    </p:set>
                                  </p:childTnLst>
                                </p:cTn>
                              </p:par>
                              <p:par>
                                <p:cTn id="269" presetID="9" presetClass="emph" presetSubtype="0" grpId="1" nodeType="withEffect">
                                  <p:stCondLst>
                                    <p:cond delay="0"/>
                                  </p:stCondLst>
                                  <p:childTnLst>
                                    <p:set>
                                      <p:cBhvr rctx="PPT">
                                        <p:cTn id="270" dur="indefinite"/>
                                        <p:tgtEl>
                                          <p:spTgt spid="312336"/>
                                        </p:tgtEl>
                                        <p:attrNameLst>
                                          <p:attrName>style.opacity</p:attrName>
                                        </p:attrNameLst>
                                      </p:cBhvr>
                                      <p:to>
                                        <p:strVal val="1"/>
                                      </p:to>
                                    </p:set>
                                    <p:animEffect filter="image" prLst="opacity: 1">
                                      <p:cBhvr rctx="IE">
                                        <p:cTn id="271" dur="indefinite"/>
                                        <p:tgtEl>
                                          <p:spTgt spid="312336"/>
                                        </p:tgtEl>
                                      </p:cBhvr>
                                    </p:animEffect>
                                  </p:childTnLst>
                                </p:cTn>
                              </p:par>
                              <p:par>
                                <p:cTn id="272" presetID="9" presetClass="emph" presetSubtype="0" grpId="1" nodeType="withEffect">
                                  <p:stCondLst>
                                    <p:cond delay="0"/>
                                  </p:stCondLst>
                                  <p:childTnLst>
                                    <p:set>
                                      <p:cBhvr rctx="PPT">
                                        <p:cTn id="273" dur="indefinite"/>
                                        <p:tgtEl>
                                          <p:spTgt spid="312333"/>
                                        </p:tgtEl>
                                        <p:attrNameLst>
                                          <p:attrName>style.opacity</p:attrName>
                                        </p:attrNameLst>
                                      </p:cBhvr>
                                      <p:to>
                                        <p:strVal val="1"/>
                                      </p:to>
                                    </p:set>
                                    <p:animEffect filter="image" prLst="opacity: 1">
                                      <p:cBhvr rctx="IE">
                                        <p:cTn id="274" dur="indefinite"/>
                                        <p:tgtEl>
                                          <p:spTgt spid="312333"/>
                                        </p:tgtEl>
                                      </p:cBhvr>
                                    </p:animEffect>
                                  </p:childTnLst>
                                </p:cTn>
                              </p:par>
                            </p:childTnLst>
                          </p:cTn>
                        </p:par>
                      </p:childTnLst>
                    </p:cTn>
                  </p:par>
                  <p:par>
                    <p:cTn id="275" fill="hold">
                      <p:stCondLst>
                        <p:cond delay="indefinite"/>
                      </p:stCondLst>
                      <p:childTnLst>
                        <p:par>
                          <p:cTn id="276" fill="hold">
                            <p:stCondLst>
                              <p:cond delay="0"/>
                            </p:stCondLst>
                            <p:childTnLst>
                              <p:par>
                                <p:cTn id="277" presetID="1" presetClass="entr" presetSubtype="0" fill="hold" grpId="0" nodeType="clickEffect">
                                  <p:stCondLst>
                                    <p:cond delay="0"/>
                                  </p:stCondLst>
                                  <p:childTnLst>
                                    <p:set>
                                      <p:cBhvr>
                                        <p:cTn id="278" dur="1" fill="hold">
                                          <p:stCondLst>
                                            <p:cond delay="0"/>
                                          </p:stCondLst>
                                        </p:cTn>
                                        <p:tgtEl>
                                          <p:spTgt spid="312366"/>
                                        </p:tgtEl>
                                        <p:attrNameLst>
                                          <p:attrName>style.visibility</p:attrName>
                                        </p:attrNameLst>
                                      </p:cBhvr>
                                      <p:to>
                                        <p:strVal val="visible"/>
                                      </p:to>
                                    </p:set>
                                  </p:childTnLst>
                                </p:cTn>
                              </p:par>
                              <p:par>
                                <p:cTn id="279" presetID="1" presetClass="exit" presetSubtype="0" fill="hold" grpId="1" nodeType="withEffect">
                                  <p:stCondLst>
                                    <p:cond delay="0"/>
                                  </p:stCondLst>
                                  <p:childTnLst>
                                    <p:set>
                                      <p:cBhvr>
                                        <p:cTn id="280" dur="1" fill="hold">
                                          <p:stCondLst>
                                            <p:cond delay="0"/>
                                          </p:stCondLst>
                                        </p:cTn>
                                        <p:tgtEl>
                                          <p:spTgt spid="312427"/>
                                        </p:tgtEl>
                                        <p:attrNameLst>
                                          <p:attrName>style.visibility</p:attrName>
                                        </p:attrNameLst>
                                      </p:cBhvr>
                                      <p:to>
                                        <p:strVal val="hidden"/>
                                      </p:to>
                                    </p:set>
                                  </p:childTnLst>
                                </p:cTn>
                              </p:par>
                            </p:childTnLst>
                          </p:cTn>
                        </p:par>
                      </p:childTnLst>
                    </p:cTn>
                  </p:par>
                  <p:par>
                    <p:cTn id="281" fill="hold">
                      <p:stCondLst>
                        <p:cond delay="indefinite"/>
                      </p:stCondLst>
                      <p:childTnLst>
                        <p:par>
                          <p:cTn id="282" fill="hold">
                            <p:stCondLst>
                              <p:cond delay="0"/>
                            </p:stCondLst>
                            <p:childTnLst>
                              <p:par>
                                <p:cTn id="283" presetID="22" presetClass="entr" presetSubtype="8" fill="hold" grpId="0" nodeType="clickEffect">
                                  <p:stCondLst>
                                    <p:cond delay="0"/>
                                  </p:stCondLst>
                                  <p:childTnLst>
                                    <p:set>
                                      <p:cBhvr>
                                        <p:cTn id="284" dur="1" fill="hold">
                                          <p:stCondLst>
                                            <p:cond delay="0"/>
                                          </p:stCondLst>
                                        </p:cTn>
                                        <p:tgtEl>
                                          <p:spTgt spid="312428"/>
                                        </p:tgtEl>
                                        <p:attrNameLst>
                                          <p:attrName>style.visibility</p:attrName>
                                        </p:attrNameLst>
                                      </p:cBhvr>
                                      <p:to>
                                        <p:strVal val="visible"/>
                                      </p:to>
                                    </p:set>
                                    <p:animEffect transition="in" filter="wipe(left)">
                                      <p:cBhvr>
                                        <p:cTn id="285" dur="500"/>
                                        <p:tgtEl>
                                          <p:spTgt spid="312428"/>
                                        </p:tgtEl>
                                      </p:cBhvr>
                                    </p:animEffect>
                                  </p:childTnLst>
                                </p:cTn>
                              </p:par>
                            </p:childTnLst>
                          </p:cTn>
                        </p:par>
                        <p:par>
                          <p:cTn id="286" fill="hold">
                            <p:stCondLst>
                              <p:cond delay="500"/>
                            </p:stCondLst>
                            <p:childTnLst>
                              <p:par>
                                <p:cTn id="287" presetID="9" presetClass="emph" presetSubtype="0" nodeType="afterEffect">
                                  <p:stCondLst>
                                    <p:cond delay="0"/>
                                  </p:stCondLst>
                                  <p:childTnLst>
                                    <p:set>
                                      <p:cBhvr rctx="PPT">
                                        <p:cTn id="288" dur="indefinite"/>
                                        <p:tgtEl>
                                          <p:spTgt spid="4"/>
                                        </p:tgtEl>
                                        <p:attrNameLst>
                                          <p:attrName>style.opacity</p:attrName>
                                        </p:attrNameLst>
                                      </p:cBhvr>
                                      <p:to>
                                        <p:strVal val="1"/>
                                      </p:to>
                                    </p:set>
                                    <p:animEffect filter="image" prLst="opacity: 1">
                                      <p:cBhvr rctx="IE">
                                        <p:cTn id="289" dur="indefinite"/>
                                        <p:tgtEl>
                                          <p:spTgt spid="4"/>
                                        </p:tgtEl>
                                      </p:cBhvr>
                                    </p:animEffect>
                                  </p:childTnLst>
                                </p:cTn>
                              </p:par>
                            </p:childTnLst>
                          </p:cTn>
                        </p:par>
                        <p:par>
                          <p:cTn id="290" fill="hold">
                            <p:stCondLst>
                              <p:cond delay="500"/>
                            </p:stCondLst>
                            <p:childTnLst>
                              <p:par>
                                <p:cTn id="291" presetID="9" presetClass="emph" presetSubtype="0" nodeType="afterEffect">
                                  <p:stCondLst>
                                    <p:cond delay="0"/>
                                  </p:stCondLst>
                                  <p:childTnLst>
                                    <p:set>
                                      <p:cBhvr rctx="PPT">
                                        <p:cTn id="292" dur="indefinite"/>
                                        <p:tgtEl>
                                          <p:spTgt spid="7"/>
                                        </p:tgtEl>
                                        <p:attrNameLst>
                                          <p:attrName>style.opacity</p:attrName>
                                        </p:attrNameLst>
                                      </p:cBhvr>
                                      <p:to>
                                        <p:strVal val="1"/>
                                      </p:to>
                                    </p:set>
                                    <p:animEffect filter="image" prLst="opacity: 1">
                                      <p:cBhvr rctx="IE">
                                        <p:cTn id="293" dur="indefinite"/>
                                        <p:tgtEl>
                                          <p:spTgt spid="7"/>
                                        </p:tgtEl>
                                      </p:cBhvr>
                                    </p:animEffect>
                                  </p:childTnLst>
                                </p:cTn>
                              </p:par>
                            </p:childTnLst>
                          </p:cTn>
                        </p:par>
                      </p:childTnLst>
                    </p:cTn>
                  </p:par>
                  <p:par>
                    <p:cTn id="294" fill="hold">
                      <p:stCondLst>
                        <p:cond delay="indefinite"/>
                      </p:stCondLst>
                      <p:childTnLst>
                        <p:par>
                          <p:cTn id="295" fill="hold">
                            <p:stCondLst>
                              <p:cond delay="0"/>
                            </p:stCondLst>
                            <p:childTnLst>
                              <p:par>
                                <p:cTn id="296" presetID="1" presetClass="exit" presetSubtype="0" fill="hold" grpId="1" nodeType="clickEffect">
                                  <p:stCondLst>
                                    <p:cond delay="0"/>
                                  </p:stCondLst>
                                  <p:childTnLst>
                                    <p:set>
                                      <p:cBhvr>
                                        <p:cTn id="297" dur="1" fill="hold">
                                          <p:stCondLst>
                                            <p:cond delay="0"/>
                                          </p:stCondLst>
                                        </p:cTn>
                                        <p:tgtEl>
                                          <p:spTgt spid="312428"/>
                                        </p:tgtEl>
                                        <p:attrNameLst>
                                          <p:attrName>style.visibility</p:attrName>
                                        </p:attrNameLst>
                                      </p:cBhvr>
                                      <p:to>
                                        <p:strVal val="hidden"/>
                                      </p:to>
                                    </p:set>
                                  </p:childTnLst>
                                </p:cTn>
                              </p:par>
                              <p:par>
                                <p:cTn id="298" presetID="1" presetClass="entr" presetSubtype="0" fill="hold" grpId="0" nodeType="withEffect">
                                  <p:stCondLst>
                                    <p:cond delay="0"/>
                                  </p:stCondLst>
                                  <p:childTnLst>
                                    <p:set>
                                      <p:cBhvr>
                                        <p:cTn id="299" dur="1" fill="hold">
                                          <p:stCondLst>
                                            <p:cond delay="0"/>
                                          </p:stCondLst>
                                        </p:cTn>
                                        <p:tgtEl>
                                          <p:spTgt spid="312361"/>
                                        </p:tgtEl>
                                        <p:attrNameLst>
                                          <p:attrName>style.visibility</p:attrName>
                                        </p:attrNameLst>
                                      </p:cBhvr>
                                      <p:to>
                                        <p:strVal val="visible"/>
                                      </p:to>
                                    </p:set>
                                  </p:childTnLst>
                                </p:cTn>
                              </p:par>
                              <p:par>
                                <p:cTn id="300" presetID="1" presetClass="entr" presetSubtype="0" fill="hold" grpId="0" nodeType="withEffect">
                                  <p:stCondLst>
                                    <p:cond delay="0"/>
                                  </p:stCondLst>
                                  <p:childTnLst>
                                    <p:set>
                                      <p:cBhvr>
                                        <p:cTn id="301" dur="1" fill="hold">
                                          <p:stCondLst>
                                            <p:cond delay="0"/>
                                          </p:stCondLst>
                                        </p:cTn>
                                        <p:tgtEl>
                                          <p:spTgt spid="312411"/>
                                        </p:tgtEl>
                                        <p:attrNameLst>
                                          <p:attrName>style.visibility</p:attrName>
                                        </p:attrNameLst>
                                      </p:cBhvr>
                                      <p:to>
                                        <p:strVal val="visible"/>
                                      </p:to>
                                    </p:set>
                                  </p:childTnLst>
                                </p:cTn>
                              </p:par>
                              <p:par>
                                <p:cTn id="302" presetID="1" presetClass="entr" presetSubtype="0" fill="hold" grpId="0" nodeType="withEffect">
                                  <p:stCondLst>
                                    <p:cond delay="0"/>
                                  </p:stCondLst>
                                  <p:childTnLst>
                                    <p:set>
                                      <p:cBhvr>
                                        <p:cTn id="303" dur="1" fill="hold">
                                          <p:stCondLst>
                                            <p:cond delay="0"/>
                                          </p:stCondLst>
                                        </p:cTn>
                                        <p:tgtEl>
                                          <p:spTgt spid="312381"/>
                                        </p:tgtEl>
                                        <p:attrNameLst>
                                          <p:attrName>style.visibility</p:attrName>
                                        </p:attrNameLst>
                                      </p:cBhvr>
                                      <p:to>
                                        <p:strVal val="visible"/>
                                      </p:to>
                                    </p:set>
                                  </p:childTnLst>
                                </p:cTn>
                              </p:par>
                            </p:childTnLst>
                          </p:cTn>
                        </p:par>
                      </p:childTnLst>
                    </p:cTn>
                  </p:par>
                  <p:par>
                    <p:cTn id="304" fill="hold">
                      <p:stCondLst>
                        <p:cond delay="indefinite"/>
                      </p:stCondLst>
                      <p:childTnLst>
                        <p:par>
                          <p:cTn id="305" fill="hold">
                            <p:stCondLst>
                              <p:cond delay="0"/>
                            </p:stCondLst>
                            <p:childTnLst>
                              <p:par>
                                <p:cTn id="306" presetID="1" presetClass="entr" presetSubtype="0" fill="hold" grpId="2" nodeType="clickEffect">
                                  <p:stCondLst>
                                    <p:cond delay="0"/>
                                  </p:stCondLst>
                                  <p:childTnLst>
                                    <p:set>
                                      <p:cBhvr>
                                        <p:cTn id="307" dur="1" fill="hold">
                                          <p:stCondLst>
                                            <p:cond delay="0"/>
                                          </p:stCondLst>
                                        </p:cTn>
                                        <p:tgtEl>
                                          <p:spTgt spid="312329"/>
                                        </p:tgtEl>
                                        <p:attrNameLst>
                                          <p:attrName>style.visibility</p:attrName>
                                        </p:attrNameLst>
                                      </p:cBhvr>
                                      <p:to>
                                        <p:strVal val="visible"/>
                                      </p:to>
                                    </p:set>
                                  </p:childTnLst>
                                </p:cTn>
                              </p:par>
                            </p:childTnLst>
                          </p:cTn>
                        </p:par>
                      </p:childTnLst>
                    </p:cTn>
                  </p:par>
                  <p:par>
                    <p:cTn id="308" fill="hold">
                      <p:stCondLst>
                        <p:cond delay="indefinite"/>
                      </p:stCondLst>
                      <p:childTnLst>
                        <p:par>
                          <p:cTn id="309" fill="hold">
                            <p:stCondLst>
                              <p:cond delay="0"/>
                            </p:stCondLst>
                            <p:childTnLst>
                              <p:par>
                                <p:cTn id="310" presetID="22" presetClass="entr" presetSubtype="8" fill="hold" grpId="0" nodeType="clickEffect">
                                  <p:stCondLst>
                                    <p:cond delay="0"/>
                                  </p:stCondLst>
                                  <p:childTnLst>
                                    <p:set>
                                      <p:cBhvr>
                                        <p:cTn id="311" dur="1" fill="hold">
                                          <p:stCondLst>
                                            <p:cond delay="0"/>
                                          </p:stCondLst>
                                        </p:cTn>
                                        <p:tgtEl>
                                          <p:spTgt spid="312382"/>
                                        </p:tgtEl>
                                        <p:attrNameLst>
                                          <p:attrName>style.visibility</p:attrName>
                                        </p:attrNameLst>
                                      </p:cBhvr>
                                      <p:to>
                                        <p:strVal val="visible"/>
                                      </p:to>
                                    </p:set>
                                    <p:animEffect transition="in" filter="wipe(left)">
                                      <p:cBhvr>
                                        <p:cTn id="312" dur="500"/>
                                        <p:tgtEl>
                                          <p:spTgt spid="312382"/>
                                        </p:tgtEl>
                                      </p:cBhvr>
                                    </p:animEffect>
                                  </p:childTnLst>
                                </p:cTn>
                              </p:par>
                            </p:childTnLst>
                          </p:cTn>
                        </p:par>
                      </p:childTnLst>
                    </p:cTn>
                  </p:par>
                  <p:par>
                    <p:cTn id="313" fill="hold">
                      <p:stCondLst>
                        <p:cond delay="indefinite"/>
                      </p:stCondLst>
                      <p:childTnLst>
                        <p:par>
                          <p:cTn id="314" fill="hold">
                            <p:stCondLst>
                              <p:cond delay="0"/>
                            </p:stCondLst>
                            <p:childTnLst>
                              <p:par>
                                <p:cTn id="315" presetID="22" presetClass="entr" presetSubtype="2" fill="hold" grpId="0" nodeType="clickEffect">
                                  <p:stCondLst>
                                    <p:cond delay="0"/>
                                  </p:stCondLst>
                                  <p:childTnLst>
                                    <p:set>
                                      <p:cBhvr>
                                        <p:cTn id="316" dur="1" fill="hold">
                                          <p:stCondLst>
                                            <p:cond delay="0"/>
                                          </p:stCondLst>
                                        </p:cTn>
                                        <p:tgtEl>
                                          <p:spTgt spid="312384"/>
                                        </p:tgtEl>
                                        <p:attrNameLst>
                                          <p:attrName>style.visibility</p:attrName>
                                        </p:attrNameLst>
                                      </p:cBhvr>
                                      <p:to>
                                        <p:strVal val="visible"/>
                                      </p:to>
                                    </p:set>
                                    <p:animEffect transition="in" filter="wipe(right)">
                                      <p:cBhvr>
                                        <p:cTn id="317" dur="500"/>
                                        <p:tgtEl>
                                          <p:spTgt spid="312384"/>
                                        </p:tgtEl>
                                      </p:cBhvr>
                                    </p:animEffect>
                                  </p:childTnLst>
                                </p:cTn>
                              </p:par>
                              <p:par>
                                <p:cTn id="318" presetID="1" presetClass="entr" presetSubtype="0" fill="hold" grpId="0" nodeType="withEffect">
                                  <p:stCondLst>
                                    <p:cond delay="0"/>
                                  </p:stCondLst>
                                  <p:childTnLst>
                                    <p:set>
                                      <p:cBhvr>
                                        <p:cTn id="319" dur="1" fill="hold">
                                          <p:stCondLst>
                                            <p:cond delay="0"/>
                                          </p:stCondLst>
                                        </p:cTn>
                                        <p:tgtEl>
                                          <p:spTgt spid="312410"/>
                                        </p:tgtEl>
                                        <p:attrNameLst>
                                          <p:attrName>style.visibility</p:attrName>
                                        </p:attrNameLst>
                                      </p:cBhvr>
                                      <p:to>
                                        <p:strVal val="visible"/>
                                      </p:to>
                                    </p:set>
                                  </p:childTnLst>
                                </p:cTn>
                              </p:par>
                              <p:par>
                                <p:cTn id="320" presetID="63" presetClass="path" presetSubtype="0" fill="hold" grpId="1" nodeType="withEffect">
                                  <p:stCondLst>
                                    <p:cond delay="0"/>
                                  </p:stCondLst>
                                  <p:childTnLst>
                                    <p:animMotion origin="layout" path="M 4.44444E-6 2.96296E-6 L 0.40208 -0.17639 " pathEditMode="relative" rAng="0" ptsTypes="AA">
                                      <p:cBhvr>
                                        <p:cTn id="321" dur="500" spd="-100000" fill="hold"/>
                                        <p:tgtEl>
                                          <p:spTgt spid="312410"/>
                                        </p:tgtEl>
                                        <p:attrNameLst>
                                          <p:attrName>ppt_x</p:attrName>
                                          <p:attrName>ppt_y</p:attrName>
                                        </p:attrNameLst>
                                      </p:cBhvr>
                                      <p:rCtr x="20104" y="-8819"/>
                                    </p:animMotion>
                                  </p:childTnLst>
                                  <p:subTnLst>
                                    <p:set>
                                      <p:cBhvr override="childStyle">
                                        <p:cTn dur="1" fill="hold" display="0" masterRel="sameClick" afterEffect="1">
                                          <p:stCondLst>
                                            <p:cond evt="end" delay="0">
                                              <p:tn val="320"/>
                                            </p:cond>
                                          </p:stCondLst>
                                        </p:cTn>
                                        <p:tgtEl>
                                          <p:spTgt spid="312410"/>
                                        </p:tgtEl>
                                        <p:attrNameLst>
                                          <p:attrName>style.visibility</p:attrName>
                                        </p:attrNameLst>
                                      </p:cBhvr>
                                      <p:to>
                                        <p:strVal val="hidden"/>
                                      </p:to>
                                    </p:set>
                                  </p:subTnLst>
                                </p:cTn>
                              </p:par>
                            </p:childTnLst>
                          </p:cTn>
                        </p:par>
                        <p:par>
                          <p:cTn id="322" fill="hold">
                            <p:stCondLst>
                              <p:cond delay="500"/>
                            </p:stCondLst>
                            <p:childTnLst>
                              <p:par>
                                <p:cTn id="323" presetID="1" presetClass="entr" presetSubtype="0" fill="hold" grpId="0" nodeType="afterEffect">
                                  <p:stCondLst>
                                    <p:cond delay="0"/>
                                  </p:stCondLst>
                                  <p:childTnLst>
                                    <p:set>
                                      <p:cBhvr>
                                        <p:cTn id="324" dur="1" fill="hold">
                                          <p:stCondLst>
                                            <p:cond delay="0"/>
                                          </p:stCondLst>
                                        </p:cTn>
                                        <p:tgtEl>
                                          <p:spTgt spid="312434"/>
                                        </p:tgtEl>
                                        <p:attrNameLst>
                                          <p:attrName>style.visibility</p:attrName>
                                        </p:attrNameLst>
                                      </p:cBhvr>
                                      <p:to>
                                        <p:strVal val="visible"/>
                                      </p:to>
                                    </p:set>
                                  </p:childTnLst>
                                </p:cTn>
                              </p:par>
                            </p:childTnLst>
                          </p:cTn>
                        </p:par>
                      </p:childTnLst>
                    </p:cTn>
                  </p:par>
                  <p:par>
                    <p:cTn id="325" fill="hold">
                      <p:stCondLst>
                        <p:cond delay="indefinite"/>
                      </p:stCondLst>
                      <p:childTnLst>
                        <p:par>
                          <p:cTn id="326" fill="hold">
                            <p:stCondLst>
                              <p:cond delay="0"/>
                            </p:stCondLst>
                            <p:childTnLst>
                              <p:par>
                                <p:cTn id="327" presetID="1" presetClass="exit" presetSubtype="0" fill="hold" grpId="3" nodeType="clickEffect">
                                  <p:stCondLst>
                                    <p:cond delay="0"/>
                                  </p:stCondLst>
                                  <p:childTnLst>
                                    <p:set>
                                      <p:cBhvr>
                                        <p:cTn id="328" dur="1" fill="hold">
                                          <p:stCondLst>
                                            <p:cond delay="0"/>
                                          </p:stCondLst>
                                        </p:cTn>
                                        <p:tgtEl>
                                          <p:spTgt spid="312329"/>
                                        </p:tgtEl>
                                        <p:attrNameLst>
                                          <p:attrName>style.visibility</p:attrName>
                                        </p:attrNameLst>
                                      </p:cBhvr>
                                      <p:to>
                                        <p:strVal val="hidden"/>
                                      </p:to>
                                    </p:set>
                                  </p:childTnLst>
                                </p:cTn>
                              </p:par>
                              <p:par>
                                <p:cTn id="329" presetID="1" presetClass="exit" presetSubtype="0" fill="hold" grpId="1" nodeType="withEffect">
                                  <p:stCondLst>
                                    <p:cond delay="0"/>
                                  </p:stCondLst>
                                  <p:childTnLst>
                                    <p:set>
                                      <p:cBhvr>
                                        <p:cTn id="330" dur="1" fill="hold">
                                          <p:stCondLst>
                                            <p:cond delay="0"/>
                                          </p:stCondLst>
                                        </p:cTn>
                                        <p:tgtEl>
                                          <p:spTgt spid="312382"/>
                                        </p:tgtEl>
                                        <p:attrNameLst>
                                          <p:attrName>style.visibility</p:attrName>
                                        </p:attrNameLst>
                                      </p:cBhvr>
                                      <p:to>
                                        <p:strVal val="hidden"/>
                                      </p:to>
                                    </p:set>
                                  </p:childTnLst>
                                </p:cTn>
                              </p:par>
                              <p:par>
                                <p:cTn id="331" presetID="1" presetClass="exit" presetSubtype="0" fill="hold" grpId="1" nodeType="withEffect">
                                  <p:stCondLst>
                                    <p:cond delay="0"/>
                                  </p:stCondLst>
                                  <p:childTnLst>
                                    <p:set>
                                      <p:cBhvr>
                                        <p:cTn id="332" dur="1" fill="hold">
                                          <p:stCondLst>
                                            <p:cond delay="0"/>
                                          </p:stCondLst>
                                        </p:cTn>
                                        <p:tgtEl>
                                          <p:spTgt spid="312384"/>
                                        </p:tgtEl>
                                        <p:attrNameLst>
                                          <p:attrName>style.visibility</p:attrName>
                                        </p:attrNameLst>
                                      </p:cBhvr>
                                      <p:to>
                                        <p:strVal val="hidden"/>
                                      </p:to>
                                    </p:set>
                                  </p:childTnLst>
                                </p:cTn>
                              </p:par>
                            </p:childTnLst>
                          </p:cTn>
                        </p:par>
                      </p:childTnLst>
                    </p:cTn>
                  </p:par>
                  <p:par>
                    <p:cTn id="333" fill="hold">
                      <p:stCondLst>
                        <p:cond delay="indefinite"/>
                      </p:stCondLst>
                      <p:childTnLst>
                        <p:par>
                          <p:cTn id="334" fill="hold">
                            <p:stCondLst>
                              <p:cond delay="0"/>
                            </p:stCondLst>
                            <p:childTnLst>
                              <p:par>
                                <p:cTn id="335" presetID="1" presetClass="entr" presetSubtype="0" fill="hold" grpId="2" nodeType="clickEffect">
                                  <p:stCondLst>
                                    <p:cond delay="0"/>
                                  </p:stCondLst>
                                  <p:childTnLst>
                                    <p:set>
                                      <p:cBhvr>
                                        <p:cTn id="336" dur="1" fill="hold">
                                          <p:stCondLst>
                                            <p:cond delay="0"/>
                                          </p:stCondLst>
                                        </p:cTn>
                                        <p:tgtEl>
                                          <p:spTgt spid="312330"/>
                                        </p:tgtEl>
                                        <p:attrNameLst>
                                          <p:attrName>style.visibility</p:attrName>
                                        </p:attrNameLst>
                                      </p:cBhvr>
                                      <p:to>
                                        <p:strVal val="visible"/>
                                      </p:to>
                                    </p:set>
                                  </p:childTnLst>
                                </p:cTn>
                              </p:par>
                            </p:childTnLst>
                          </p:cTn>
                        </p:par>
                      </p:childTnLst>
                    </p:cTn>
                  </p:par>
                  <p:par>
                    <p:cTn id="337" fill="hold">
                      <p:stCondLst>
                        <p:cond delay="indefinite"/>
                      </p:stCondLst>
                      <p:childTnLst>
                        <p:par>
                          <p:cTn id="338" fill="hold">
                            <p:stCondLst>
                              <p:cond delay="0"/>
                            </p:stCondLst>
                            <p:childTnLst>
                              <p:par>
                                <p:cTn id="339" presetID="22" presetClass="entr" presetSubtype="8" fill="hold" grpId="0" nodeType="clickEffect">
                                  <p:stCondLst>
                                    <p:cond delay="0"/>
                                  </p:stCondLst>
                                  <p:childTnLst>
                                    <p:set>
                                      <p:cBhvr>
                                        <p:cTn id="340" dur="1" fill="hold">
                                          <p:stCondLst>
                                            <p:cond delay="0"/>
                                          </p:stCondLst>
                                        </p:cTn>
                                        <p:tgtEl>
                                          <p:spTgt spid="312383"/>
                                        </p:tgtEl>
                                        <p:attrNameLst>
                                          <p:attrName>style.visibility</p:attrName>
                                        </p:attrNameLst>
                                      </p:cBhvr>
                                      <p:to>
                                        <p:strVal val="visible"/>
                                      </p:to>
                                    </p:set>
                                    <p:animEffect transition="in" filter="wipe(left)">
                                      <p:cBhvr>
                                        <p:cTn id="341" dur="500"/>
                                        <p:tgtEl>
                                          <p:spTgt spid="312383"/>
                                        </p:tgtEl>
                                      </p:cBhvr>
                                    </p:animEffect>
                                  </p:childTnLst>
                                </p:cTn>
                              </p:par>
                            </p:childTnLst>
                          </p:cTn>
                        </p:par>
                      </p:childTnLst>
                    </p:cTn>
                  </p:par>
                  <p:par>
                    <p:cTn id="342" fill="hold">
                      <p:stCondLst>
                        <p:cond delay="indefinite"/>
                      </p:stCondLst>
                      <p:childTnLst>
                        <p:par>
                          <p:cTn id="343" fill="hold">
                            <p:stCondLst>
                              <p:cond delay="0"/>
                            </p:stCondLst>
                            <p:childTnLst>
                              <p:par>
                                <p:cTn id="344" presetID="22" presetClass="entr" presetSubtype="2" fill="hold" grpId="0" nodeType="clickEffect">
                                  <p:stCondLst>
                                    <p:cond delay="0"/>
                                  </p:stCondLst>
                                  <p:childTnLst>
                                    <p:set>
                                      <p:cBhvr>
                                        <p:cTn id="345" dur="1" fill="hold">
                                          <p:stCondLst>
                                            <p:cond delay="0"/>
                                          </p:stCondLst>
                                        </p:cTn>
                                        <p:tgtEl>
                                          <p:spTgt spid="312385"/>
                                        </p:tgtEl>
                                        <p:attrNameLst>
                                          <p:attrName>style.visibility</p:attrName>
                                        </p:attrNameLst>
                                      </p:cBhvr>
                                      <p:to>
                                        <p:strVal val="visible"/>
                                      </p:to>
                                    </p:set>
                                    <p:animEffect transition="in" filter="wipe(right)">
                                      <p:cBhvr>
                                        <p:cTn id="346" dur="500"/>
                                        <p:tgtEl>
                                          <p:spTgt spid="312385"/>
                                        </p:tgtEl>
                                      </p:cBhvr>
                                    </p:animEffect>
                                  </p:childTnLst>
                                </p:cTn>
                              </p:par>
                              <p:par>
                                <p:cTn id="347" presetID="1" presetClass="entr" presetSubtype="0" fill="hold" grpId="0" nodeType="withEffect">
                                  <p:stCondLst>
                                    <p:cond delay="0"/>
                                  </p:stCondLst>
                                  <p:childTnLst>
                                    <p:set>
                                      <p:cBhvr>
                                        <p:cTn id="348" dur="1" fill="hold">
                                          <p:stCondLst>
                                            <p:cond delay="0"/>
                                          </p:stCondLst>
                                        </p:cTn>
                                        <p:tgtEl>
                                          <p:spTgt spid="312417"/>
                                        </p:tgtEl>
                                        <p:attrNameLst>
                                          <p:attrName>style.visibility</p:attrName>
                                        </p:attrNameLst>
                                      </p:cBhvr>
                                      <p:to>
                                        <p:strVal val="visible"/>
                                      </p:to>
                                    </p:set>
                                  </p:childTnLst>
                                </p:cTn>
                              </p:par>
                              <p:par>
                                <p:cTn id="349" presetID="42" presetClass="path" presetSubtype="0" fill="hold" grpId="1" nodeType="withEffect">
                                  <p:stCondLst>
                                    <p:cond delay="0"/>
                                  </p:stCondLst>
                                  <p:childTnLst>
                                    <p:animMotion origin="layout" path="M -3.61111E-6 3.7037E-7 L 0.32605 -0.21806 " pathEditMode="relative" rAng="0" ptsTypes="AA">
                                      <p:cBhvr>
                                        <p:cTn id="350" dur="500" spd="-100000" fill="hold"/>
                                        <p:tgtEl>
                                          <p:spTgt spid="312417"/>
                                        </p:tgtEl>
                                        <p:attrNameLst>
                                          <p:attrName>ppt_x</p:attrName>
                                          <p:attrName>ppt_y</p:attrName>
                                        </p:attrNameLst>
                                      </p:cBhvr>
                                      <p:rCtr x="16302" y="-10903"/>
                                    </p:animMotion>
                                  </p:childTnLst>
                                  <p:subTnLst>
                                    <p:set>
                                      <p:cBhvr override="childStyle">
                                        <p:cTn dur="1" fill="hold" display="0" masterRel="sameClick" afterEffect="1">
                                          <p:stCondLst>
                                            <p:cond evt="end" delay="0">
                                              <p:tn val="349"/>
                                            </p:cond>
                                          </p:stCondLst>
                                        </p:cTn>
                                        <p:tgtEl>
                                          <p:spTgt spid="312417"/>
                                        </p:tgtEl>
                                        <p:attrNameLst>
                                          <p:attrName>style.visibility</p:attrName>
                                        </p:attrNameLst>
                                      </p:cBhvr>
                                      <p:to>
                                        <p:strVal val="hidden"/>
                                      </p:to>
                                    </p:set>
                                  </p:subTnLst>
                                </p:cTn>
                              </p:par>
                            </p:childTnLst>
                          </p:cTn>
                        </p:par>
                        <p:par>
                          <p:cTn id="351" fill="hold">
                            <p:stCondLst>
                              <p:cond delay="500"/>
                            </p:stCondLst>
                            <p:childTnLst>
                              <p:par>
                                <p:cTn id="352" presetID="1" presetClass="entr" presetSubtype="0" fill="hold" grpId="0" nodeType="afterEffect">
                                  <p:stCondLst>
                                    <p:cond delay="0"/>
                                  </p:stCondLst>
                                  <p:childTnLst>
                                    <p:set>
                                      <p:cBhvr>
                                        <p:cTn id="353" dur="1" fill="hold">
                                          <p:stCondLst>
                                            <p:cond delay="0"/>
                                          </p:stCondLst>
                                        </p:cTn>
                                        <p:tgtEl>
                                          <p:spTgt spid="312439"/>
                                        </p:tgtEl>
                                        <p:attrNameLst>
                                          <p:attrName>style.visibility</p:attrName>
                                        </p:attrNameLst>
                                      </p:cBhvr>
                                      <p:to>
                                        <p:strVal val="visible"/>
                                      </p:to>
                                    </p:set>
                                  </p:childTnLst>
                                </p:cTn>
                              </p:par>
                            </p:childTnLst>
                          </p:cTn>
                        </p:par>
                      </p:childTnLst>
                    </p:cTn>
                  </p:par>
                  <p:par>
                    <p:cTn id="354" fill="hold">
                      <p:stCondLst>
                        <p:cond delay="indefinite"/>
                      </p:stCondLst>
                      <p:childTnLst>
                        <p:par>
                          <p:cTn id="355" fill="hold">
                            <p:stCondLst>
                              <p:cond delay="0"/>
                            </p:stCondLst>
                            <p:childTnLst>
                              <p:par>
                                <p:cTn id="356" presetID="1" presetClass="exit" presetSubtype="0" fill="hold" grpId="3" nodeType="clickEffect">
                                  <p:stCondLst>
                                    <p:cond delay="0"/>
                                  </p:stCondLst>
                                  <p:childTnLst>
                                    <p:set>
                                      <p:cBhvr>
                                        <p:cTn id="357" dur="1" fill="hold">
                                          <p:stCondLst>
                                            <p:cond delay="0"/>
                                          </p:stCondLst>
                                        </p:cTn>
                                        <p:tgtEl>
                                          <p:spTgt spid="312330"/>
                                        </p:tgtEl>
                                        <p:attrNameLst>
                                          <p:attrName>style.visibility</p:attrName>
                                        </p:attrNameLst>
                                      </p:cBhvr>
                                      <p:to>
                                        <p:strVal val="hidden"/>
                                      </p:to>
                                    </p:set>
                                  </p:childTnLst>
                                </p:cTn>
                              </p:par>
                              <p:par>
                                <p:cTn id="358" presetID="1" presetClass="exit" presetSubtype="0" fill="hold" grpId="1" nodeType="withEffect">
                                  <p:stCondLst>
                                    <p:cond delay="0"/>
                                  </p:stCondLst>
                                  <p:childTnLst>
                                    <p:set>
                                      <p:cBhvr>
                                        <p:cTn id="359" dur="1" fill="hold">
                                          <p:stCondLst>
                                            <p:cond delay="0"/>
                                          </p:stCondLst>
                                        </p:cTn>
                                        <p:tgtEl>
                                          <p:spTgt spid="312383"/>
                                        </p:tgtEl>
                                        <p:attrNameLst>
                                          <p:attrName>style.visibility</p:attrName>
                                        </p:attrNameLst>
                                      </p:cBhvr>
                                      <p:to>
                                        <p:strVal val="hidden"/>
                                      </p:to>
                                    </p:set>
                                  </p:childTnLst>
                                </p:cTn>
                              </p:par>
                              <p:par>
                                <p:cTn id="360" presetID="1" presetClass="exit" presetSubtype="0" fill="hold" grpId="1" nodeType="withEffect">
                                  <p:stCondLst>
                                    <p:cond delay="0"/>
                                  </p:stCondLst>
                                  <p:childTnLst>
                                    <p:set>
                                      <p:cBhvr>
                                        <p:cTn id="361" dur="1" fill="hold">
                                          <p:stCondLst>
                                            <p:cond delay="0"/>
                                          </p:stCondLst>
                                        </p:cTn>
                                        <p:tgtEl>
                                          <p:spTgt spid="312385"/>
                                        </p:tgtEl>
                                        <p:attrNameLst>
                                          <p:attrName>style.visibility</p:attrName>
                                        </p:attrNameLst>
                                      </p:cBhvr>
                                      <p:to>
                                        <p:strVal val="hidden"/>
                                      </p:to>
                                    </p:set>
                                  </p:childTnLst>
                                </p:cTn>
                              </p:par>
                            </p:childTnLst>
                          </p:cTn>
                        </p:par>
                      </p:childTnLst>
                    </p:cTn>
                  </p:par>
                  <p:par>
                    <p:cTn id="362" fill="hold">
                      <p:stCondLst>
                        <p:cond delay="indefinite"/>
                      </p:stCondLst>
                      <p:childTnLst>
                        <p:par>
                          <p:cTn id="363" fill="hold">
                            <p:stCondLst>
                              <p:cond delay="0"/>
                            </p:stCondLst>
                            <p:childTnLst>
                              <p:par>
                                <p:cTn id="364" presetID="1" presetClass="entr" presetSubtype="0" fill="hold" grpId="2" nodeType="clickEffect">
                                  <p:stCondLst>
                                    <p:cond delay="0"/>
                                  </p:stCondLst>
                                  <p:childTnLst>
                                    <p:set>
                                      <p:cBhvr>
                                        <p:cTn id="365" dur="1" fill="hold">
                                          <p:stCondLst>
                                            <p:cond delay="0"/>
                                          </p:stCondLst>
                                        </p:cTn>
                                        <p:tgtEl>
                                          <p:spTgt spid="312331"/>
                                        </p:tgtEl>
                                        <p:attrNameLst>
                                          <p:attrName>style.visibility</p:attrName>
                                        </p:attrNameLst>
                                      </p:cBhvr>
                                      <p:to>
                                        <p:strVal val="visible"/>
                                      </p:to>
                                    </p:set>
                                  </p:childTnLst>
                                </p:cTn>
                              </p:par>
                            </p:childTnLst>
                          </p:cTn>
                        </p:par>
                      </p:childTnLst>
                    </p:cTn>
                  </p:par>
                  <p:par>
                    <p:cTn id="366" fill="hold">
                      <p:stCondLst>
                        <p:cond delay="indefinite"/>
                      </p:stCondLst>
                      <p:childTnLst>
                        <p:par>
                          <p:cTn id="367" fill="hold">
                            <p:stCondLst>
                              <p:cond delay="0"/>
                            </p:stCondLst>
                            <p:childTnLst>
                              <p:par>
                                <p:cTn id="368" presetID="22" presetClass="entr" presetSubtype="8" fill="hold" grpId="0" nodeType="clickEffect">
                                  <p:stCondLst>
                                    <p:cond delay="0"/>
                                  </p:stCondLst>
                                  <p:childTnLst>
                                    <p:set>
                                      <p:cBhvr>
                                        <p:cTn id="369" dur="1" fill="hold">
                                          <p:stCondLst>
                                            <p:cond delay="0"/>
                                          </p:stCondLst>
                                        </p:cTn>
                                        <p:tgtEl>
                                          <p:spTgt spid="312386"/>
                                        </p:tgtEl>
                                        <p:attrNameLst>
                                          <p:attrName>style.visibility</p:attrName>
                                        </p:attrNameLst>
                                      </p:cBhvr>
                                      <p:to>
                                        <p:strVal val="visible"/>
                                      </p:to>
                                    </p:set>
                                    <p:animEffect transition="in" filter="wipe(left)">
                                      <p:cBhvr>
                                        <p:cTn id="370" dur="500"/>
                                        <p:tgtEl>
                                          <p:spTgt spid="312386"/>
                                        </p:tgtEl>
                                      </p:cBhvr>
                                    </p:animEffect>
                                  </p:childTnLst>
                                </p:cTn>
                              </p:par>
                            </p:childTnLst>
                          </p:cTn>
                        </p:par>
                      </p:childTnLst>
                    </p:cTn>
                  </p:par>
                  <p:par>
                    <p:cTn id="371" fill="hold">
                      <p:stCondLst>
                        <p:cond delay="indefinite"/>
                      </p:stCondLst>
                      <p:childTnLst>
                        <p:par>
                          <p:cTn id="372" fill="hold">
                            <p:stCondLst>
                              <p:cond delay="0"/>
                            </p:stCondLst>
                            <p:childTnLst>
                              <p:par>
                                <p:cTn id="373" presetID="22" presetClass="entr" presetSubtype="2" fill="hold" grpId="0" nodeType="clickEffect">
                                  <p:stCondLst>
                                    <p:cond delay="0"/>
                                  </p:stCondLst>
                                  <p:childTnLst>
                                    <p:set>
                                      <p:cBhvr>
                                        <p:cTn id="374" dur="1" fill="hold">
                                          <p:stCondLst>
                                            <p:cond delay="0"/>
                                          </p:stCondLst>
                                        </p:cTn>
                                        <p:tgtEl>
                                          <p:spTgt spid="312387"/>
                                        </p:tgtEl>
                                        <p:attrNameLst>
                                          <p:attrName>style.visibility</p:attrName>
                                        </p:attrNameLst>
                                      </p:cBhvr>
                                      <p:to>
                                        <p:strVal val="visible"/>
                                      </p:to>
                                    </p:set>
                                    <p:animEffect transition="in" filter="wipe(right)">
                                      <p:cBhvr>
                                        <p:cTn id="375" dur="500"/>
                                        <p:tgtEl>
                                          <p:spTgt spid="312387"/>
                                        </p:tgtEl>
                                      </p:cBhvr>
                                    </p:animEffect>
                                  </p:childTnLst>
                                </p:cTn>
                              </p:par>
                              <p:par>
                                <p:cTn id="376" presetID="1" presetClass="entr" presetSubtype="0" fill="hold" grpId="0" nodeType="withEffect">
                                  <p:stCondLst>
                                    <p:cond delay="0"/>
                                  </p:stCondLst>
                                  <p:childTnLst>
                                    <p:set>
                                      <p:cBhvr>
                                        <p:cTn id="377" dur="1" fill="hold">
                                          <p:stCondLst>
                                            <p:cond delay="0"/>
                                          </p:stCondLst>
                                        </p:cTn>
                                        <p:tgtEl>
                                          <p:spTgt spid="312415"/>
                                        </p:tgtEl>
                                        <p:attrNameLst>
                                          <p:attrName>style.visibility</p:attrName>
                                        </p:attrNameLst>
                                      </p:cBhvr>
                                      <p:to>
                                        <p:strVal val="visible"/>
                                      </p:to>
                                    </p:set>
                                  </p:childTnLst>
                                </p:cTn>
                              </p:par>
                              <p:par>
                                <p:cTn id="378" presetID="42" presetClass="path" presetSubtype="0" fill="hold" grpId="1" nodeType="withEffect">
                                  <p:stCondLst>
                                    <p:cond delay="0"/>
                                  </p:stCondLst>
                                  <p:childTnLst>
                                    <p:animMotion origin="layout" path="M -2.77778E-7 -3.7037E-6 L 0.375 -0.13472 " pathEditMode="relative" rAng="0" ptsTypes="AA">
                                      <p:cBhvr>
                                        <p:cTn id="379" dur="500" spd="-100000" fill="hold"/>
                                        <p:tgtEl>
                                          <p:spTgt spid="312415"/>
                                        </p:tgtEl>
                                        <p:attrNameLst>
                                          <p:attrName>ppt_x</p:attrName>
                                          <p:attrName>ppt_y</p:attrName>
                                        </p:attrNameLst>
                                      </p:cBhvr>
                                      <p:rCtr x="18750" y="-6736"/>
                                    </p:animMotion>
                                  </p:childTnLst>
                                  <p:subTnLst>
                                    <p:set>
                                      <p:cBhvr override="childStyle">
                                        <p:cTn dur="1" fill="hold" display="0" masterRel="sameClick" afterEffect="1">
                                          <p:stCondLst>
                                            <p:cond evt="end" delay="0">
                                              <p:tn val="378"/>
                                            </p:cond>
                                          </p:stCondLst>
                                        </p:cTn>
                                        <p:tgtEl>
                                          <p:spTgt spid="312415"/>
                                        </p:tgtEl>
                                        <p:attrNameLst>
                                          <p:attrName>style.visibility</p:attrName>
                                        </p:attrNameLst>
                                      </p:cBhvr>
                                      <p:to>
                                        <p:strVal val="hidden"/>
                                      </p:to>
                                    </p:set>
                                  </p:subTnLst>
                                </p:cTn>
                              </p:par>
                            </p:childTnLst>
                          </p:cTn>
                        </p:par>
                        <p:par>
                          <p:cTn id="380" fill="hold">
                            <p:stCondLst>
                              <p:cond delay="500"/>
                            </p:stCondLst>
                            <p:childTnLst>
                              <p:par>
                                <p:cTn id="381" presetID="1" presetClass="entr" presetSubtype="0" fill="hold" grpId="0" nodeType="afterEffect">
                                  <p:stCondLst>
                                    <p:cond delay="0"/>
                                  </p:stCondLst>
                                  <p:childTnLst>
                                    <p:set>
                                      <p:cBhvr>
                                        <p:cTn id="382" dur="1" fill="hold">
                                          <p:stCondLst>
                                            <p:cond delay="0"/>
                                          </p:stCondLst>
                                        </p:cTn>
                                        <p:tgtEl>
                                          <p:spTgt spid="312437"/>
                                        </p:tgtEl>
                                        <p:attrNameLst>
                                          <p:attrName>style.visibility</p:attrName>
                                        </p:attrNameLst>
                                      </p:cBhvr>
                                      <p:to>
                                        <p:strVal val="visible"/>
                                      </p:to>
                                    </p:set>
                                  </p:childTnLst>
                                </p:cTn>
                              </p:par>
                            </p:childTnLst>
                          </p:cTn>
                        </p:par>
                      </p:childTnLst>
                    </p:cTn>
                  </p:par>
                  <p:par>
                    <p:cTn id="383" fill="hold">
                      <p:stCondLst>
                        <p:cond delay="indefinite"/>
                      </p:stCondLst>
                      <p:childTnLst>
                        <p:par>
                          <p:cTn id="384" fill="hold">
                            <p:stCondLst>
                              <p:cond delay="0"/>
                            </p:stCondLst>
                            <p:childTnLst>
                              <p:par>
                                <p:cTn id="385" presetID="22" presetClass="entr" presetSubtype="2" fill="hold" grpId="0" nodeType="clickEffect">
                                  <p:stCondLst>
                                    <p:cond delay="0"/>
                                  </p:stCondLst>
                                  <p:childTnLst>
                                    <p:set>
                                      <p:cBhvr>
                                        <p:cTn id="386" dur="1" fill="hold">
                                          <p:stCondLst>
                                            <p:cond delay="0"/>
                                          </p:stCondLst>
                                        </p:cTn>
                                        <p:tgtEl>
                                          <p:spTgt spid="130"/>
                                        </p:tgtEl>
                                        <p:attrNameLst>
                                          <p:attrName>style.visibility</p:attrName>
                                        </p:attrNameLst>
                                      </p:cBhvr>
                                      <p:to>
                                        <p:strVal val="visible"/>
                                      </p:to>
                                    </p:set>
                                    <p:animEffect transition="in" filter="wipe(right)">
                                      <p:cBhvr>
                                        <p:cTn id="387" dur="500"/>
                                        <p:tgtEl>
                                          <p:spTgt spid="130"/>
                                        </p:tgtEl>
                                      </p:cBhvr>
                                    </p:animEffect>
                                  </p:childTnLst>
                                </p:cTn>
                              </p:par>
                              <p:par>
                                <p:cTn id="388" presetID="1" presetClass="entr" presetSubtype="0" fill="hold" grpId="0" nodeType="withEffect">
                                  <p:stCondLst>
                                    <p:cond delay="0"/>
                                  </p:stCondLst>
                                  <p:childTnLst>
                                    <p:set>
                                      <p:cBhvr>
                                        <p:cTn id="389" dur="1" fill="hold">
                                          <p:stCondLst>
                                            <p:cond delay="0"/>
                                          </p:stCondLst>
                                        </p:cTn>
                                        <p:tgtEl>
                                          <p:spTgt spid="128"/>
                                        </p:tgtEl>
                                        <p:attrNameLst>
                                          <p:attrName>style.visibility</p:attrName>
                                        </p:attrNameLst>
                                      </p:cBhvr>
                                      <p:to>
                                        <p:strVal val="visible"/>
                                      </p:to>
                                    </p:set>
                                  </p:childTnLst>
                                </p:cTn>
                              </p:par>
                              <p:par>
                                <p:cTn id="390" presetID="63" presetClass="path" presetSubtype="0" fill="hold" grpId="1" nodeType="withEffect">
                                  <p:stCondLst>
                                    <p:cond delay="0"/>
                                  </p:stCondLst>
                                  <p:childTnLst>
                                    <p:animMotion origin="layout" path="M -1.94444E-6 4.81481E-6 L 0.13229 -0.07547 " pathEditMode="relative" rAng="0" ptsTypes="AA">
                                      <p:cBhvr>
                                        <p:cTn id="391" dur="500" spd="-100000" fill="hold"/>
                                        <p:tgtEl>
                                          <p:spTgt spid="128"/>
                                        </p:tgtEl>
                                        <p:attrNameLst>
                                          <p:attrName>ppt_x</p:attrName>
                                          <p:attrName>ppt_y</p:attrName>
                                        </p:attrNameLst>
                                      </p:cBhvr>
                                      <p:rCtr x="6615" y="-3773"/>
                                    </p:animMotion>
                                  </p:childTnLst>
                                </p:cTn>
                              </p:par>
                            </p:childTnLst>
                          </p:cTn>
                        </p:par>
                      </p:childTnLst>
                    </p:cTn>
                  </p:par>
                  <p:par>
                    <p:cTn id="392" fill="hold">
                      <p:stCondLst>
                        <p:cond delay="indefinite"/>
                      </p:stCondLst>
                      <p:childTnLst>
                        <p:par>
                          <p:cTn id="393" fill="hold">
                            <p:stCondLst>
                              <p:cond delay="0"/>
                            </p:stCondLst>
                            <p:childTnLst>
                              <p:par>
                                <p:cTn id="394" presetID="1" presetClass="entr" presetSubtype="0" fill="hold" grpId="0" nodeType="clickEffect">
                                  <p:stCondLst>
                                    <p:cond delay="0"/>
                                  </p:stCondLst>
                                  <p:childTnLst>
                                    <p:set>
                                      <p:cBhvr>
                                        <p:cTn id="395" dur="1" fill="hold">
                                          <p:stCondLst>
                                            <p:cond delay="0"/>
                                          </p:stCondLst>
                                        </p:cTn>
                                        <p:tgtEl>
                                          <p:spTgt spid="132"/>
                                        </p:tgtEl>
                                        <p:attrNameLst>
                                          <p:attrName>style.visibility</p:attrName>
                                        </p:attrNameLst>
                                      </p:cBhvr>
                                      <p:to>
                                        <p:strVal val="visible"/>
                                      </p:to>
                                    </p:set>
                                  </p:childTnLst>
                                </p:cTn>
                              </p:par>
                              <p:par>
                                <p:cTn id="396" presetID="35" presetClass="emph" presetSubtype="0" repeatCount="10000" fill="hold" grpId="1" nodeType="withEffect">
                                  <p:stCondLst>
                                    <p:cond delay="0"/>
                                  </p:stCondLst>
                                  <p:childTnLst>
                                    <p:anim calcmode="discrete" valueType="str">
                                      <p:cBhvr>
                                        <p:cTn id="397" dur="500" fill="hold"/>
                                        <p:tgtEl>
                                          <p:spTgt spid="132"/>
                                        </p:tgtEl>
                                        <p:attrNameLst>
                                          <p:attrName>style.visibility</p:attrName>
                                        </p:attrNameLst>
                                      </p:cBhvr>
                                      <p:tavLst>
                                        <p:tav tm="0">
                                          <p:val>
                                            <p:strVal val="hidden"/>
                                          </p:val>
                                        </p:tav>
                                        <p:tav tm="50000">
                                          <p:val>
                                            <p:strVal val="visible"/>
                                          </p:val>
                                        </p:tav>
                                      </p:tavLst>
                                    </p:anim>
                                  </p:childTnLst>
                                </p:cTn>
                              </p:par>
                            </p:childTnLst>
                          </p:cTn>
                        </p:par>
                      </p:childTnLst>
                    </p:cTn>
                  </p:par>
                  <p:par>
                    <p:cTn id="398" fill="hold">
                      <p:stCondLst>
                        <p:cond delay="indefinite"/>
                      </p:stCondLst>
                      <p:childTnLst>
                        <p:par>
                          <p:cTn id="399" fill="hold">
                            <p:stCondLst>
                              <p:cond delay="0"/>
                            </p:stCondLst>
                            <p:childTnLst>
                              <p:par>
                                <p:cTn id="400" presetID="22" presetClass="entr" presetSubtype="2" fill="hold" grpId="0" nodeType="clickEffect">
                                  <p:stCondLst>
                                    <p:cond delay="0"/>
                                  </p:stCondLst>
                                  <p:childTnLst>
                                    <p:set>
                                      <p:cBhvr>
                                        <p:cTn id="401" dur="1" fill="hold">
                                          <p:stCondLst>
                                            <p:cond delay="0"/>
                                          </p:stCondLst>
                                        </p:cTn>
                                        <p:tgtEl>
                                          <p:spTgt spid="131"/>
                                        </p:tgtEl>
                                        <p:attrNameLst>
                                          <p:attrName>style.visibility</p:attrName>
                                        </p:attrNameLst>
                                      </p:cBhvr>
                                      <p:to>
                                        <p:strVal val="visible"/>
                                      </p:to>
                                    </p:set>
                                    <p:animEffect transition="in" filter="wipe(right)">
                                      <p:cBhvr>
                                        <p:cTn id="402" dur="500"/>
                                        <p:tgtEl>
                                          <p:spTgt spid="131"/>
                                        </p:tgtEl>
                                      </p:cBhvr>
                                    </p:animEffect>
                                  </p:childTnLst>
                                </p:cTn>
                              </p:par>
                            </p:childTnLst>
                          </p:cTn>
                        </p:par>
                      </p:childTnLst>
                    </p:cTn>
                  </p:par>
                  <p:par>
                    <p:cTn id="403" fill="hold">
                      <p:stCondLst>
                        <p:cond delay="indefinite"/>
                      </p:stCondLst>
                      <p:childTnLst>
                        <p:par>
                          <p:cTn id="404" fill="hold">
                            <p:stCondLst>
                              <p:cond delay="0"/>
                            </p:stCondLst>
                            <p:childTnLst>
                              <p:par>
                                <p:cTn id="405" presetID="1" presetClass="entr" presetSubtype="0" fill="hold" grpId="0" nodeType="clickEffect">
                                  <p:stCondLst>
                                    <p:cond delay="0"/>
                                  </p:stCondLst>
                                  <p:childTnLst>
                                    <p:set>
                                      <p:cBhvr>
                                        <p:cTn id="406" dur="1" fill="hold">
                                          <p:stCondLst>
                                            <p:cond delay="0"/>
                                          </p:stCondLst>
                                        </p:cTn>
                                        <p:tgtEl>
                                          <p:spTgt spid="129"/>
                                        </p:tgtEl>
                                        <p:attrNameLst>
                                          <p:attrName>style.visibility</p:attrName>
                                        </p:attrNameLst>
                                      </p:cBhvr>
                                      <p:to>
                                        <p:strVal val="visible"/>
                                      </p:to>
                                    </p:set>
                                  </p:childTnLst>
                                </p:cTn>
                              </p:par>
                            </p:childTnLst>
                          </p:cTn>
                        </p:par>
                      </p:childTnLst>
                    </p:cTn>
                  </p:par>
                  <p:par>
                    <p:cTn id="407" fill="hold">
                      <p:stCondLst>
                        <p:cond delay="indefinite"/>
                      </p:stCondLst>
                      <p:childTnLst>
                        <p:par>
                          <p:cTn id="408" fill="hold">
                            <p:stCondLst>
                              <p:cond delay="0"/>
                            </p:stCondLst>
                            <p:childTnLst>
                              <p:par>
                                <p:cTn id="409" presetID="1" presetClass="exit" presetSubtype="0" fill="hold" grpId="3" nodeType="clickEffect">
                                  <p:stCondLst>
                                    <p:cond delay="0"/>
                                  </p:stCondLst>
                                  <p:childTnLst>
                                    <p:set>
                                      <p:cBhvr>
                                        <p:cTn id="410" dur="1" fill="hold">
                                          <p:stCondLst>
                                            <p:cond delay="0"/>
                                          </p:stCondLst>
                                        </p:cTn>
                                        <p:tgtEl>
                                          <p:spTgt spid="312331"/>
                                        </p:tgtEl>
                                        <p:attrNameLst>
                                          <p:attrName>style.visibility</p:attrName>
                                        </p:attrNameLst>
                                      </p:cBhvr>
                                      <p:to>
                                        <p:strVal val="hidden"/>
                                      </p:to>
                                    </p:set>
                                  </p:childTnLst>
                                </p:cTn>
                              </p:par>
                              <p:par>
                                <p:cTn id="411" presetID="1" presetClass="exit" presetSubtype="0" fill="hold" grpId="1" nodeType="withEffect">
                                  <p:stCondLst>
                                    <p:cond delay="0"/>
                                  </p:stCondLst>
                                  <p:childTnLst>
                                    <p:set>
                                      <p:cBhvr>
                                        <p:cTn id="412" dur="1" fill="hold">
                                          <p:stCondLst>
                                            <p:cond delay="0"/>
                                          </p:stCondLst>
                                        </p:cTn>
                                        <p:tgtEl>
                                          <p:spTgt spid="312386"/>
                                        </p:tgtEl>
                                        <p:attrNameLst>
                                          <p:attrName>style.visibility</p:attrName>
                                        </p:attrNameLst>
                                      </p:cBhvr>
                                      <p:to>
                                        <p:strVal val="hidden"/>
                                      </p:to>
                                    </p:set>
                                  </p:childTnLst>
                                </p:cTn>
                              </p:par>
                              <p:par>
                                <p:cTn id="413" presetID="1" presetClass="exit" presetSubtype="0" fill="hold" grpId="1" nodeType="withEffect">
                                  <p:stCondLst>
                                    <p:cond delay="0"/>
                                  </p:stCondLst>
                                  <p:childTnLst>
                                    <p:set>
                                      <p:cBhvr>
                                        <p:cTn id="414" dur="1" fill="hold">
                                          <p:stCondLst>
                                            <p:cond delay="0"/>
                                          </p:stCondLst>
                                        </p:cTn>
                                        <p:tgtEl>
                                          <p:spTgt spid="312387"/>
                                        </p:tgtEl>
                                        <p:attrNameLst>
                                          <p:attrName>style.visibility</p:attrName>
                                        </p:attrNameLst>
                                      </p:cBhvr>
                                      <p:to>
                                        <p:strVal val="hidden"/>
                                      </p:to>
                                    </p:set>
                                  </p:childTnLst>
                                </p:cTn>
                              </p:par>
                              <p:par>
                                <p:cTn id="415" presetID="1" presetClass="exit" presetSubtype="0" fill="hold" grpId="1" nodeType="withEffect">
                                  <p:stCondLst>
                                    <p:cond delay="0"/>
                                  </p:stCondLst>
                                  <p:childTnLst>
                                    <p:set>
                                      <p:cBhvr>
                                        <p:cTn id="416" dur="1" fill="hold">
                                          <p:stCondLst>
                                            <p:cond delay="0"/>
                                          </p:stCondLst>
                                        </p:cTn>
                                        <p:tgtEl>
                                          <p:spTgt spid="130"/>
                                        </p:tgtEl>
                                        <p:attrNameLst>
                                          <p:attrName>style.visibility</p:attrName>
                                        </p:attrNameLst>
                                      </p:cBhvr>
                                      <p:to>
                                        <p:strVal val="hidden"/>
                                      </p:to>
                                    </p:set>
                                  </p:childTnLst>
                                </p:cTn>
                              </p:par>
                              <p:par>
                                <p:cTn id="417" presetID="1" presetClass="exit" presetSubtype="0" fill="hold" grpId="1" nodeType="withEffect">
                                  <p:stCondLst>
                                    <p:cond delay="0"/>
                                  </p:stCondLst>
                                  <p:childTnLst>
                                    <p:set>
                                      <p:cBhvr>
                                        <p:cTn id="418" dur="1" fill="hold">
                                          <p:stCondLst>
                                            <p:cond delay="0"/>
                                          </p:stCondLst>
                                        </p:cTn>
                                        <p:tgtEl>
                                          <p:spTgt spid="131"/>
                                        </p:tgtEl>
                                        <p:attrNameLst>
                                          <p:attrName>style.visibility</p:attrName>
                                        </p:attrNameLst>
                                      </p:cBhvr>
                                      <p:to>
                                        <p:strVal val="hidden"/>
                                      </p:to>
                                    </p:set>
                                  </p:childTnLst>
                                </p:cTn>
                              </p:par>
                            </p:childTnLst>
                          </p:cTn>
                        </p:par>
                      </p:childTnLst>
                    </p:cTn>
                  </p:par>
                  <p:par>
                    <p:cTn id="419" fill="hold">
                      <p:stCondLst>
                        <p:cond delay="indefinite"/>
                      </p:stCondLst>
                      <p:childTnLst>
                        <p:par>
                          <p:cTn id="420" fill="hold">
                            <p:stCondLst>
                              <p:cond delay="0"/>
                            </p:stCondLst>
                            <p:childTnLst>
                              <p:par>
                                <p:cTn id="421" presetID="1" presetClass="exit" presetSubtype="0" fill="hold" grpId="2" nodeType="clickEffect">
                                  <p:stCondLst>
                                    <p:cond delay="0"/>
                                  </p:stCondLst>
                                  <p:childTnLst>
                                    <p:set>
                                      <p:cBhvr>
                                        <p:cTn id="422" dur="1" fill="hold">
                                          <p:stCondLst>
                                            <p:cond delay="0"/>
                                          </p:stCondLst>
                                        </p:cTn>
                                        <p:tgtEl>
                                          <p:spTgt spid="132"/>
                                        </p:tgtEl>
                                        <p:attrNameLst>
                                          <p:attrName>style.visibility</p:attrName>
                                        </p:attrNameLst>
                                      </p:cBhvr>
                                      <p:to>
                                        <p:strVal val="hidden"/>
                                      </p:to>
                                    </p:set>
                                  </p:childTnLst>
                                </p:cTn>
                              </p:par>
                            </p:childTnLst>
                          </p:cTn>
                        </p:par>
                      </p:childTnLst>
                    </p:cTn>
                  </p:par>
                  <p:par>
                    <p:cTn id="423" fill="hold">
                      <p:stCondLst>
                        <p:cond delay="indefinite"/>
                      </p:stCondLst>
                      <p:childTnLst>
                        <p:par>
                          <p:cTn id="424" fill="hold">
                            <p:stCondLst>
                              <p:cond delay="0"/>
                            </p:stCondLst>
                            <p:childTnLst>
                              <p:par>
                                <p:cTn id="425" presetID="1" presetClass="entr" presetSubtype="0" fill="hold" grpId="0" nodeType="clickEffect">
                                  <p:stCondLst>
                                    <p:cond delay="0"/>
                                  </p:stCondLst>
                                  <p:childTnLst>
                                    <p:set>
                                      <p:cBhvr>
                                        <p:cTn id="426" dur="1" fill="hold">
                                          <p:stCondLst>
                                            <p:cond delay="0"/>
                                          </p:stCondLst>
                                        </p:cTn>
                                        <p:tgtEl>
                                          <p:spTgt spid="312409"/>
                                        </p:tgtEl>
                                        <p:attrNameLst>
                                          <p:attrName>style.visibility</p:attrName>
                                        </p:attrNameLst>
                                      </p:cBhvr>
                                      <p:to>
                                        <p:strVal val="visible"/>
                                      </p:to>
                                    </p:set>
                                  </p:childTnLst>
                                </p:cTn>
                              </p:par>
                            </p:childTnLst>
                          </p:cTn>
                        </p:par>
                      </p:childTnLst>
                    </p:cTn>
                  </p:par>
                  <p:par>
                    <p:cTn id="427" fill="hold">
                      <p:stCondLst>
                        <p:cond delay="indefinite"/>
                      </p:stCondLst>
                      <p:childTnLst>
                        <p:par>
                          <p:cTn id="428" fill="hold">
                            <p:stCondLst>
                              <p:cond delay="0"/>
                            </p:stCondLst>
                            <p:childTnLst>
                              <p:par>
                                <p:cTn id="429" presetID="1" presetClass="entr" presetSubtype="0" fill="hold" nodeType="clickEffect">
                                  <p:stCondLst>
                                    <p:cond delay="0"/>
                                  </p:stCondLst>
                                  <p:childTnLst>
                                    <p:set>
                                      <p:cBhvr>
                                        <p:cTn id="430" dur="1" fill="hold">
                                          <p:stCondLst>
                                            <p:cond delay="0"/>
                                          </p:stCondLst>
                                        </p:cTn>
                                        <p:tgtEl>
                                          <p:spTgt spid="312367"/>
                                        </p:tgtEl>
                                        <p:attrNameLst>
                                          <p:attrName>style.visibility</p:attrName>
                                        </p:attrNameLst>
                                      </p:cBhvr>
                                      <p:to>
                                        <p:strVal val="visible"/>
                                      </p:to>
                                    </p:set>
                                  </p:childTnLst>
                                </p:cTn>
                              </p:par>
                            </p:childTnLst>
                          </p:cTn>
                        </p:par>
                      </p:childTnLst>
                    </p:cTn>
                  </p:par>
                  <p:par>
                    <p:cTn id="431" fill="hold">
                      <p:stCondLst>
                        <p:cond delay="indefinite"/>
                      </p:stCondLst>
                      <p:childTnLst>
                        <p:par>
                          <p:cTn id="432" fill="hold">
                            <p:stCondLst>
                              <p:cond delay="0"/>
                            </p:stCondLst>
                            <p:childTnLst>
                              <p:par>
                                <p:cTn id="433" presetID="1" presetClass="entr" presetSubtype="0" fill="hold" grpId="0" nodeType="clickEffect">
                                  <p:stCondLst>
                                    <p:cond delay="0"/>
                                  </p:stCondLst>
                                  <p:childTnLst>
                                    <p:set>
                                      <p:cBhvr>
                                        <p:cTn id="434" dur="1" fill="hold">
                                          <p:stCondLst>
                                            <p:cond delay="0"/>
                                          </p:stCondLst>
                                        </p:cTn>
                                        <p:tgtEl>
                                          <p:spTgt spid="312362"/>
                                        </p:tgtEl>
                                        <p:attrNameLst>
                                          <p:attrName>style.visibility</p:attrName>
                                        </p:attrNameLst>
                                      </p:cBhvr>
                                      <p:to>
                                        <p:strVal val="visible"/>
                                      </p:to>
                                    </p:set>
                                  </p:childTnLst>
                                </p:cTn>
                              </p:par>
                              <p:par>
                                <p:cTn id="435" presetID="1" presetClass="entr" presetSubtype="0" fill="hold" nodeType="withEffect">
                                  <p:stCondLst>
                                    <p:cond delay="0"/>
                                  </p:stCondLst>
                                  <p:childTnLst>
                                    <p:set>
                                      <p:cBhvr>
                                        <p:cTn id="436" dur="1" fill="hold">
                                          <p:stCondLst>
                                            <p:cond delay="0"/>
                                          </p:stCondLst>
                                        </p:cTn>
                                        <p:tgtEl>
                                          <p:spTgt spid="312356"/>
                                        </p:tgtEl>
                                        <p:attrNameLst>
                                          <p:attrName>style.visibility</p:attrName>
                                        </p:attrNameLst>
                                      </p:cBhvr>
                                      <p:to>
                                        <p:strVal val="visible"/>
                                      </p:to>
                                    </p:set>
                                  </p:childTnLst>
                                </p:cTn>
                              </p:par>
                              <p:par>
                                <p:cTn id="437" presetID="1" presetClass="entr" presetSubtype="0" fill="hold" grpId="0" nodeType="withEffect">
                                  <p:stCondLst>
                                    <p:cond delay="0"/>
                                  </p:stCondLst>
                                  <p:childTnLst>
                                    <p:set>
                                      <p:cBhvr>
                                        <p:cTn id="438" dur="1" fill="hold">
                                          <p:stCondLst>
                                            <p:cond delay="0"/>
                                          </p:stCondLst>
                                        </p:cTn>
                                        <p:tgtEl>
                                          <p:spTgt spid="312364"/>
                                        </p:tgtEl>
                                        <p:attrNameLst>
                                          <p:attrName>style.visibility</p:attrName>
                                        </p:attrNameLst>
                                      </p:cBhvr>
                                      <p:to>
                                        <p:strVal val="visible"/>
                                      </p:to>
                                    </p:set>
                                  </p:childTnLst>
                                </p:cTn>
                              </p:par>
                            </p:childTnLst>
                          </p:cTn>
                        </p:par>
                      </p:childTnLst>
                    </p:cTn>
                  </p:par>
                  <p:par>
                    <p:cTn id="439" fill="hold">
                      <p:stCondLst>
                        <p:cond delay="indefinite"/>
                      </p:stCondLst>
                      <p:childTnLst>
                        <p:par>
                          <p:cTn id="440" fill="hold">
                            <p:stCondLst>
                              <p:cond delay="0"/>
                            </p:stCondLst>
                            <p:childTnLst>
                              <p:par>
                                <p:cTn id="441" presetID="22" presetClass="entr" presetSubtype="8" fill="hold" grpId="0" nodeType="clickEffect">
                                  <p:stCondLst>
                                    <p:cond delay="0"/>
                                  </p:stCondLst>
                                  <p:childTnLst>
                                    <p:set>
                                      <p:cBhvr>
                                        <p:cTn id="442" dur="1" fill="hold">
                                          <p:stCondLst>
                                            <p:cond delay="0"/>
                                          </p:stCondLst>
                                        </p:cTn>
                                        <p:tgtEl>
                                          <p:spTgt spid="312443"/>
                                        </p:tgtEl>
                                        <p:attrNameLst>
                                          <p:attrName>style.visibility</p:attrName>
                                        </p:attrNameLst>
                                      </p:cBhvr>
                                      <p:to>
                                        <p:strVal val="visible"/>
                                      </p:to>
                                    </p:set>
                                    <p:animEffect transition="in" filter="wipe(left)">
                                      <p:cBhvr>
                                        <p:cTn id="443" dur="500"/>
                                        <p:tgtEl>
                                          <p:spTgt spid="312443"/>
                                        </p:tgtEl>
                                      </p:cBhvr>
                                    </p:animEffect>
                                  </p:childTnLst>
                                </p:cTn>
                              </p:par>
                            </p:childTnLst>
                          </p:cTn>
                        </p:par>
                      </p:childTnLst>
                    </p:cTn>
                  </p:par>
                  <p:par>
                    <p:cTn id="444" fill="hold">
                      <p:stCondLst>
                        <p:cond delay="indefinite"/>
                      </p:stCondLst>
                      <p:childTnLst>
                        <p:par>
                          <p:cTn id="445" fill="hold">
                            <p:stCondLst>
                              <p:cond delay="0"/>
                            </p:stCondLst>
                            <p:childTnLst>
                              <p:par>
                                <p:cTn id="446" presetID="9" presetClass="emph" presetSubtype="0" nodeType="clickEffect">
                                  <p:stCondLst>
                                    <p:cond delay="0"/>
                                  </p:stCondLst>
                                  <p:childTnLst>
                                    <p:set>
                                      <p:cBhvr rctx="PPT">
                                        <p:cTn id="447" dur="indefinite"/>
                                        <p:tgtEl>
                                          <p:spTgt spid="4"/>
                                        </p:tgtEl>
                                        <p:attrNameLst>
                                          <p:attrName>style.opacity</p:attrName>
                                        </p:attrNameLst>
                                      </p:cBhvr>
                                      <p:to>
                                        <p:strVal val="0.1"/>
                                      </p:to>
                                    </p:set>
                                    <p:animEffect filter="image" prLst="opacity: 0.1">
                                      <p:cBhvr rctx="IE">
                                        <p:cTn id="448" dur="indefinite"/>
                                        <p:tgtEl>
                                          <p:spTgt spid="4"/>
                                        </p:tgtEl>
                                      </p:cBhvr>
                                    </p:animEffect>
                                  </p:childTnLst>
                                </p:cTn>
                              </p:par>
                              <p:par>
                                <p:cTn id="449" presetID="9" presetClass="emph" presetSubtype="0" nodeType="withEffect">
                                  <p:stCondLst>
                                    <p:cond delay="0"/>
                                  </p:stCondLst>
                                  <p:childTnLst>
                                    <p:set>
                                      <p:cBhvr rctx="PPT">
                                        <p:cTn id="450" dur="indefinite"/>
                                        <p:tgtEl>
                                          <p:spTgt spid="7"/>
                                        </p:tgtEl>
                                        <p:attrNameLst>
                                          <p:attrName>style.opacity</p:attrName>
                                        </p:attrNameLst>
                                      </p:cBhvr>
                                      <p:to>
                                        <p:strVal val="0.1"/>
                                      </p:to>
                                    </p:set>
                                    <p:animEffect filter="image" prLst="opacity: 0.1">
                                      <p:cBhvr rctx="IE">
                                        <p:cTn id="451" dur="indefinite"/>
                                        <p:tgtEl>
                                          <p:spTgt spid="7"/>
                                        </p:tgtEl>
                                      </p:cBhvr>
                                    </p:animEffect>
                                  </p:childTnLst>
                                </p:cTn>
                              </p:par>
                              <p:par>
                                <p:cTn id="452" presetID="9" presetClass="emph" presetSubtype="0" nodeType="withEffect">
                                  <p:stCondLst>
                                    <p:cond delay="0"/>
                                  </p:stCondLst>
                                  <p:childTnLst>
                                    <p:set>
                                      <p:cBhvr rctx="PPT">
                                        <p:cTn id="453" dur="indefinite"/>
                                        <p:tgtEl>
                                          <p:spTgt spid="3"/>
                                        </p:tgtEl>
                                        <p:attrNameLst>
                                          <p:attrName>style.opacity</p:attrName>
                                        </p:attrNameLst>
                                      </p:cBhvr>
                                      <p:to>
                                        <p:strVal val="1"/>
                                      </p:to>
                                    </p:set>
                                    <p:animEffect filter="image" prLst="opacity: 1">
                                      <p:cBhvr rctx="IE">
                                        <p:cTn id="454" dur="indefinite"/>
                                        <p:tgtEl>
                                          <p:spTgt spid="3"/>
                                        </p:tgtEl>
                                      </p:cBhvr>
                                    </p:animEffect>
                                  </p:childTnLst>
                                </p:cTn>
                              </p:par>
                            </p:childTnLst>
                          </p:cTn>
                        </p:par>
                      </p:childTnLst>
                    </p:cTn>
                  </p:par>
                  <p:par>
                    <p:cTn id="455" fill="hold">
                      <p:stCondLst>
                        <p:cond delay="indefinite"/>
                      </p:stCondLst>
                      <p:childTnLst>
                        <p:par>
                          <p:cTn id="456" fill="hold">
                            <p:stCondLst>
                              <p:cond delay="0"/>
                            </p:stCondLst>
                            <p:childTnLst>
                              <p:par>
                                <p:cTn id="457" presetID="1" presetClass="exit" presetSubtype="0" fill="hold" grpId="1" nodeType="clickEffect">
                                  <p:stCondLst>
                                    <p:cond delay="0"/>
                                  </p:stCondLst>
                                  <p:childTnLst>
                                    <p:set>
                                      <p:cBhvr>
                                        <p:cTn id="458" dur="1" fill="hold">
                                          <p:stCondLst>
                                            <p:cond delay="0"/>
                                          </p:stCondLst>
                                        </p:cTn>
                                        <p:tgtEl>
                                          <p:spTgt spid="312443"/>
                                        </p:tgtEl>
                                        <p:attrNameLst>
                                          <p:attrName>style.visibility</p:attrName>
                                        </p:attrNameLst>
                                      </p:cBhvr>
                                      <p:to>
                                        <p:strVal val="hidden"/>
                                      </p:to>
                                    </p:set>
                                  </p:childTnLst>
                                </p:cTn>
                              </p:par>
                            </p:childTnLst>
                          </p:cTn>
                        </p:par>
                      </p:childTnLst>
                    </p:cTn>
                  </p:par>
                  <p:par>
                    <p:cTn id="459" fill="hold">
                      <p:stCondLst>
                        <p:cond delay="indefinite"/>
                      </p:stCondLst>
                      <p:childTnLst>
                        <p:par>
                          <p:cTn id="460" fill="hold">
                            <p:stCondLst>
                              <p:cond delay="0"/>
                            </p:stCondLst>
                            <p:childTnLst>
                              <p:par>
                                <p:cTn id="461" presetID="1" presetClass="entr" presetSubtype="0" fill="hold" grpId="4" nodeType="clickEffect">
                                  <p:stCondLst>
                                    <p:cond delay="0"/>
                                  </p:stCondLst>
                                  <p:childTnLst>
                                    <p:set>
                                      <p:cBhvr>
                                        <p:cTn id="462" dur="1" fill="hold">
                                          <p:stCondLst>
                                            <p:cond delay="0"/>
                                          </p:stCondLst>
                                        </p:cTn>
                                        <p:tgtEl>
                                          <p:spTgt spid="312329"/>
                                        </p:tgtEl>
                                        <p:attrNameLst>
                                          <p:attrName>style.visibility</p:attrName>
                                        </p:attrNameLst>
                                      </p:cBhvr>
                                      <p:to>
                                        <p:strVal val="visible"/>
                                      </p:to>
                                    </p:set>
                                  </p:childTnLst>
                                </p:cTn>
                              </p:par>
                            </p:childTnLst>
                          </p:cTn>
                        </p:par>
                      </p:childTnLst>
                    </p:cTn>
                  </p:par>
                  <p:par>
                    <p:cTn id="463" fill="hold">
                      <p:stCondLst>
                        <p:cond delay="indefinite"/>
                      </p:stCondLst>
                      <p:childTnLst>
                        <p:par>
                          <p:cTn id="464" fill="hold">
                            <p:stCondLst>
                              <p:cond delay="0"/>
                            </p:stCondLst>
                            <p:childTnLst>
                              <p:par>
                                <p:cTn id="465" presetID="22" presetClass="entr" presetSubtype="8" fill="hold" grpId="0" nodeType="clickEffect">
                                  <p:stCondLst>
                                    <p:cond delay="0"/>
                                  </p:stCondLst>
                                  <p:childTnLst>
                                    <p:set>
                                      <p:cBhvr>
                                        <p:cTn id="466" dur="1" fill="hold">
                                          <p:stCondLst>
                                            <p:cond delay="0"/>
                                          </p:stCondLst>
                                        </p:cTn>
                                        <p:tgtEl>
                                          <p:spTgt spid="312388"/>
                                        </p:tgtEl>
                                        <p:attrNameLst>
                                          <p:attrName>style.visibility</p:attrName>
                                        </p:attrNameLst>
                                      </p:cBhvr>
                                      <p:to>
                                        <p:strVal val="visible"/>
                                      </p:to>
                                    </p:set>
                                    <p:animEffect transition="in" filter="wipe(left)">
                                      <p:cBhvr>
                                        <p:cTn id="467" dur="500"/>
                                        <p:tgtEl>
                                          <p:spTgt spid="312388"/>
                                        </p:tgtEl>
                                      </p:cBhvr>
                                    </p:animEffect>
                                  </p:childTnLst>
                                </p:cTn>
                              </p:par>
                            </p:childTnLst>
                          </p:cTn>
                        </p:par>
                      </p:childTnLst>
                    </p:cTn>
                  </p:par>
                  <p:par>
                    <p:cTn id="468" fill="hold">
                      <p:stCondLst>
                        <p:cond delay="indefinite"/>
                      </p:stCondLst>
                      <p:childTnLst>
                        <p:par>
                          <p:cTn id="469" fill="hold">
                            <p:stCondLst>
                              <p:cond delay="0"/>
                            </p:stCondLst>
                            <p:childTnLst>
                              <p:par>
                                <p:cTn id="470" presetID="22" presetClass="entr" presetSubtype="2" fill="hold" grpId="0" nodeType="clickEffect">
                                  <p:stCondLst>
                                    <p:cond delay="0"/>
                                  </p:stCondLst>
                                  <p:childTnLst>
                                    <p:set>
                                      <p:cBhvr>
                                        <p:cTn id="471" dur="1" fill="hold">
                                          <p:stCondLst>
                                            <p:cond delay="0"/>
                                          </p:stCondLst>
                                        </p:cTn>
                                        <p:tgtEl>
                                          <p:spTgt spid="312390"/>
                                        </p:tgtEl>
                                        <p:attrNameLst>
                                          <p:attrName>style.visibility</p:attrName>
                                        </p:attrNameLst>
                                      </p:cBhvr>
                                      <p:to>
                                        <p:strVal val="visible"/>
                                      </p:to>
                                    </p:set>
                                    <p:animEffect transition="in" filter="wipe(right)">
                                      <p:cBhvr>
                                        <p:cTn id="472" dur="500"/>
                                        <p:tgtEl>
                                          <p:spTgt spid="312390"/>
                                        </p:tgtEl>
                                      </p:cBhvr>
                                    </p:animEffect>
                                  </p:childTnLst>
                                </p:cTn>
                              </p:par>
                              <p:par>
                                <p:cTn id="473" presetID="1" presetClass="entr" presetSubtype="0" fill="hold" grpId="0" nodeType="withEffect">
                                  <p:stCondLst>
                                    <p:cond delay="0"/>
                                  </p:stCondLst>
                                  <p:childTnLst>
                                    <p:set>
                                      <p:cBhvr>
                                        <p:cTn id="474" dur="1" fill="hold">
                                          <p:stCondLst>
                                            <p:cond delay="0"/>
                                          </p:stCondLst>
                                        </p:cTn>
                                        <p:tgtEl>
                                          <p:spTgt spid="312355"/>
                                        </p:tgtEl>
                                        <p:attrNameLst>
                                          <p:attrName>style.visibility</p:attrName>
                                        </p:attrNameLst>
                                      </p:cBhvr>
                                      <p:to>
                                        <p:strVal val="visible"/>
                                      </p:to>
                                    </p:set>
                                  </p:childTnLst>
                                </p:cTn>
                              </p:par>
                              <p:par>
                                <p:cTn id="475" presetID="42" presetClass="path" presetSubtype="0" fill="hold" grpId="1" nodeType="withEffect">
                                  <p:stCondLst>
                                    <p:cond delay="0"/>
                                  </p:stCondLst>
                                  <p:childTnLst>
                                    <p:animMotion origin="layout" path="M 2.77778E-6 -4.44444E-6 L 0.40208 -0.26527 " pathEditMode="relative" rAng="0" ptsTypes="AA">
                                      <p:cBhvr>
                                        <p:cTn id="476" dur="500" spd="-100000" fill="hold"/>
                                        <p:tgtEl>
                                          <p:spTgt spid="312355"/>
                                        </p:tgtEl>
                                        <p:attrNameLst>
                                          <p:attrName>ppt_x</p:attrName>
                                          <p:attrName>ppt_y</p:attrName>
                                        </p:attrNameLst>
                                      </p:cBhvr>
                                      <p:rCtr x="20104" y="-13264"/>
                                    </p:animMotion>
                                  </p:childTnLst>
                                  <p:subTnLst>
                                    <p:set>
                                      <p:cBhvr override="childStyle">
                                        <p:cTn dur="1" fill="hold" display="0" masterRel="sameClick" afterEffect="1">
                                          <p:stCondLst>
                                            <p:cond evt="end" delay="0">
                                              <p:tn val="475"/>
                                            </p:cond>
                                          </p:stCondLst>
                                        </p:cTn>
                                        <p:tgtEl>
                                          <p:spTgt spid="312355"/>
                                        </p:tgtEl>
                                        <p:attrNameLst>
                                          <p:attrName>style.visibility</p:attrName>
                                        </p:attrNameLst>
                                      </p:cBhvr>
                                      <p:to>
                                        <p:strVal val="hidden"/>
                                      </p:to>
                                    </p:set>
                                  </p:subTnLst>
                                </p:cTn>
                              </p:par>
                            </p:childTnLst>
                          </p:cTn>
                        </p:par>
                        <p:par>
                          <p:cTn id="477" fill="hold">
                            <p:stCondLst>
                              <p:cond delay="500"/>
                            </p:stCondLst>
                            <p:childTnLst>
                              <p:par>
                                <p:cTn id="478" presetID="1" presetClass="entr" presetSubtype="0" fill="hold" grpId="0" nodeType="afterEffect">
                                  <p:stCondLst>
                                    <p:cond delay="0"/>
                                  </p:stCondLst>
                                  <p:childTnLst>
                                    <p:set>
                                      <p:cBhvr>
                                        <p:cTn id="479" dur="1" fill="hold">
                                          <p:stCondLst>
                                            <p:cond delay="0"/>
                                          </p:stCondLst>
                                        </p:cTn>
                                        <p:tgtEl>
                                          <p:spTgt spid="312431"/>
                                        </p:tgtEl>
                                        <p:attrNameLst>
                                          <p:attrName>style.visibility</p:attrName>
                                        </p:attrNameLst>
                                      </p:cBhvr>
                                      <p:to>
                                        <p:strVal val="visible"/>
                                      </p:to>
                                    </p:set>
                                  </p:childTnLst>
                                </p:cTn>
                              </p:par>
                            </p:childTnLst>
                          </p:cTn>
                        </p:par>
                      </p:childTnLst>
                    </p:cTn>
                  </p:par>
                  <p:par>
                    <p:cTn id="480" fill="hold">
                      <p:stCondLst>
                        <p:cond delay="indefinite"/>
                      </p:stCondLst>
                      <p:childTnLst>
                        <p:par>
                          <p:cTn id="481" fill="hold">
                            <p:stCondLst>
                              <p:cond delay="0"/>
                            </p:stCondLst>
                            <p:childTnLst>
                              <p:par>
                                <p:cTn id="482" presetID="1" presetClass="exit" presetSubtype="0" fill="hold" grpId="5" nodeType="clickEffect">
                                  <p:stCondLst>
                                    <p:cond delay="0"/>
                                  </p:stCondLst>
                                  <p:childTnLst>
                                    <p:set>
                                      <p:cBhvr>
                                        <p:cTn id="483" dur="1" fill="hold">
                                          <p:stCondLst>
                                            <p:cond delay="0"/>
                                          </p:stCondLst>
                                        </p:cTn>
                                        <p:tgtEl>
                                          <p:spTgt spid="312329"/>
                                        </p:tgtEl>
                                        <p:attrNameLst>
                                          <p:attrName>style.visibility</p:attrName>
                                        </p:attrNameLst>
                                      </p:cBhvr>
                                      <p:to>
                                        <p:strVal val="hidden"/>
                                      </p:to>
                                    </p:set>
                                  </p:childTnLst>
                                </p:cTn>
                              </p:par>
                              <p:par>
                                <p:cTn id="484" presetID="1" presetClass="exit" presetSubtype="0" fill="hold" grpId="1" nodeType="withEffect">
                                  <p:stCondLst>
                                    <p:cond delay="0"/>
                                  </p:stCondLst>
                                  <p:childTnLst>
                                    <p:set>
                                      <p:cBhvr>
                                        <p:cTn id="485" dur="1" fill="hold">
                                          <p:stCondLst>
                                            <p:cond delay="0"/>
                                          </p:stCondLst>
                                        </p:cTn>
                                        <p:tgtEl>
                                          <p:spTgt spid="312388"/>
                                        </p:tgtEl>
                                        <p:attrNameLst>
                                          <p:attrName>style.visibility</p:attrName>
                                        </p:attrNameLst>
                                      </p:cBhvr>
                                      <p:to>
                                        <p:strVal val="hidden"/>
                                      </p:to>
                                    </p:set>
                                  </p:childTnLst>
                                </p:cTn>
                              </p:par>
                              <p:par>
                                <p:cTn id="486" presetID="1" presetClass="exit" presetSubtype="0" fill="hold" grpId="1" nodeType="withEffect">
                                  <p:stCondLst>
                                    <p:cond delay="0"/>
                                  </p:stCondLst>
                                  <p:childTnLst>
                                    <p:set>
                                      <p:cBhvr>
                                        <p:cTn id="487" dur="1" fill="hold">
                                          <p:stCondLst>
                                            <p:cond delay="0"/>
                                          </p:stCondLst>
                                        </p:cTn>
                                        <p:tgtEl>
                                          <p:spTgt spid="312390"/>
                                        </p:tgtEl>
                                        <p:attrNameLst>
                                          <p:attrName>style.visibility</p:attrName>
                                        </p:attrNameLst>
                                      </p:cBhvr>
                                      <p:to>
                                        <p:strVal val="hidden"/>
                                      </p:to>
                                    </p:set>
                                  </p:childTnLst>
                                </p:cTn>
                              </p:par>
                            </p:childTnLst>
                          </p:cTn>
                        </p:par>
                      </p:childTnLst>
                    </p:cTn>
                  </p:par>
                  <p:par>
                    <p:cTn id="488" fill="hold">
                      <p:stCondLst>
                        <p:cond delay="indefinite"/>
                      </p:stCondLst>
                      <p:childTnLst>
                        <p:par>
                          <p:cTn id="489" fill="hold">
                            <p:stCondLst>
                              <p:cond delay="0"/>
                            </p:stCondLst>
                            <p:childTnLst>
                              <p:par>
                                <p:cTn id="490" presetID="1" presetClass="entr" presetSubtype="0" fill="hold" grpId="4" nodeType="clickEffect">
                                  <p:stCondLst>
                                    <p:cond delay="0"/>
                                  </p:stCondLst>
                                  <p:childTnLst>
                                    <p:set>
                                      <p:cBhvr>
                                        <p:cTn id="491" dur="1" fill="hold">
                                          <p:stCondLst>
                                            <p:cond delay="0"/>
                                          </p:stCondLst>
                                        </p:cTn>
                                        <p:tgtEl>
                                          <p:spTgt spid="312330"/>
                                        </p:tgtEl>
                                        <p:attrNameLst>
                                          <p:attrName>style.visibility</p:attrName>
                                        </p:attrNameLst>
                                      </p:cBhvr>
                                      <p:to>
                                        <p:strVal val="visible"/>
                                      </p:to>
                                    </p:set>
                                  </p:childTnLst>
                                </p:cTn>
                              </p:par>
                            </p:childTnLst>
                          </p:cTn>
                        </p:par>
                      </p:childTnLst>
                    </p:cTn>
                  </p:par>
                  <p:par>
                    <p:cTn id="492" fill="hold">
                      <p:stCondLst>
                        <p:cond delay="indefinite"/>
                      </p:stCondLst>
                      <p:childTnLst>
                        <p:par>
                          <p:cTn id="493" fill="hold">
                            <p:stCondLst>
                              <p:cond delay="0"/>
                            </p:stCondLst>
                            <p:childTnLst>
                              <p:par>
                                <p:cTn id="494" presetID="22" presetClass="entr" presetSubtype="8" fill="hold" grpId="0" nodeType="clickEffect">
                                  <p:stCondLst>
                                    <p:cond delay="0"/>
                                  </p:stCondLst>
                                  <p:childTnLst>
                                    <p:set>
                                      <p:cBhvr>
                                        <p:cTn id="495" dur="1" fill="hold">
                                          <p:stCondLst>
                                            <p:cond delay="0"/>
                                          </p:stCondLst>
                                        </p:cTn>
                                        <p:tgtEl>
                                          <p:spTgt spid="312389"/>
                                        </p:tgtEl>
                                        <p:attrNameLst>
                                          <p:attrName>style.visibility</p:attrName>
                                        </p:attrNameLst>
                                      </p:cBhvr>
                                      <p:to>
                                        <p:strVal val="visible"/>
                                      </p:to>
                                    </p:set>
                                    <p:animEffect transition="in" filter="wipe(left)">
                                      <p:cBhvr>
                                        <p:cTn id="496" dur="500"/>
                                        <p:tgtEl>
                                          <p:spTgt spid="312389"/>
                                        </p:tgtEl>
                                      </p:cBhvr>
                                    </p:animEffect>
                                  </p:childTnLst>
                                </p:cTn>
                              </p:par>
                            </p:childTnLst>
                          </p:cTn>
                        </p:par>
                      </p:childTnLst>
                    </p:cTn>
                  </p:par>
                  <p:par>
                    <p:cTn id="497" fill="hold">
                      <p:stCondLst>
                        <p:cond delay="indefinite"/>
                      </p:stCondLst>
                      <p:childTnLst>
                        <p:par>
                          <p:cTn id="498" fill="hold">
                            <p:stCondLst>
                              <p:cond delay="0"/>
                            </p:stCondLst>
                            <p:childTnLst>
                              <p:par>
                                <p:cTn id="499" presetID="1" presetClass="entr" presetSubtype="0" fill="hold" grpId="0" nodeType="clickEffect">
                                  <p:stCondLst>
                                    <p:cond delay="0"/>
                                  </p:stCondLst>
                                  <p:childTnLst>
                                    <p:set>
                                      <p:cBhvr>
                                        <p:cTn id="500" dur="1" fill="hold">
                                          <p:stCondLst>
                                            <p:cond delay="0"/>
                                          </p:stCondLst>
                                        </p:cTn>
                                        <p:tgtEl>
                                          <p:spTgt spid="312442"/>
                                        </p:tgtEl>
                                        <p:attrNameLst>
                                          <p:attrName>style.visibility</p:attrName>
                                        </p:attrNameLst>
                                      </p:cBhvr>
                                      <p:to>
                                        <p:strVal val="visible"/>
                                      </p:to>
                                    </p:set>
                                  </p:childTnLst>
                                </p:cTn>
                              </p:par>
                            </p:childTnLst>
                          </p:cTn>
                        </p:par>
                      </p:childTnLst>
                    </p:cTn>
                  </p:par>
                  <p:par>
                    <p:cTn id="501" fill="hold">
                      <p:stCondLst>
                        <p:cond delay="indefinite"/>
                      </p:stCondLst>
                      <p:childTnLst>
                        <p:par>
                          <p:cTn id="502" fill="hold">
                            <p:stCondLst>
                              <p:cond delay="0"/>
                            </p:stCondLst>
                            <p:childTnLst>
                              <p:par>
                                <p:cTn id="503" presetID="22" presetClass="entr" presetSubtype="2" fill="hold" grpId="0" nodeType="clickEffect">
                                  <p:stCondLst>
                                    <p:cond delay="0"/>
                                  </p:stCondLst>
                                  <p:childTnLst>
                                    <p:set>
                                      <p:cBhvr>
                                        <p:cTn id="504" dur="1" fill="hold">
                                          <p:stCondLst>
                                            <p:cond delay="0"/>
                                          </p:stCondLst>
                                        </p:cTn>
                                        <p:tgtEl>
                                          <p:spTgt spid="312391"/>
                                        </p:tgtEl>
                                        <p:attrNameLst>
                                          <p:attrName>style.visibility</p:attrName>
                                        </p:attrNameLst>
                                      </p:cBhvr>
                                      <p:to>
                                        <p:strVal val="visible"/>
                                      </p:to>
                                    </p:set>
                                    <p:animEffect transition="in" filter="wipe(right)">
                                      <p:cBhvr>
                                        <p:cTn id="505" dur="500"/>
                                        <p:tgtEl>
                                          <p:spTgt spid="312391"/>
                                        </p:tgtEl>
                                      </p:cBhvr>
                                    </p:animEffect>
                                  </p:childTnLst>
                                </p:cTn>
                              </p:par>
                              <p:par>
                                <p:cTn id="506" presetID="1" presetClass="entr" presetSubtype="0" fill="hold" grpId="0" nodeType="withEffect">
                                  <p:stCondLst>
                                    <p:cond delay="0"/>
                                  </p:stCondLst>
                                  <p:childTnLst>
                                    <p:set>
                                      <p:cBhvr>
                                        <p:cTn id="507" dur="1" fill="hold">
                                          <p:stCondLst>
                                            <p:cond delay="0"/>
                                          </p:stCondLst>
                                        </p:cTn>
                                        <p:tgtEl>
                                          <p:spTgt spid="312396"/>
                                        </p:tgtEl>
                                        <p:attrNameLst>
                                          <p:attrName>style.visibility</p:attrName>
                                        </p:attrNameLst>
                                      </p:cBhvr>
                                      <p:to>
                                        <p:strVal val="visible"/>
                                      </p:to>
                                    </p:set>
                                  </p:childTnLst>
                                </p:cTn>
                              </p:par>
                              <p:par>
                                <p:cTn id="508" presetID="42" presetClass="path" presetSubtype="0" fill="hold" grpId="1" nodeType="withEffect">
                                  <p:stCondLst>
                                    <p:cond delay="0"/>
                                  </p:stCondLst>
                                  <p:childTnLst>
                                    <p:animMotion origin="layout" path="M -3.05556E-6 3.33333E-6 L 0.68664 -0.30162 " pathEditMode="relative" rAng="0" ptsTypes="AA">
                                      <p:cBhvr>
                                        <p:cTn id="509" dur="500" spd="-100000" fill="hold"/>
                                        <p:tgtEl>
                                          <p:spTgt spid="312396"/>
                                        </p:tgtEl>
                                        <p:attrNameLst>
                                          <p:attrName>ppt_x</p:attrName>
                                          <p:attrName>ppt_y</p:attrName>
                                        </p:attrNameLst>
                                      </p:cBhvr>
                                      <p:rCtr x="34323" y="-15093"/>
                                    </p:animMotion>
                                  </p:childTnLst>
                                  <p:subTnLst>
                                    <p:set>
                                      <p:cBhvr override="childStyle">
                                        <p:cTn dur="1" fill="hold" display="0" masterRel="sameClick" afterEffect="1">
                                          <p:stCondLst>
                                            <p:cond evt="end" delay="0">
                                              <p:tn val="508"/>
                                            </p:cond>
                                          </p:stCondLst>
                                        </p:cTn>
                                        <p:tgtEl>
                                          <p:spTgt spid="312396"/>
                                        </p:tgtEl>
                                        <p:attrNameLst>
                                          <p:attrName>style.visibility</p:attrName>
                                        </p:attrNameLst>
                                      </p:cBhvr>
                                      <p:to>
                                        <p:strVal val="hidden"/>
                                      </p:to>
                                    </p:set>
                                  </p:subTnLst>
                                </p:cTn>
                              </p:par>
                            </p:childTnLst>
                          </p:cTn>
                        </p:par>
                        <p:par>
                          <p:cTn id="510" fill="hold">
                            <p:stCondLst>
                              <p:cond delay="500"/>
                            </p:stCondLst>
                            <p:childTnLst>
                              <p:par>
                                <p:cTn id="511" presetID="1" presetClass="entr" presetSubtype="0" fill="hold" grpId="0" nodeType="afterEffect">
                                  <p:stCondLst>
                                    <p:cond delay="0"/>
                                  </p:stCondLst>
                                  <p:childTnLst>
                                    <p:set>
                                      <p:cBhvr>
                                        <p:cTn id="512" dur="1" fill="hold">
                                          <p:stCondLst>
                                            <p:cond delay="0"/>
                                          </p:stCondLst>
                                        </p:cTn>
                                        <p:tgtEl>
                                          <p:spTgt spid="312433"/>
                                        </p:tgtEl>
                                        <p:attrNameLst>
                                          <p:attrName>style.visibility</p:attrName>
                                        </p:attrNameLst>
                                      </p:cBhvr>
                                      <p:to>
                                        <p:strVal val="visible"/>
                                      </p:to>
                                    </p:set>
                                  </p:childTnLst>
                                </p:cTn>
                              </p:par>
                            </p:childTnLst>
                          </p:cTn>
                        </p:par>
                      </p:childTnLst>
                    </p:cTn>
                  </p:par>
                  <p:par>
                    <p:cTn id="513" fill="hold">
                      <p:stCondLst>
                        <p:cond delay="indefinite"/>
                      </p:stCondLst>
                      <p:childTnLst>
                        <p:par>
                          <p:cTn id="514" fill="hold">
                            <p:stCondLst>
                              <p:cond delay="0"/>
                            </p:stCondLst>
                            <p:childTnLst>
                              <p:par>
                                <p:cTn id="515" presetID="1" presetClass="exit" presetSubtype="0" fill="hold" grpId="5" nodeType="clickEffect">
                                  <p:stCondLst>
                                    <p:cond delay="0"/>
                                  </p:stCondLst>
                                  <p:childTnLst>
                                    <p:set>
                                      <p:cBhvr>
                                        <p:cTn id="516" dur="1" fill="hold">
                                          <p:stCondLst>
                                            <p:cond delay="0"/>
                                          </p:stCondLst>
                                        </p:cTn>
                                        <p:tgtEl>
                                          <p:spTgt spid="312330"/>
                                        </p:tgtEl>
                                        <p:attrNameLst>
                                          <p:attrName>style.visibility</p:attrName>
                                        </p:attrNameLst>
                                      </p:cBhvr>
                                      <p:to>
                                        <p:strVal val="hidden"/>
                                      </p:to>
                                    </p:set>
                                  </p:childTnLst>
                                </p:cTn>
                              </p:par>
                              <p:par>
                                <p:cTn id="517" presetID="1" presetClass="exit" presetSubtype="0" fill="hold" grpId="1" nodeType="withEffect">
                                  <p:stCondLst>
                                    <p:cond delay="0"/>
                                  </p:stCondLst>
                                  <p:childTnLst>
                                    <p:set>
                                      <p:cBhvr>
                                        <p:cTn id="518" dur="1" fill="hold">
                                          <p:stCondLst>
                                            <p:cond delay="0"/>
                                          </p:stCondLst>
                                        </p:cTn>
                                        <p:tgtEl>
                                          <p:spTgt spid="312389"/>
                                        </p:tgtEl>
                                        <p:attrNameLst>
                                          <p:attrName>style.visibility</p:attrName>
                                        </p:attrNameLst>
                                      </p:cBhvr>
                                      <p:to>
                                        <p:strVal val="hidden"/>
                                      </p:to>
                                    </p:set>
                                  </p:childTnLst>
                                </p:cTn>
                              </p:par>
                              <p:par>
                                <p:cTn id="519" presetID="1" presetClass="exit" presetSubtype="0" fill="hold" grpId="1" nodeType="withEffect">
                                  <p:stCondLst>
                                    <p:cond delay="0"/>
                                  </p:stCondLst>
                                  <p:childTnLst>
                                    <p:set>
                                      <p:cBhvr>
                                        <p:cTn id="520" dur="1" fill="hold">
                                          <p:stCondLst>
                                            <p:cond delay="0"/>
                                          </p:stCondLst>
                                        </p:cTn>
                                        <p:tgtEl>
                                          <p:spTgt spid="312391"/>
                                        </p:tgtEl>
                                        <p:attrNameLst>
                                          <p:attrName>style.visibility</p:attrName>
                                        </p:attrNameLst>
                                      </p:cBhvr>
                                      <p:to>
                                        <p:strVal val="hidden"/>
                                      </p:to>
                                    </p:set>
                                  </p:childTnLst>
                                </p:cTn>
                              </p:par>
                            </p:childTnLst>
                          </p:cTn>
                        </p:par>
                      </p:childTnLst>
                    </p:cTn>
                  </p:par>
                  <p:par>
                    <p:cTn id="521" fill="hold">
                      <p:stCondLst>
                        <p:cond delay="indefinite"/>
                      </p:stCondLst>
                      <p:childTnLst>
                        <p:par>
                          <p:cTn id="522" fill="hold">
                            <p:stCondLst>
                              <p:cond delay="0"/>
                            </p:stCondLst>
                            <p:childTnLst>
                              <p:par>
                                <p:cTn id="523" presetID="1" presetClass="entr" presetSubtype="0" fill="hold" grpId="4" nodeType="clickEffect">
                                  <p:stCondLst>
                                    <p:cond delay="0"/>
                                  </p:stCondLst>
                                  <p:childTnLst>
                                    <p:set>
                                      <p:cBhvr>
                                        <p:cTn id="524" dur="1" fill="hold">
                                          <p:stCondLst>
                                            <p:cond delay="0"/>
                                          </p:stCondLst>
                                        </p:cTn>
                                        <p:tgtEl>
                                          <p:spTgt spid="312331"/>
                                        </p:tgtEl>
                                        <p:attrNameLst>
                                          <p:attrName>style.visibility</p:attrName>
                                        </p:attrNameLst>
                                      </p:cBhvr>
                                      <p:to>
                                        <p:strVal val="visible"/>
                                      </p:to>
                                    </p:set>
                                  </p:childTnLst>
                                </p:cTn>
                              </p:par>
                            </p:childTnLst>
                          </p:cTn>
                        </p:par>
                      </p:childTnLst>
                    </p:cTn>
                  </p:par>
                  <p:par>
                    <p:cTn id="525" fill="hold">
                      <p:stCondLst>
                        <p:cond delay="indefinite"/>
                      </p:stCondLst>
                      <p:childTnLst>
                        <p:par>
                          <p:cTn id="526" fill="hold">
                            <p:stCondLst>
                              <p:cond delay="0"/>
                            </p:stCondLst>
                            <p:childTnLst>
                              <p:par>
                                <p:cTn id="527" presetID="22" presetClass="entr" presetSubtype="8" fill="hold" grpId="0" nodeType="clickEffect">
                                  <p:stCondLst>
                                    <p:cond delay="0"/>
                                  </p:stCondLst>
                                  <p:childTnLst>
                                    <p:set>
                                      <p:cBhvr>
                                        <p:cTn id="528" dur="1" fill="hold">
                                          <p:stCondLst>
                                            <p:cond delay="0"/>
                                          </p:stCondLst>
                                        </p:cTn>
                                        <p:tgtEl>
                                          <p:spTgt spid="312392"/>
                                        </p:tgtEl>
                                        <p:attrNameLst>
                                          <p:attrName>style.visibility</p:attrName>
                                        </p:attrNameLst>
                                      </p:cBhvr>
                                      <p:to>
                                        <p:strVal val="visible"/>
                                      </p:to>
                                    </p:set>
                                    <p:animEffect transition="in" filter="wipe(left)">
                                      <p:cBhvr>
                                        <p:cTn id="529" dur="500"/>
                                        <p:tgtEl>
                                          <p:spTgt spid="312392"/>
                                        </p:tgtEl>
                                      </p:cBhvr>
                                    </p:animEffect>
                                  </p:childTnLst>
                                </p:cTn>
                              </p:par>
                              <p:par>
                                <p:cTn id="530" presetID="22" presetClass="entr" presetSubtype="8" fill="hold" grpId="0" nodeType="withEffect">
                                  <p:stCondLst>
                                    <p:cond delay="0"/>
                                  </p:stCondLst>
                                  <p:childTnLst>
                                    <p:set>
                                      <p:cBhvr>
                                        <p:cTn id="531" dur="1" fill="hold">
                                          <p:stCondLst>
                                            <p:cond delay="0"/>
                                          </p:stCondLst>
                                        </p:cTn>
                                        <p:tgtEl>
                                          <p:spTgt spid="312394"/>
                                        </p:tgtEl>
                                        <p:attrNameLst>
                                          <p:attrName>style.visibility</p:attrName>
                                        </p:attrNameLst>
                                      </p:cBhvr>
                                      <p:to>
                                        <p:strVal val="visible"/>
                                      </p:to>
                                    </p:set>
                                    <p:animEffect transition="in" filter="wipe(left)">
                                      <p:cBhvr>
                                        <p:cTn id="532" dur="500"/>
                                        <p:tgtEl>
                                          <p:spTgt spid="312394"/>
                                        </p:tgtEl>
                                      </p:cBhvr>
                                    </p:animEffect>
                                  </p:childTnLst>
                                </p:cTn>
                              </p:par>
                            </p:childTnLst>
                          </p:cTn>
                        </p:par>
                      </p:childTnLst>
                    </p:cTn>
                  </p:par>
                  <p:par>
                    <p:cTn id="533" fill="hold">
                      <p:stCondLst>
                        <p:cond delay="indefinite"/>
                      </p:stCondLst>
                      <p:childTnLst>
                        <p:par>
                          <p:cTn id="534" fill="hold">
                            <p:stCondLst>
                              <p:cond delay="0"/>
                            </p:stCondLst>
                            <p:childTnLst>
                              <p:par>
                                <p:cTn id="535" presetID="22" presetClass="entr" presetSubtype="2" fill="hold" grpId="0" nodeType="clickEffect">
                                  <p:stCondLst>
                                    <p:cond delay="0"/>
                                  </p:stCondLst>
                                  <p:childTnLst>
                                    <p:set>
                                      <p:cBhvr>
                                        <p:cTn id="536" dur="1" fill="hold">
                                          <p:stCondLst>
                                            <p:cond delay="0"/>
                                          </p:stCondLst>
                                        </p:cTn>
                                        <p:tgtEl>
                                          <p:spTgt spid="312393"/>
                                        </p:tgtEl>
                                        <p:attrNameLst>
                                          <p:attrName>style.visibility</p:attrName>
                                        </p:attrNameLst>
                                      </p:cBhvr>
                                      <p:to>
                                        <p:strVal val="visible"/>
                                      </p:to>
                                    </p:set>
                                    <p:animEffect transition="in" filter="wipe(right)">
                                      <p:cBhvr>
                                        <p:cTn id="537" dur="500"/>
                                        <p:tgtEl>
                                          <p:spTgt spid="312393"/>
                                        </p:tgtEl>
                                      </p:cBhvr>
                                    </p:animEffect>
                                  </p:childTnLst>
                                </p:cTn>
                              </p:par>
                              <p:par>
                                <p:cTn id="538" presetID="22" presetClass="entr" presetSubtype="2" fill="hold" grpId="0" nodeType="withEffect">
                                  <p:stCondLst>
                                    <p:cond delay="0"/>
                                  </p:stCondLst>
                                  <p:childTnLst>
                                    <p:set>
                                      <p:cBhvr>
                                        <p:cTn id="539" dur="1" fill="hold">
                                          <p:stCondLst>
                                            <p:cond delay="0"/>
                                          </p:stCondLst>
                                        </p:cTn>
                                        <p:tgtEl>
                                          <p:spTgt spid="312395"/>
                                        </p:tgtEl>
                                        <p:attrNameLst>
                                          <p:attrName>style.visibility</p:attrName>
                                        </p:attrNameLst>
                                      </p:cBhvr>
                                      <p:to>
                                        <p:strVal val="visible"/>
                                      </p:to>
                                    </p:set>
                                    <p:animEffect transition="in" filter="wipe(right)">
                                      <p:cBhvr>
                                        <p:cTn id="540" dur="500"/>
                                        <p:tgtEl>
                                          <p:spTgt spid="312395"/>
                                        </p:tgtEl>
                                      </p:cBhvr>
                                    </p:animEffect>
                                  </p:childTnLst>
                                </p:cTn>
                              </p:par>
                              <p:par>
                                <p:cTn id="541" presetID="1" presetClass="entr" presetSubtype="0" fill="hold" grpId="0" nodeType="withEffect">
                                  <p:stCondLst>
                                    <p:cond delay="0"/>
                                  </p:stCondLst>
                                  <p:childTnLst>
                                    <p:set>
                                      <p:cBhvr>
                                        <p:cTn id="542" dur="1" fill="hold">
                                          <p:stCondLst>
                                            <p:cond delay="0"/>
                                          </p:stCondLst>
                                        </p:cTn>
                                        <p:tgtEl>
                                          <p:spTgt spid="312359"/>
                                        </p:tgtEl>
                                        <p:attrNameLst>
                                          <p:attrName>style.visibility</p:attrName>
                                        </p:attrNameLst>
                                      </p:cBhvr>
                                      <p:to>
                                        <p:strVal val="visible"/>
                                      </p:to>
                                    </p:set>
                                  </p:childTnLst>
                                </p:cTn>
                              </p:par>
                              <p:par>
                                <p:cTn id="543" presetID="42" presetClass="path" presetSubtype="0" fill="hold" grpId="1" nodeType="withEffect">
                                  <p:stCondLst>
                                    <p:cond delay="0"/>
                                  </p:stCondLst>
                                  <p:childTnLst>
                                    <p:animMotion origin="layout" path="M 8.33333E-7 -7.40741E-7 L 0.31146 -0.13889 " pathEditMode="relative" rAng="0" ptsTypes="AA">
                                      <p:cBhvr>
                                        <p:cTn id="544" dur="500" spd="-100000" fill="hold"/>
                                        <p:tgtEl>
                                          <p:spTgt spid="312359"/>
                                        </p:tgtEl>
                                        <p:attrNameLst>
                                          <p:attrName>ppt_x</p:attrName>
                                          <p:attrName>ppt_y</p:attrName>
                                        </p:attrNameLst>
                                      </p:cBhvr>
                                      <p:rCtr x="15573" y="-6944"/>
                                    </p:animMotion>
                                  </p:childTnLst>
                                  <p:subTnLst>
                                    <p:set>
                                      <p:cBhvr override="childStyle">
                                        <p:cTn dur="1" fill="hold" display="0" masterRel="sameClick" afterEffect="1">
                                          <p:stCondLst>
                                            <p:cond evt="end" delay="0">
                                              <p:tn val="543"/>
                                            </p:cond>
                                          </p:stCondLst>
                                        </p:cTn>
                                        <p:tgtEl>
                                          <p:spTgt spid="312359"/>
                                        </p:tgtEl>
                                        <p:attrNameLst>
                                          <p:attrName>style.visibility</p:attrName>
                                        </p:attrNameLst>
                                      </p:cBhvr>
                                      <p:to>
                                        <p:strVal val="hidden"/>
                                      </p:to>
                                    </p:set>
                                  </p:subTnLst>
                                </p:cTn>
                              </p:par>
                              <p:par>
                                <p:cTn id="545" presetID="1" presetClass="entr" presetSubtype="0" fill="hold" grpId="0" nodeType="withEffect">
                                  <p:stCondLst>
                                    <p:cond delay="0"/>
                                  </p:stCondLst>
                                  <p:childTnLst>
                                    <p:set>
                                      <p:cBhvr>
                                        <p:cTn id="546" dur="1" fill="hold">
                                          <p:stCondLst>
                                            <p:cond delay="0"/>
                                          </p:stCondLst>
                                        </p:cTn>
                                        <p:tgtEl>
                                          <p:spTgt spid="312429"/>
                                        </p:tgtEl>
                                        <p:attrNameLst>
                                          <p:attrName>style.visibility</p:attrName>
                                        </p:attrNameLst>
                                      </p:cBhvr>
                                      <p:to>
                                        <p:strVal val="visible"/>
                                      </p:to>
                                    </p:set>
                                  </p:childTnLst>
                                </p:cTn>
                              </p:par>
                              <p:par>
                                <p:cTn id="547" presetID="42" presetClass="path" presetSubtype="0" fill="hold" grpId="1" nodeType="withEffect">
                                  <p:stCondLst>
                                    <p:cond delay="0"/>
                                  </p:stCondLst>
                                  <p:childTnLst>
                                    <p:animMotion origin="layout" path="M -3.61111E-6 -2.59259E-6 L 0.20938 -0.30278 " pathEditMode="relative" rAng="0" ptsTypes="AA">
                                      <p:cBhvr>
                                        <p:cTn id="548" dur="500" spd="-100000" fill="hold"/>
                                        <p:tgtEl>
                                          <p:spTgt spid="312429"/>
                                        </p:tgtEl>
                                        <p:attrNameLst>
                                          <p:attrName>ppt_x</p:attrName>
                                          <p:attrName>ppt_y</p:attrName>
                                        </p:attrNameLst>
                                      </p:cBhvr>
                                      <p:rCtr x="10469" y="-15139"/>
                                    </p:animMotion>
                                  </p:childTnLst>
                                  <p:subTnLst>
                                    <p:set>
                                      <p:cBhvr override="childStyle">
                                        <p:cTn dur="1" fill="hold" display="0" masterRel="sameClick" afterEffect="1">
                                          <p:stCondLst>
                                            <p:cond evt="end" delay="0">
                                              <p:tn val="547"/>
                                            </p:cond>
                                          </p:stCondLst>
                                        </p:cTn>
                                        <p:tgtEl>
                                          <p:spTgt spid="312429"/>
                                        </p:tgtEl>
                                        <p:attrNameLst>
                                          <p:attrName>style.visibility</p:attrName>
                                        </p:attrNameLst>
                                      </p:cBhvr>
                                      <p:to>
                                        <p:strVal val="hidden"/>
                                      </p:to>
                                    </p:set>
                                  </p:subTnLst>
                                </p:cTn>
                              </p:par>
                            </p:childTnLst>
                          </p:cTn>
                        </p:par>
                        <p:par>
                          <p:cTn id="549" fill="hold">
                            <p:stCondLst>
                              <p:cond delay="500"/>
                            </p:stCondLst>
                            <p:childTnLst>
                              <p:par>
                                <p:cTn id="550" presetID="1" presetClass="entr" presetSubtype="0" fill="hold" grpId="0" nodeType="afterEffect">
                                  <p:stCondLst>
                                    <p:cond delay="0"/>
                                  </p:stCondLst>
                                  <p:childTnLst>
                                    <p:set>
                                      <p:cBhvr>
                                        <p:cTn id="551" dur="1" fill="hold">
                                          <p:stCondLst>
                                            <p:cond delay="0"/>
                                          </p:stCondLst>
                                        </p:cTn>
                                        <p:tgtEl>
                                          <p:spTgt spid="312432"/>
                                        </p:tgtEl>
                                        <p:attrNameLst>
                                          <p:attrName>style.visibility</p:attrName>
                                        </p:attrNameLst>
                                      </p:cBhvr>
                                      <p:to>
                                        <p:strVal val="visible"/>
                                      </p:to>
                                    </p:set>
                                  </p:childTnLst>
                                </p:cTn>
                              </p:par>
                            </p:childTnLst>
                          </p:cTn>
                        </p:par>
                        <p:par>
                          <p:cTn id="552" fill="hold">
                            <p:stCondLst>
                              <p:cond delay="500"/>
                            </p:stCondLst>
                            <p:childTnLst>
                              <p:par>
                                <p:cTn id="553" presetID="1" presetClass="entr" presetSubtype="0" fill="hold" grpId="0" nodeType="afterEffect">
                                  <p:stCondLst>
                                    <p:cond delay="0"/>
                                  </p:stCondLst>
                                  <p:childTnLst>
                                    <p:set>
                                      <p:cBhvr>
                                        <p:cTn id="554" dur="1" fill="hold">
                                          <p:stCondLst>
                                            <p:cond delay="0"/>
                                          </p:stCondLst>
                                        </p:cTn>
                                        <p:tgtEl>
                                          <p:spTgt spid="312441"/>
                                        </p:tgtEl>
                                        <p:attrNameLst>
                                          <p:attrName>style.visibility</p:attrName>
                                        </p:attrNameLst>
                                      </p:cBhvr>
                                      <p:to>
                                        <p:strVal val="visible"/>
                                      </p:to>
                                    </p:set>
                                  </p:childTnLst>
                                </p:cTn>
                              </p:par>
                            </p:childTnLst>
                          </p:cTn>
                        </p:par>
                      </p:childTnLst>
                    </p:cTn>
                  </p:par>
                  <p:par>
                    <p:cTn id="555" fill="hold">
                      <p:stCondLst>
                        <p:cond delay="indefinite"/>
                      </p:stCondLst>
                      <p:childTnLst>
                        <p:par>
                          <p:cTn id="556" fill="hold">
                            <p:stCondLst>
                              <p:cond delay="0"/>
                            </p:stCondLst>
                            <p:childTnLst>
                              <p:par>
                                <p:cTn id="557" presetID="22" presetClass="entr" presetSubtype="2" fill="hold" grpId="0" nodeType="clickEffect">
                                  <p:stCondLst>
                                    <p:cond delay="0"/>
                                  </p:stCondLst>
                                  <p:childTnLst>
                                    <p:set>
                                      <p:cBhvr>
                                        <p:cTn id="558" dur="1" fill="hold">
                                          <p:stCondLst>
                                            <p:cond delay="0"/>
                                          </p:stCondLst>
                                        </p:cTn>
                                        <p:tgtEl>
                                          <p:spTgt spid="312444"/>
                                        </p:tgtEl>
                                        <p:attrNameLst>
                                          <p:attrName>style.visibility</p:attrName>
                                        </p:attrNameLst>
                                      </p:cBhvr>
                                      <p:to>
                                        <p:strVal val="visible"/>
                                      </p:to>
                                    </p:set>
                                    <p:animEffect transition="in" filter="wipe(right)">
                                      <p:cBhvr>
                                        <p:cTn id="559" dur="500"/>
                                        <p:tgtEl>
                                          <p:spTgt spid="312444"/>
                                        </p:tgtEl>
                                      </p:cBhvr>
                                    </p:animEffect>
                                  </p:childTnLst>
                                </p:cTn>
                              </p:par>
                            </p:childTnLst>
                          </p:cTn>
                        </p:par>
                        <p:par>
                          <p:cTn id="560" fill="hold">
                            <p:stCondLst>
                              <p:cond delay="500"/>
                            </p:stCondLst>
                            <p:childTnLst>
                              <p:par>
                                <p:cTn id="561" presetID="1" presetClass="entr" presetSubtype="0" fill="hold" nodeType="afterEffect">
                                  <p:stCondLst>
                                    <p:cond delay="0"/>
                                  </p:stCondLst>
                                  <p:childTnLst>
                                    <p:set>
                                      <p:cBhvr>
                                        <p:cTn id="562" dur="1" fill="hold">
                                          <p:stCondLst>
                                            <p:cond delay="0"/>
                                          </p:stCondLst>
                                        </p:cTn>
                                        <p:tgtEl>
                                          <p:spTgt spid="312430"/>
                                        </p:tgtEl>
                                        <p:attrNameLst>
                                          <p:attrName>style.visibility</p:attrName>
                                        </p:attrNameLst>
                                      </p:cBhvr>
                                      <p:to>
                                        <p:strVal val="visible"/>
                                      </p:to>
                                    </p:set>
                                  </p:childTnLst>
                                </p:cTn>
                              </p:par>
                            </p:childTnLst>
                          </p:cTn>
                        </p:par>
                      </p:childTnLst>
                    </p:cTn>
                  </p:par>
                  <p:par>
                    <p:cTn id="563" fill="hold">
                      <p:stCondLst>
                        <p:cond delay="indefinite"/>
                      </p:stCondLst>
                      <p:childTnLst>
                        <p:par>
                          <p:cTn id="564" fill="hold">
                            <p:stCondLst>
                              <p:cond delay="0"/>
                            </p:stCondLst>
                            <p:childTnLst>
                              <p:par>
                                <p:cTn id="565" presetID="1" presetClass="exit" presetSubtype="0" fill="hold" grpId="5" nodeType="clickEffect">
                                  <p:stCondLst>
                                    <p:cond delay="0"/>
                                  </p:stCondLst>
                                  <p:childTnLst>
                                    <p:set>
                                      <p:cBhvr>
                                        <p:cTn id="566" dur="1" fill="hold">
                                          <p:stCondLst>
                                            <p:cond delay="0"/>
                                          </p:stCondLst>
                                        </p:cTn>
                                        <p:tgtEl>
                                          <p:spTgt spid="312331"/>
                                        </p:tgtEl>
                                        <p:attrNameLst>
                                          <p:attrName>style.visibility</p:attrName>
                                        </p:attrNameLst>
                                      </p:cBhvr>
                                      <p:to>
                                        <p:strVal val="hidden"/>
                                      </p:to>
                                    </p:set>
                                  </p:childTnLst>
                                </p:cTn>
                              </p:par>
                              <p:par>
                                <p:cTn id="567" presetID="1" presetClass="exit" presetSubtype="0" fill="hold" grpId="1" nodeType="withEffect">
                                  <p:stCondLst>
                                    <p:cond delay="0"/>
                                  </p:stCondLst>
                                  <p:childTnLst>
                                    <p:set>
                                      <p:cBhvr>
                                        <p:cTn id="568" dur="1" fill="hold">
                                          <p:stCondLst>
                                            <p:cond delay="0"/>
                                          </p:stCondLst>
                                        </p:cTn>
                                        <p:tgtEl>
                                          <p:spTgt spid="312392"/>
                                        </p:tgtEl>
                                        <p:attrNameLst>
                                          <p:attrName>style.visibility</p:attrName>
                                        </p:attrNameLst>
                                      </p:cBhvr>
                                      <p:to>
                                        <p:strVal val="hidden"/>
                                      </p:to>
                                    </p:set>
                                  </p:childTnLst>
                                </p:cTn>
                              </p:par>
                              <p:par>
                                <p:cTn id="569" presetID="1" presetClass="exit" presetSubtype="0" fill="hold" grpId="1" nodeType="withEffect">
                                  <p:stCondLst>
                                    <p:cond delay="0"/>
                                  </p:stCondLst>
                                  <p:childTnLst>
                                    <p:set>
                                      <p:cBhvr>
                                        <p:cTn id="570" dur="1" fill="hold">
                                          <p:stCondLst>
                                            <p:cond delay="0"/>
                                          </p:stCondLst>
                                        </p:cTn>
                                        <p:tgtEl>
                                          <p:spTgt spid="312393"/>
                                        </p:tgtEl>
                                        <p:attrNameLst>
                                          <p:attrName>style.visibility</p:attrName>
                                        </p:attrNameLst>
                                      </p:cBhvr>
                                      <p:to>
                                        <p:strVal val="hidden"/>
                                      </p:to>
                                    </p:set>
                                  </p:childTnLst>
                                </p:cTn>
                              </p:par>
                              <p:par>
                                <p:cTn id="571" presetID="1" presetClass="exit" presetSubtype="0" fill="hold" grpId="1" nodeType="withEffect">
                                  <p:stCondLst>
                                    <p:cond delay="0"/>
                                  </p:stCondLst>
                                  <p:childTnLst>
                                    <p:set>
                                      <p:cBhvr>
                                        <p:cTn id="572" dur="1" fill="hold">
                                          <p:stCondLst>
                                            <p:cond delay="0"/>
                                          </p:stCondLst>
                                        </p:cTn>
                                        <p:tgtEl>
                                          <p:spTgt spid="312394"/>
                                        </p:tgtEl>
                                        <p:attrNameLst>
                                          <p:attrName>style.visibility</p:attrName>
                                        </p:attrNameLst>
                                      </p:cBhvr>
                                      <p:to>
                                        <p:strVal val="hidden"/>
                                      </p:to>
                                    </p:set>
                                  </p:childTnLst>
                                </p:cTn>
                              </p:par>
                              <p:par>
                                <p:cTn id="573" presetID="1" presetClass="exit" presetSubtype="0" fill="hold" grpId="1" nodeType="withEffect">
                                  <p:stCondLst>
                                    <p:cond delay="0"/>
                                  </p:stCondLst>
                                  <p:childTnLst>
                                    <p:set>
                                      <p:cBhvr>
                                        <p:cTn id="574" dur="1" fill="hold">
                                          <p:stCondLst>
                                            <p:cond delay="0"/>
                                          </p:stCondLst>
                                        </p:cTn>
                                        <p:tgtEl>
                                          <p:spTgt spid="312395"/>
                                        </p:tgtEl>
                                        <p:attrNameLst>
                                          <p:attrName>style.visibility</p:attrName>
                                        </p:attrNameLst>
                                      </p:cBhvr>
                                      <p:to>
                                        <p:strVal val="hidden"/>
                                      </p:to>
                                    </p:set>
                                  </p:childTnLst>
                                </p:cTn>
                              </p:par>
                              <p:par>
                                <p:cTn id="575" presetID="1" presetClass="exit" presetSubtype="0" fill="hold" grpId="1" nodeType="withEffect">
                                  <p:stCondLst>
                                    <p:cond delay="0"/>
                                  </p:stCondLst>
                                  <p:childTnLst>
                                    <p:set>
                                      <p:cBhvr>
                                        <p:cTn id="576" dur="1" fill="hold">
                                          <p:stCondLst>
                                            <p:cond delay="0"/>
                                          </p:stCondLst>
                                        </p:cTn>
                                        <p:tgtEl>
                                          <p:spTgt spid="312444"/>
                                        </p:tgtEl>
                                        <p:attrNameLst>
                                          <p:attrName>style.visibility</p:attrName>
                                        </p:attrNameLst>
                                      </p:cBhvr>
                                      <p:to>
                                        <p:strVal val="hidden"/>
                                      </p:to>
                                    </p:set>
                                  </p:childTnLst>
                                </p:cTn>
                              </p:par>
                            </p:childTnLst>
                          </p:cTn>
                        </p:par>
                      </p:childTnLst>
                    </p:cTn>
                  </p:par>
                  <p:par>
                    <p:cTn id="577" fill="hold">
                      <p:stCondLst>
                        <p:cond delay="indefinite"/>
                      </p:stCondLst>
                      <p:childTnLst>
                        <p:par>
                          <p:cTn id="578" fill="hold">
                            <p:stCondLst>
                              <p:cond delay="0"/>
                            </p:stCondLst>
                            <p:childTnLst>
                              <p:par>
                                <p:cTn id="579" presetID="1" presetClass="entr" presetSubtype="0" fill="hold" grpId="0" nodeType="clickEffect">
                                  <p:stCondLst>
                                    <p:cond delay="0"/>
                                  </p:stCondLst>
                                  <p:childTnLst>
                                    <p:set>
                                      <p:cBhvr>
                                        <p:cTn id="580" dur="1" fill="hold">
                                          <p:stCondLst>
                                            <p:cond delay="0"/>
                                          </p:stCondLst>
                                        </p:cTn>
                                        <p:tgtEl>
                                          <p:spTgt spid="312372"/>
                                        </p:tgtEl>
                                        <p:attrNameLst>
                                          <p:attrName>style.visibility</p:attrName>
                                        </p:attrNameLst>
                                      </p:cBhvr>
                                      <p:to>
                                        <p:strVal val="visible"/>
                                      </p:to>
                                    </p:set>
                                  </p:childTnLst>
                                </p:cTn>
                              </p:par>
                            </p:childTnLst>
                          </p:cTn>
                        </p:par>
                      </p:childTnLst>
                    </p:cTn>
                  </p:par>
                  <p:par>
                    <p:cTn id="581" fill="hold">
                      <p:stCondLst>
                        <p:cond delay="indefinite"/>
                      </p:stCondLst>
                      <p:childTnLst>
                        <p:par>
                          <p:cTn id="582" fill="hold">
                            <p:stCondLst>
                              <p:cond delay="0"/>
                            </p:stCondLst>
                            <p:childTnLst>
                              <p:par>
                                <p:cTn id="583" presetID="9" presetClass="emph" presetSubtype="0" nodeType="clickEffect">
                                  <p:stCondLst>
                                    <p:cond delay="0"/>
                                  </p:stCondLst>
                                  <p:childTnLst>
                                    <p:set>
                                      <p:cBhvr rctx="PPT">
                                        <p:cTn id="584" dur="indefinite"/>
                                        <p:tgtEl>
                                          <p:spTgt spid="4"/>
                                        </p:tgtEl>
                                        <p:attrNameLst>
                                          <p:attrName>style.opacity</p:attrName>
                                        </p:attrNameLst>
                                      </p:cBhvr>
                                      <p:to>
                                        <p:strVal val="1"/>
                                      </p:to>
                                    </p:set>
                                    <p:animEffect filter="image" prLst="opacity: 1">
                                      <p:cBhvr rctx="IE">
                                        <p:cTn id="585" dur="indefinite"/>
                                        <p:tgtEl>
                                          <p:spTgt spid="4"/>
                                        </p:tgtEl>
                                      </p:cBhvr>
                                    </p:animEffect>
                                  </p:childTnLst>
                                </p:cTn>
                              </p:par>
                              <p:par>
                                <p:cTn id="586" presetID="9" presetClass="emph" presetSubtype="0" nodeType="withEffect">
                                  <p:stCondLst>
                                    <p:cond delay="0"/>
                                  </p:stCondLst>
                                  <p:childTnLst>
                                    <p:set>
                                      <p:cBhvr rctx="PPT">
                                        <p:cTn id="587" dur="indefinite"/>
                                        <p:tgtEl>
                                          <p:spTgt spid="7"/>
                                        </p:tgtEl>
                                        <p:attrNameLst>
                                          <p:attrName>style.opacity</p:attrName>
                                        </p:attrNameLst>
                                      </p:cBhvr>
                                      <p:to>
                                        <p:strVal val="1"/>
                                      </p:to>
                                    </p:set>
                                    <p:animEffect filter="image" prLst="opacity: 1">
                                      <p:cBhvr rctx="IE">
                                        <p:cTn id="588" dur="indefinite"/>
                                        <p:tgtEl>
                                          <p:spTgt spid="7"/>
                                        </p:tgtEl>
                                      </p:cBhvr>
                                    </p:animEffect>
                                  </p:childTnLst>
                                </p:cTn>
                              </p:par>
                              <p:par>
                                <p:cTn id="589" presetID="9" presetClass="emph" presetSubtype="0" nodeType="withEffect">
                                  <p:stCondLst>
                                    <p:cond delay="0"/>
                                  </p:stCondLst>
                                  <p:childTnLst>
                                    <p:set>
                                      <p:cBhvr rctx="PPT">
                                        <p:cTn id="590" dur="indefinite"/>
                                        <p:tgtEl>
                                          <p:spTgt spid="312335"/>
                                        </p:tgtEl>
                                        <p:attrNameLst>
                                          <p:attrName>style.opacity</p:attrName>
                                        </p:attrNameLst>
                                      </p:cBhvr>
                                      <p:to>
                                        <p:strVal val="1"/>
                                      </p:to>
                                    </p:set>
                                    <p:animEffect filter="image" prLst="opacity: 1">
                                      <p:cBhvr rctx="IE">
                                        <p:cTn id="591" dur="indefinite"/>
                                        <p:tgtEl>
                                          <p:spTgt spid="312335"/>
                                        </p:tgtEl>
                                      </p:cBhvr>
                                    </p:animEffect>
                                  </p:childTnLst>
                                </p:cTn>
                              </p:par>
                              <p:par>
                                <p:cTn id="592" presetID="9" presetClass="emph" presetSubtype="0" nodeType="withEffect">
                                  <p:stCondLst>
                                    <p:cond delay="0"/>
                                  </p:stCondLst>
                                  <p:childTnLst>
                                    <p:set>
                                      <p:cBhvr rctx="PPT">
                                        <p:cTn id="593" dur="indefinite"/>
                                        <p:tgtEl>
                                          <p:spTgt spid="312337"/>
                                        </p:tgtEl>
                                        <p:attrNameLst>
                                          <p:attrName>style.opacity</p:attrName>
                                        </p:attrNameLst>
                                      </p:cBhvr>
                                      <p:to>
                                        <p:strVal val="1"/>
                                      </p:to>
                                    </p:set>
                                    <p:animEffect filter="image" prLst="opacity: 1">
                                      <p:cBhvr rctx="IE">
                                        <p:cTn id="594" dur="indefinite"/>
                                        <p:tgtEl>
                                          <p:spTgt spid="312337"/>
                                        </p:tgtEl>
                                      </p:cBhvr>
                                    </p:animEffect>
                                  </p:childTnLst>
                                </p:cTn>
                              </p:par>
                              <p:par>
                                <p:cTn id="595" presetID="9" presetClass="emph" presetSubtype="0" nodeType="withEffect">
                                  <p:stCondLst>
                                    <p:cond delay="0"/>
                                  </p:stCondLst>
                                  <p:childTnLst>
                                    <p:set>
                                      <p:cBhvr rctx="PPT">
                                        <p:cTn id="596" dur="indefinite"/>
                                        <p:tgtEl>
                                          <p:spTgt spid="2"/>
                                        </p:tgtEl>
                                        <p:attrNameLst>
                                          <p:attrName>style.opacity</p:attrName>
                                        </p:attrNameLst>
                                      </p:cBhvr>
                                      <p:to>
                                        <p:strVal val="1"/>
                                      </p:to>
                                    </p:set>
                                    <p:animEffect filter="image" prLst="opacity: 1">
                                      <p:cBhvr rctx="IE">
                                        <p:cTn id="597" dur="indefinite"/>
                                        <p:tgtEl>
                                          <p:spTgt spid="2"/>
                                        </p:tgtEl>
                                      </p:cBhvr>
                                    </p:animEffect>
                                  </p:childTnLst>
                                </p:cTn>
                              </p:par>
                              <p:par>
                                <p:cTn id="598" presetID="1" presetClass="entr" presetSubtype="0" fill="hold" grpId="2" nodeType="withEffect">
                                  <p:stCondLst>
                                    <p:cond delay="0"/>
                                  </p:stCondLst>
                                  <p:childTnLst>
                                    <p:set>
                                      <p:cBhvr>
                                        <p:cTn id="599" dur="1" fill="hold">
                                          <p:stCondLst>
                                            <p:cond delay="0"/>
                                          </p:stCondLst>
                                        </p:cTn>
                                        <p:tgtEl>
                                          <p:spTgt spid="312334"/>
                                        </p:tgtEl>
                                        <p:attrNameLst>
                                          <p:attrName>style.visibility</p:attrName>
                                        </p:attrNameLst>
                                      </p:cBhvr>
                                      <p:to>
                                        <p:strVal val="visible"/>
                                      </p:to>
                                    </p:set>
                                  </p:childTnLst>
                                </p:cTn>
                              </p:par>
                              <p:par>
                                <p:cTn id="600" presetID="1" presetClass="exit" presetSubtype="0" fill="hold" grpId="1" nodeType="withEffect">
                                  <p:stCondLst>
                                    <p:cond delay="0"/>
                                  </p:stCondLst>
                                  <p:childTnLst>
                                    <p:set>
                                      <p:cBhvr>
                                        <p:cTn id="601" dur="1" fill="hold">
                                          <p:stCondLst>
                                            <p:cond delay="0"/>
                                          </p:stCondLst>
                                        </p:cTn>
                                        <p:tgtEl>
                                          <p:spTgt spid="312442"/>
                                        </p:tgtEl>
                                        <p:attrNameLst>
                                          <p:attrName>style.visibility</p:attrName>
                                        </p:attrNameLst>
                                      </p:cBhvr>
                                      <p:to>
                                        <p:strVal val="hidden"/>
                                      </p:to>
                                    </p:set>
                                  </p:childTnLst>
                                </p:cTn>
                              </p:par>
                            </p:childTnLst>
                          </p:cTn>
                        </p:par>
                      </p:childTnLst>
                    </p:cTn>
                  </p:par>
                  <p:par>
                    <p:cTn id="602" fill="hold">
                      <p:stCondLst>
                        <p:cond delay="indefinite"/>
                      </p:stCondLst>
                      <p:childTnLst>
                        <p:par>
                          <p:cTn id="603" fill="hold">
                            <p:stCondLst>
                              <p:cond delay="0"/>
                            </p:stCondLst>
                            <p:childTnLst>
                              <p:par>
                                <p:cTn id="604" presetID="9" presetClass="emph" presetSubtype="0" grpId="1" nodeType="clickEffect">
                                  <p:stCondLst>
                                    <p:cond delay="0"/>
                                  </p:stCondLst>
                                  <p:childTnLst>
                                    <p:set>
                                      <p:cBhvr rctx="PPT">
                                        <p:cTn id="605" dur="indefinite"/>
                                        <p:tgtEl>
                                          <p:spTgt spid="312406"/>
                                        </p:tgtEl>
                                        <p:attrNameLst>
                                          <p:attrName>style.opacity</p:attrName>
                                        </p:attrNameLst>
                                      </p:cBhvr>
                                      <p:to>
                                        <p:strVal val="1"/>
                                      </p:to>
                                    </p:set>
                                    <p:animEffect filter="image" prLst="opacity: 1">
                                      <p:cBhvr rctx="IE">
                                        <p:cTn id="606" dur="indefinite"/>
                                        <p:tgtEl>
                                          <p:spTgt spid="312406"/>
                                        </p:tgtEl>
                                      </p:cBhvr>
                                    </p:animEffect>
                                  </p:childTnLst>
                                </p:cTn>
                              </p:par>
                              <p:par>
                                <p:cTn id="607" presetID="9" presetClass="emph" presetSubtype="0" nodeType="withEffect">
                                  <p:stCondLst>
                                    <p:cond delay="0"/>
                                  </p:stCondLst>
                                  <p:childTnLst>
                                    <p:set>
                                      <p:cBhvr rctx="PPT">
                                        <p:cTn id="608" dur="indefinite"/>
                                        <p:tgtEl>
                                          <p:spTgt spid="5"/>
                                        </p:tgtEl>
                                        <p:attrNameLst>
                                          <p:attrName>style.opacity</p:attrName>
                                        </p:attrNameLst>
                                      </p:cBhvr>
                                      <p:to>
                                        <p:strVal val="0.25"/>
                                      </p:to>
                                    </p:set>
                                    <p:animEffect filter="image" prLst="opacity: 0.25">
                                      <p:cBhvr rctx="IE">
                                        <p:cTn id="609" dur="indefinite"/>
                                        <p:tgtEl>
                                          <p:spTgt spid="5"/>
                                        </p:tgtEl>
                                      </p:cBhvr>
                                    </p:animEffect>
                                  </p:childTnLst>
                                </p:cTn>
                              </p:par>
                            </p:childTnLst>
                          </p:cTn>
                        </p:par>
                      </p:childTnLst>
                    </p:cTn>
                  </p:par>
                  <p:par>
                    <p:cTn id="610" fill="hold">
                      <p:stCondLst>
                        <p:cond delay="indefinite"/>
                      </p:stCondLst>
                      <p:childTnLst>
                        <p:par>
                          <p:cTn id="611" fill="hold">
                            <p:stCondLst>
                              <p:cond delay="0"/>
                            </p:stCondLst>
                            <p:childTnLst>
                              <p:par>
                                <p:cTn id="612" presetID="22" presetClass="entr" presetSubtype="4" fill="hold" grpId="0" nodeType="clickEffect">
                                  <p:stCondLst>
                                    <p:cond delay="0"/>
                                  </p:stCondLst>
                                  <p:childTnLst>
                                    <p:set>
                                      <p:cBhvr>
                                        <p:cTn id="613" dur="1" fill="hold">
                                          <p:stCondLst>
                                            <p:cond delay="0"/>
                                          </p:stCondLst>
                                        </p:cTn>
                                        <p:tgtEl>
                                          <p:spTgt spid="312418"/>
                                        </p:tgtEl>
                                        <p:attrNameLst>
                                          <p:attrName>style.visibility</p:attrName>
                                        </p:attrNameLst>
                                      </p:cBhvr>
                                      <p:to>
                                        <p:strVal val="visible"/>
                                      </p:to>
                                    </p:set>
                                    <p:animEffect transition="in" filter="wipe(down)">
                                      <p:cBhvr>
                                        <p:cTn id="614" dur="500"/>
                                        <p:tgtEl>
                                          <p:spTgt spid="312418"/>
                                        </p:tgtEl>
                                      </p:cBhvr>
                                    </p:animEffect>
                                  </p:childTnLst>
                                </p:cTn>
                              </p:par>
                            </p:childTnLst>
                          </p:cTn>
                        </p:par>
                      </p:childTnLst>
                    </p:cTn>
                  </p:par>
                  <p:par>
                    <p:cTn id="615" fill="hold">
                      <p:stCondLst>
                        <p:cond delay="indefinite"/>
                      </p:stCondLst>
                      <p:childTnLst>
                        <p:par>
                          <p:cTn id="616" fill="hold">
                            <p:stCondLst>
                              <p:cond delay="0"/>
                            </p:stCondLst>
                            <p:childTnLst>
                              <p:par>
                                <p:cTn id="617" presetID="1" presetClass="entr" presetSubtype="0" fill="hold" nodeType="clickEffect">
                                  <p:stCondLst>
                                    <p:cond delay="0"/>
                                  </p:stCondLst>
                                  <p:childTnLst>
                                    <p:set>
                                      <p:cBhvr>
                                        <p:cTn id="618" dur="1" fill="hold">
                                          <p:stCondLst>
                                            <p:cond delay="0"/>
                                          </p:stCondLst>
                                        </p:cTn>
                                        <p:tgtEl>
                                          <p:spTgt spid="312420"/>
                                        </p:tgtEl>
                                        <p:attrNameLst>
                                          <p:attrName>style.visibility</p:attrName>
                                        </p:attrNameLst>
                                      </p:cBhvr>
                                      <p:to>
                                        <p:strVal val="visible"/>
                                      </p:to>
                                    </p:set>
                                  </p:childTnLst>
                                </p:cTn>
                              </p:par>
                              <p:par>
                                <p:cTn id="619" presetID="1" presetClass="entr" presetSubtype="0" fill="hold" grpId="0" nodeType="withEffect">
                                  <p:stCondLst>
                                    <p:cond delay="0"/>
                                  </p:stCondLst>
                                  <p:childTnLst>
                                    <p:set>
                                      <p:cBhvr>
                                        <p:cTn id="620" dur="1" fill="hold">
                                          <p:stCondLst>
                                            <p:cond delay="0"/>
                                          </p:stCondLst>
                                        </p:cTn>
                                        <p:tgtEl>
                                          <p:spTgt spid="312419"/>
                                        </p:tgtEl>
                                        <p:attrNameLst>
                                          <p:attrName>style.visibility</p:attrName>
                                        </p:attrNameLst>
                                      </p:cBhvr>
                                      <p:to>
                                        <p:strVal val="visible"/>
                                      </p:to>
                                    </p:set>
                                  </p:childTnLst>
                                </p:cTn>
                              </p:par>
                              <p:par>
                                <p:cTn id="621" presetID="1" presetClass="entr" presetSubtype="0" fill="hold" grpId="0" nodeType="withEffect">
                                  <p:stCondLst>
                                    <p:cond delay="0"/>
                                  </p:stCondLst>
                                  <p:childTnLst>
                                    <p:set>
                                      <p:cBhvr>
                                        <p:cTn id="622" dur="1" fill="hold">
                                          <p:stCondLst>
                                            <p:cond delay="0"/>
                                          </p:stCondLst>
                                        </p:cTn>
                                        <p:tgtEl>
                                          <p:spTgt spid="1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 grpId="0" animBg="1"/>
      <p:bldP spid="138" grpId="0" animBg="1"/>
      <p:bldP spid="312323" grpId="0" animBg="1"/>
      <p:bldP spid="312324" grpId="0" animBg="1"/>
      <p:bldP spid="312327" grpId="0" animBg="1"/>
      <p:bldP spid="312328" grpId="0" animBg="1"/>
      <p:bldP spid="312332" grpId="0" animBg="1"/>
      <p:bldP spid="312333" grpId="0"/>
      <p:bldP spid="312333" grpId="1"/>
      <p:bldP spid="312334" grpId="0" animBg="1"/>
      <p:bldP spid="312334" grpId="1" animBg="1"/>
      <p:bldP spid="312334" grpId="2" animBg="1"/>
      <p:bldP spid="312335" grpId="0"/>
      <p:bldP spid="312335" grpId="1"/>
      <p:bldP spid="312335" grpId="2"/>
      <p:bldP spid="312336" grpId="0"/>
      <p:bldP spid="312336" grpId="1"/>
      <p:bldP spid="312337" grpId="0"/>
      <p:bldP spid="312337" grpId="1"/>
      <p:bldP spid="312337" grpId="2"/>
      <p:bldP spid="312355" grpId="0"/>
      <p:bldP spid="312355" grpId="1"/>
      <p:bldP spid="312357" grpId="0"/>
      <p:bldP spid="312358" grpId="0"/>
      <p:bldP spid="312359" grpId="0"/>
      <p:bldP spid="312359" grpId="1"/>
      <p:bldP spid="312360" grpId="0" animBg="1"/>
      <p:bldP spid="312361" grpId="0" animBg="1"/>
      <p:bldP spid="312362" grpId="0" animBg="1"/>
      <p:bldP spid="312363" grpId="0" animBg="1"/>
      <p:bldP spid="312364" grpId="0" animBg="1"/>
      <p:bldP spid="312365" grpId="0"/>
      <p:bldP spid="312366" grpId="0"/>
      <p:bldP spid="312368" grpId="0"/>
      <p:bldP spid="312369" grpId="0"/>
      <p:bldP spid="312369" grpId="1"/>
      <p:bldP spid="312372" grpId="0"/>
      <p:bldP spid="312373" grpId="0" animBg="1"/>
      <p:bldP spid="312373" grpId="1" animBg="1"/>
      <p:bldP spid="312374" grpId="0" animBg="1"/>
      <p:bldP spid="312374" grpId="1" animBg="1"/>
      <p:bldP spid="312375" grpId="0" animBg="1"/>
      <p:bldP spid="312375" grpId="1" animBg="1"/>
      <p:bldP spid="312376" grpId="0" animBg="1"/>
      <p:bldP spid="312376" grpId="1" animBg="1"/>
      <p:bldP spid="312377" grpId="0" animBg="1"/>
      <p:bldP spid="312377" grpId="1" animBg="1"/>
      <p:bldP spid="312378" grpId="0" animBg="1"/>
      <p:bldP spid="312378" grpId="1" animBg="1"/>
      <p:bldP spid="312379" grpId="0" animBg="1"/>
      <p:bldP spid="312379" grpId="1" animBg="1"/>
      <p:bldP spid="312380" grpId="0" animBg="1"/>
      <p:bldP spid="312380" grpId="1" animBg="1"/>
      <p:bldP spid="312381" grpId="0" animBg="1"/>
      <p:bldP spid="312382" grpId="0" animBg="1"/>
      <p:bldP spid="312382" grpId="1" animBg="1"/>
      <p:bldP spid="312383" grpId="0" animBg="1"/>
      <p:bldP spid="312383" grpId="1" animBg="1"/>
      <p:bldP spid="312384" grpId="0" animBg="1"/>
      <p:bldP spid="312384" grpId="1" animBg="1"/>
      <p:bldP spid="312385" grpId="0" animBg="1"/>
      <p:bldP spid="312385" grpId="1" animBg="1"/>
      <p:bldP spid="312386" grpId="0" animBg="1"/>
      <p:bldP spid="312386" grpId="1" animBg="1"/>
      <p:bldP spid="312387" grpId="0" animBg="1"/>
      <p:bldP spid="312387" grpId="1" animBg="1"/>
      <p:bldP spid="312388" grpId="0" animBg="1"/>
      <p:bldP spid="312388" grpId="1" animBg="1"/>
      <p:bldP spid="312389" grpId="0" animBg="1"/>
      <p:bldP spid="312389" grpId="1" animBg="1"/>
      <p:bldP spid="312390" grpId="0" animBg="1"/>
      <p:bldP spid="312390" grpId="1" animBg="1"/>
      <p:bldP spid="312391" grpId="0" animBg="1"/>
      <p:bldP spid="312391" grpId="1" animBg="1"/>
      <p:bldP spid="312392" grpId="0" animBg="1"/>
      <p:bldP spid="312392" grpId="1" animBg="1"/>
      <p:bldP spid="312393" grpId="0" animBg="1"/>
      <p:bldP spid="312393" grpId="1" animBg="1"/>
      <p:bldP spid="312394" grpId="0" animBg="1"/>
      <p:bldP spid="312394" grpId="1" animBg="1"/>
      <p:bldP spid="312395" grpId="0" animBg="1"/>
      <p:bldP spid="312395" grpId="1" animBg="1"/>
      <p:bldP spid="312396" grpId="0"/>
      <p:bldP spid="312396" grpId="1"/>
      <p:bldP spid="312397" grpId="0"/>
      <p:bldP spid="312406" grpId="0"/>
      <p:bldP spid="312406" grpId="1"/>
      <p:bldP spid="312406" grpId="2"/>
      <p:bldP spid="312407" grpId="0" animBg="1"/>
      <p:bldP spid="312407" grpId="1" animBg="1"/>
      <p:bldP spid="312408" grpId="0"/>
      <p:bldP spid="312409" grpId="0"/>
      <p:bldP spid="312410" grpId="0"/>
      <p:bldP spid="312410" grpId="1"/>
      <p:bldP spid="312411" grpId="0"/>
      <p:bldP spid="312412" grpId="0"/>
      <p:bldP spid="312412" grpId="1"/>
      <p:bldP spid="312413" grpId="0"/>
      <p:bldP spid="312414" grpId="0"/>
      <p:bldP spid="312415" grpId="0"/>
      <p:bldP spid="312415" grpId="1"/>
      <p:bldP spid="312416" grpId="0"/>
      <p:bldP spid="312416" grpId="1"/>
      <p:bldP spid="312417" grpId="0"/>
      <p:bldP spid="312417" grpId="1"/>
      <p:bldP spid="312418" grpId="0" animBg="1"/>
      <p:bldP spid="312419" grpId="0" animBg="1"/>
      <p:bldP spid="312421" grpId="0" animBg="1"/>
      <p:bldP spid="312422" grpId="0"/>
      <p:bldP spid="312422" grpId="1"/>
      <p:bldP spid="312424" grpId="0" animBg="1"/>
      <p:bldP spid="312424" grpId="1" animBg="1"/>
      <p:bldP spid="312425" grpId="0" animBg="1"/>
      <p:bldP spid="312425" grpId="1" animBg="1"/>
      <p:bldP spid="312426" grpId="0" animBg="1"/>
      <p:bldP spid="312426" grpId="1" animBg="1"/>
      <p:bldP spid="312427" grpId="0" animBg="1"/>
      <p:bldP spid="312427" grpId="1" animBg="1"/>
      <p:bldP spid="312428" grpId="0" animBg="1"/>
      <p:bldP spid="312428" grpId="1" animBg="1"/>
      <p:bldP spid="312429" grpId="0"/>
      <p:bldP spid="312429" grpId="1"/>
      <p:bldP spid="312431" grpId="0"/>
      <p:bldP spid="312432" grpId="0"/>
      <p:bldP spid="312433" grpId="0"/>
      <p:bldP spid="312434" grpId="0"/>
      <p:bldP spid="312435" grpId="0"/>
      <p:bldP spid="312436" grpId="0"/>
      <p:bldP spid="312437" grpId="0"/>
      <p:bldP spid="312438" grpId="0"/>
      <p:bldP spid="312439" grpId="0"/>
      <p:bldP spid="312440" grpId="0"/>
      <p:bldP spid="312441" grpId="0"/>
      <p:bldP spid="312442" grpId="0"/>
      <p:bldP spid="312442" grpId="1"/>
      <p:bldP spid="312443" grpId="0" animBg="1"/>
      <p:bldP spid="312443" grpId="1" animBg="1"/>
      <p:bldP spid="312444" grpId="0" animBg="1"/>
      <p:bldP spid="312444" grpId="1" animBg="1"/>
      <p:bldP spid="312329" grpId="0" animBg="1"/>
      <p:bldP spid="312329" grpId="1" animBg="1"/>
      <p:bldP spid="312329" grpId="2" animBg="1"/>
      <p:bldP spid="312329" grpId="3" animBg="1"/>
      <p:bldP spid="312329" grpId="4" animBg="1"/>
      <p:bldP spid="312329" grpId="5" animBg="1"/>
      <p:bldP spid="312330" grpId="0" animBg="1"/>
      <p:bldP spid="312330" grpId="1" animBg="1"/>
      <p:bldP spid="312330" grpId="2" animBg="1"/>
      <p:bldP spid="312330" grpId="3" animBg="1"/>
      <p:bldP spid="312330" grpId="4" animBg="1"/>
      <p:bldP spid="312330" grpId="5" animBg="1"/>
      <p:bldP spid="312331" grpId="0" animBg="1"/>
      <p:bldP spid="312331" grpId="1" animBg="1"/>
      <p:bldP spid="312331" grpId="2" animBg="1"/>
      <p:bldP spid="312331" grpId="3" animBg="1"/>
      <p:bldP spid="312331" grpId="4" animBg="1"/>
      <p:bldP spid="312331" grpId="5" animBg="1"/>
      <p:bldP spid="128" grpId="0"/>
      <p:bldP spid="128" grpId="1"/>
      <p:bldP spid="129" grpId="0"/>
      <p:bldP spid="130" grpId="0" animBg="1"/>
      <p:bldP spid="130" grpId="1" animBg="1"/>
      <p:bldP spid="131" grpId="0" animBg="1"/>
      <p:bldP spid="131" grpId="1" animBg="1"/>
      <p:bldP spid="132" grpId="0" animBg="1"/>
      <p:bldP spid="132" grpId="1" animBg="1"/>
      <p:bldP spid="132" grpId="2"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D3DA24BE-8B76-4FDA-8081-D525C3E2EFDC}"/>
              </a:ext>
            </a:extLst>
          </p:cNvPr>
          <p:cNvGrpSpPr/>
          <p:nvPr/>
        </p:nvGrpSpPr>
        <p:grpSpPr>
          <a:xfrm>
            <a:off x="0" y="3038899"/>
            <a:ext cx="3394075" cy="519112"/>
            <a:chOff x="0" y="3038899"/>
            <a:chExt cx="3394075" cy="519112"/>
          </a:xfrm>
        </p:grpSpPr>
        <p:sp>
          <p:nvSpPr>
            <p:cNvPr id="178" name="AutoShape 164">
              <a:extLst>
                <a:ext uri="{FF2B5EF4-FFF2-40B4-BE49-F238E27FC236}">
                  <a16:creationId xmlns:a16="http://schemas.microsoft.com/office/drawing/2014/main" id="{2DFA3963-B9BD-42BC-A3EE-AEBBCF1DC11F}"/>
                </a:ext>
              </a:extLst>
            </p:cNvPr>
            <p:cNvSpPr>
              <a:spLocks noChangeArrowheads="1"/>
            </p:cNvSpPr>
            <p:nvPr/>
          </p:nvSpPr>
          <p:spPr bwMode="auto">
            <a:xfrm>
              <a:off x="12201" y="3103139"/>
              <a:ext cx="3381874" cy="402249"/>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79" name="Rectangle 100">
              <a:extLst>
                <a:ext uri="{FF2B5EF4-FFF2-40B4-BE49-F238E27FC236}">
                  <a16:creationId xmlns:a16="http://schemas.microsoft.com/office/drawing/2014/main" id="{54B8D928-49AD-48CA-B351-4F592C3674C3}"/>
                </a:ext>
              </a:extLst>
            </p:cNvPr>
            <p:cNvSpPr>
              <a:spLocks noChangeArrowheads="1"/>
            </p:cNvSpPr>
            <p:nvPr/>
          </p:nvSpPr>
          <p:spPr bwMode="auto">
            <a:xfrm>
              <a:off x="0" y="3038899"/>
              <a:ext cx="3394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dirty="0">
                  <a:solidFill>
                    <a:srgbClr val="C84600"/>
                  </a:solidFill>
                </a:rPr>
                <a:t>連立方程式として解く</a:t>
              </a:r>
            </a:p>
          </p:txBody>
        </p:sp>
      </p:grpSp>
      <p:grpSp>
        <p:nvGrpSpPr>
          <p:cNvPr id="2" name="グループ化 1">
            <a:extLst>
              <a:ext uri="{FF2B5EF4-FFF2-40B4-BE49-F238E27FC236}">
                <a16:creationId xmlns:a16="http://schemas.microsoft.com/office/drawing/2014/main" id="{DB944C5B-51D3-4344-9DD3-E61084CED7EB}"/>
              </a:ext>
            </a:extLst>
          </p:cNvPr>
          <p:cNvGrpSpPr/>
          <p:nvPr/>
        </p:nvGrpSpPr>
        <p:grpSpPr>
          <a:xfrm>
            <a:off x="9930" y="492126"/>
            <a:ext cx="1962150" cy="519112"/>
            <a:chOff x="9930" y="492126"/>
            <a:chExt cx="1962150" cy="519112"/>
          </a:xfrm>
        </p:grpSpPr>
        <p:sp>
          <p:nvSpPr>
            <p:cNvPr id="175" name="AutoShape 164">
              <a:extLst>
                <a:ext uri="{FF2B5EF4-FFF2-40B4-BE49-F238E27FC236}">
                  <a16:creationId xmlns:a16="http://schemas.microsoft.com/office/drawing/2014/main" id="{A5A9B7FB-89C6-42C2-89AB-3ED48AB74DEB}"/>
                </a:ext>
              </a:extLst>
            </p:cNvPr>
            <p:cNvSpPr>
              <a:spLocks noChangeArrowheads="1"/>
            </p:cNvSpPr>
            <p:nvPr/>
          </p:nvSpPr>
          <p:spPr bwMode="auto">
            <a:xfrm>
              <a:off x="9930" y="524501"/>
              <a:ext cx="1953808" cy="45153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76" name="Rectangle 48">
              <a:extLst>
                <a:ext uri="{FF2B5EF4-FFF2-40B4-BE49-F238E27FC236}">
                  <a16:creationId xmlns:a16="http://schemas.microsoft.com/office/drawing/2014/main" id="{EC1607E9-28C9-4EE0-894E-5F4EA2310E21}"/>
                </a:ext>
              </a:extLst>
            </p:cNvPr>
            <p:cNvSpPr>
              <a:spLocks noChangeArrowheads="1"/>
            </p:cNvSpPr>
            <p:nvPr/>
          </p:nvSpPr>
          <p:spPr bwMode="auto">
            <a:xfrm>
              <a:off x="9930" y="492126"/>
              <a:ext cx="1962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C84600"/>
                  </a:solidFill>
                </a:rPr>
                <a:t>運動方程式</a:t>
              </a:r>
            </a:p>
          </p:txBody>
        </p:sp>
      </p:grpSp>
      <p:sp>
        <p:nvSpPr>
          <p:cNvPr id="174" name="AutoShape 164">
            <a:extLst>
              <a:ext uri="{FF2B5EF4-FFF2-40B4-BE49-F238E27FC236}">
                <a16:creationId xmlns:a16="http://schemas.microsoft.com/office/drawing/2014/main" id="{D32C5D40-BB09-4860-AA99-11FD322532F5}"/>
              </a:ext>
            </a:extLst>
          </p:cNvPr>
          <p:cNvSpPr>
            <a:spLocks noChangeArrowheads="1"/>
          </p:cNvSpPr>
          <p:nvPr/>
        </p:nvSpPr>
        <p:spPr bwMode="auto">
          <a:xfrm>
            <a:off x="26290" y="6860"/>
            <a:ext cx="5247386" cy="494792"/>
          </a:xfrm>
          <a:prstGeom prst="roundRect">
            <a:avLst>
              <a:gd name="adj" fmla="val 127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sp>
        <p:nvSpPr>
          <p:cNvPr id="15368" name="Rectangle 48"/>
          <p:cNvSpPr>
            <a:spLocks noChangeArrowheads="1"/>
          </p:cNvSpPr>
          <p:nvPr/>
        </p:nvSpPr>
        <p:spPr bwMode="auto">
          <a:xfrm>
            <a:off x="0" y="103505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15369" name="Rectangle 49"/>
          <p:cNvSpPr>
            <a:spLocks noChangeArrowheads="1"/>
          </p:cNvSpPr>
          <p:nvPr/>
        </p:nvSpPr>
        <p:spPr bwMode="auto">
          <a:xfrm>
            <a:off x="0" y="15319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15370" name="Rectangle 56"/>
          <p:cNvSpPr>
            <a:spLocks noChangeArrowheads="1"/>
          </p:cNvSpPr>
          <p:nvPr/>
        </p:nvSpPr>
        <p:spPr bwMode="auto">
          <a:xfrm>
            <a:off x="368300" y="995363"/>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鉛直成分</a:t>
            </a:r>
          </a:p>
        </p:txBody>
      </p:sp>
      <p:sp>
        <p:nvSpPr>
          <p:cNvPr id="15371" name="Rectangle 57"/>
          <p:cNvSpPr>
            <a:spLocks noChangeArrowheads="1"/>
          </p:cNvSpPr>
          <p:nvPr/>
        </p:nvSpPr>
        <p:spPr bwMode="auto">
          <a:xfrm>
            <a:off x="368300" y="1531938"/>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水平成分</a:t>
            </a:r>
          </a:p>
        </p:txBody>
      </p:sp>
      <p:grpSp>
        <p:nvGrpSpPr>
          <p:cNvPr id="15373" name="Group 321"/>
          <p:cNvGrpSpPr>
            <a:grpSpLocks/>
          </p:cNvGrpSpPr>
          <p:nvPr/>
        </p:nvGrpSpPr>
        <p:grpSpPr bwMode="auto">
          <a:xfrm>
            <a:off x="1936750" y="960438"/>
            <a:ext cx="2905125" cy="1693862"/>
            <a:chOff x="1220" y="605"/>
            <a:chExt cx="1830" cy="1067"/>
          </a:xfrm>
        </p:grpSpPr>
        <p:sp>
          <p:nvSpPr>
            <p:cNvPr id="15610" name="Rectangle 322"/>
            <p:cNvSpPr>
              <a:spLocks noChangeArrowheads="1"/>
            </p:cNvSpPr>
            <p:nvPr/>
          </p:nvSpPr>
          <p:spPr bwMode="auto">
            <a:xfrm>
              <a:off x="1242" y="1325"/>
              <a:ext cx="4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15611" name="Rectangle 323"/>
            <p:cNvSpPr>
              <a:spLocks noChangeArrowheads="1"/>
            </p:cNvSpPr>
            <p:nvPr/>
          </p:nvSpPr>
          <p:spPr bwMode="auto">
            <a:xfrm>
              <a:off x="1825" y="1345"/>
              <a:ext cx="2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612" name="Rectangle 324"/>
            <p:cNvSpPr>
              <a:spLocks noChangeArrowheads="1"/>
            </p:cNvSpPr>
            <p:nvPr/>
          </p:nvSpPr>
          <p:spPr bwMode="auto">
            <a:xfrm>
              <a:off x="2107" y="1309"/>
              <a:ext cx="60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15613" name="Rectangle 325"/>
            <p:cNvSpPr>
              <a:spLocks noChangeArrowheads="1"/>
            </p:cNvSpPr>
            <p:nvPr/>
          </p:nvSpPr>
          <p:spPr bwMode="auto">
            <a:xfrm>
              <a:off x="1555" y="1334"/>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0</a:t>
              </a:r>
            </a:p>
          </p:txBody>
        </p:sp>
        <p:sp>
          <p:nvSpPr>
            <p:cNvPr id="15614" name="Rectangle 326"/>
            <p:cNvSpPr>
              <a:spLocks noChangeArrowheads="1"/>
            </p:cNvSpPr>
            <p:nvPr/>
          </p:nvSpPr>
          <p:spPr bwMode="auto">
            <a:xfrm>
              <a:off x="1242" y="942"/>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15615" name="Rectangle 327"/>
            <p:cNvSpPr>
              <a:spLocks noChangeArrowheads="1"/>
            </p:cNvSpPr>
            <p:nvPr/>
          </p:nvSpPr>
          <p:spPr bwMode="auto">
            <a:xfrm>
              <a:off x="1824" y="933"/>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15616" name="Rectangle 328"/>
            <p:cNvSpPr>
              <a:spLocks noChangeArrowheads="1"/>
            </p:cNvSpPr>
            <p:nvPr/>
          </p:nvSpPr>
          <p:spPr bwMode="auto">
            <a:xfrm>
              <a:off x="1220" y="608"/>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15617" name="Rectangle 329"/>
            <p:cNvSpPr>
              <a:spLocks noChangeArrowheads="1"/>
            </p:cNvSpPr>
            <p:nvPr/>
          </p:nvSpPr>
          <p:spPr bwMode="auto">
            <a:xfrm>
              <a:off x="1824" y="616"/>
              <a:ext cx="2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618" name="Rectangle 330"/>
            <p:cNvSpPr>
              <a:spLocks noChangeArrowheads="1"/>
            </p:cNvSpPr>
            <p:nvPr/>
          </p:nvSpPr>
          <p:spPr bwMode="auto">
            <a:xfrm>
              <a:off x="2104" y="608"/>
              <a:ext cx="5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619" name="Rectangle 331"/>
            <p:cNvSpPr>
              <a:spLocks noChangeArrowheads="1"/>
            </p:cNvSpPr>
            <p:nvPr/>
          </p:nvSpPr>
          <p:spPr bwMode="auto">
            <a:xfrm>
              <a:off x="2240" y="987"/>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20" name="Rectangle 332"/>
            <p:cNvSpPr>
              <a:spLocks noChangeArrowheads="1"/>
            </p:cNvSpPr>
            <p:nvPr/>
          </p:nvSpPr>
          <p:spPr bwMode="auto">
            <a:xfrm>
              <a:off x="1520" y="605"/>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21" name="Rectangle 333"/>
            <p:cNvSpPr>
              <a:spLocks noChangeArrowheads="1"/>
            </p:cNvSpPr>
            <p:nvPr/>
          </p:nvSpPr>
          <p:spPr bwMode="auto">
            <a:xfrm>
              <a:off x="1530" y="937"/>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22" name="Rectangle 334"/>
            <p:cNvSpPr>
              <a:spLocks noChangeArrowheads="1"/>
            </p:cNvSpPr>
            <p:nvPr/>
          </p:nvSpPr>
          <p:spPr bwMode="auto">
            <a:xfrm>
              <a:off x="2694" y="612"/>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23" name="Rectangle 335"/>
            <p:cNvSpPr>
              <a:spLocks noChangeArrowheads="1"/>
            </p:cNvSpPr>
            <p:nvPr/>
          </p:nvSpPr>
          <p:spPr bwMode="auto">
            <a:xfrm>
              <a:off x="2550" y="618"/>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t>
              </a:r>
            </a:p>
          </p:txBody>
        </p:sp>
        <p:sp>
          <p:nvSpPr>
            <p:cNvPr id="15624" name="Rectangle 336"/>
            <p:cNvSpPr>
              <a:spLocks noChangeArrowheads="1"/>
            </p:cNvSpPr>
            <p:nvPr/>
          </p:nvSpPr>
          <p:spPr bwMode="auto">
            <a:xfrm>
              <a:off x="2785" y="1317"/>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t>N</a:t>
              </a:r>
            </a:p>
          </p:txBody>
        </p:sp>
        <p:sp>
          <p:nvSpPr>
            <p:cNvPr id="15625" name="Rectangle 337"/>
            <p:cNvSpPr>
              <a:spLocks noChangeArrowheads="1"/>
            </p:cNvSpPr>
            <p:nvPr/>
          </p:nvSpPr>
          <p:spPr bwMode="auto">
            <a:xfrm>
              <a:off x="2586" y="1308"/>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t>
              </a:r>
            </a:p>
          </p:txBody>
        </p:sp>
        <p:sp>
          <p:nvSpPr>
            <p:cNvPr id="15626" name="Rectangle 338"/>
            <p:cNvSpPr>
              <a:spLocks noChangeArrowheads="1"/>
            </p:cNvSpPr>
            <p:nvPr/>
          </p:nvSpPr>
          <p:spPr bwMode="auto">
            <a:xfrm>
              <a:off x="1242" y="1325"/>
              <a:ext cx="4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15627" name="Rectangle 339"/>
            <p:cNvSpPr>
              <a:spLocks noChangeArrowheads="1"/>
            </p:cNvSpPr>
            <p:nvPr/>
          </p:nvSpPr>
          <p:spPr bwMode="auto">
            <a:xfrm>
              <a:off x="2107" y="1309"/>
              <a:ext cx="60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15628" name="Rectangle 340"/>
            <p:cNvSpPr>
              <a:spLocks noChangeArrowheads="1"/>
            </p:cNvSpPr>
            <p:nvPr/>
          </p:nvSpPr>
          <p:spPr bwMode="auto">
            <a:xfrm>
              <a:off x="1555" y="1334"/>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0</a:t>
              </a:r>
            </a:p>
          </p:txBody>
        </p:sp>
        <p:sp>
          <p:nvSpPr>
            <p:cNvPr id="15629" name="Rectangle 341"/>
            <p:cNvSpPr>
              <a:spLocks noChangeArrowheads="1"/>
            </p:cNvSpPr>
            <p:nvPr/>
          </p:nvSpPr>
          <p:spPr bwMode="auto">
            <a:xfrm>
              <a:off x="1242" y="942"/>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15630" name="Rectangle 342"/>
            <p:cNvSpPr>
              <a:spLocks noChangeArrowheads="1"/>
            </p:cNvSpPr>
            <p:nvPr/>
          </p:nvSpPr>
          <p:spPr bwMode="auto">
            <a:xfrm>
              <a:off x="1220" y="608"/>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endParaRPr lang="en-US" altLang="ja-JP" i="1" dirty="0">
                <a:latin typeface="Bookman Old Style" pitchFamily="18" charset="0"/>
              </a:endParaRPr>
            </a:p>
          </p:txBody>
        </p:sp>
        <p:sp>
          <p:nvSpPr>
            <p:cNvPr id="15631" name="Rectangle 343"/>
            <p:cNvSpPr>
              <a:spLocks noChangeArrowheads="1"/>
            </p:cNvSpPr>
            <p:nvPr/>
          </p:nvSpPr>
          <p:spPr bwMode="auto">
            <a:xfrm>
              <a:off x="2104" y="608"/>
              <a:ext cx="5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r>
                <a:rPr lang="en-US" altLang="ja-JP" i="1" dirty="0">
                  <a:latin typeface="Bookman Old Style" pitchFamily="18" charset="0"/>
                  <a:ea typeface="ＭＳ ゴシック" pitchFamily="49" charset="-128"/>
                </a:rPr>
                <a:t>g</a:t>
              </a:r>
            </a:p>
          </p:txBody>
        </p:sp>
        <p:sp>
          <p:nvSpPr>
            <p:cNvPr id="15632" name="Rectangle 344"/>
            <p:cNvSpPr>
              <a:spLocks noChangeArrowheads="1"/>
            </p:cNvSpPr>
            <p:nvPr/>
          </p:nvSpPr>
          <p:spPr bwMode="auto">
            <a:xfrm>
              <a:off x="2240" y="987"/>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33" name="Rectangle 345"/>
            <p:cNvSpPr>
              <a:spLocks noChangeArrowheads="1"/>
            </p:cNvSpPr>
            <p:nvPr/>
          </p:nvSpPr>
          <p:spPr bwMode="auto">
            <a:xfrm>
              <a:off x="1520" y="605"/>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34" name="Rectangle 346"/>
            <p:cNvSpPr>
              <a:spLocks noChangeArrowheads="1"/>
            </p:cNvSpPr>
            <p:nvPr/>
          </p:nvSpPr>
          <p:spPr bwMode="auto">
            <a:xfrm>
              <a:off x="1530" y="937"/>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35" name="Rectangle 347"/>
            <p:cNvSpPr>
              <a:spLocks noChangeArrowheads="1"/>
            </p:cNvSpPr>
            <p:nvPr/>
          </p:nvSpPr>
          <p:spPr bwMode="auto">
            <a:xfrm>
              <a:off x="2694" y="612"/>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36" name="Rectangle 348"/>
            <p:cNvSpPr>
              <a:spLocks noChangeArrowheads="1"/>
            </p:cNvSpPr>
            <p:nvPr/>
          </p:nvSpPr>
          <p:spPr bwMode="auto">
            <a:xfrm>
              <a:off x="2785" y="1317"/>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t>N</a:t>
              </a:r>
            </a:p>
          </p:txBody>
        </p:sp>
      </p:grpSp>
      <p:sp>
        <p:nvSpPr>
          <p:cNvPr id="15374" name="Rectangle 2"/>
          <p:cNvSpPr>
            <a:spLocks noChangeArrowheads="1"/>
          </p:cNvSpPr>
          <p:nvPr/>
        </p:nvSpPr>
        <p:spPr bwMode="auto">
          <a:xfrm>
            <a:off x="5435600" y="1052513"/>
            <a:ext cx="2447925" cy="2160587"/>
          </a:xfrm>
          <a:prstGeom prst="rect">
            <a:avLst/>
          </a:prstGeom>
          <a:solidFill>
            <a:srgbClr val="EAEAEA"/>
          </a:solidFill>
          <a:ln w="9525">
            <a:solidFill>
              <a:schemeClr val="hlink"/>
            </a:solidFill>
            <a:miter lim="800000"/>
            <a:headEnd/>
            <a:tailEnd/>
          </a:ln>
        </p:spPr>
        <p:txBody>
          <a:bodyPr anchor="ctr">
            <a:spAutoFit/>
          </a:bodyPr>
          <a:lstStyle/>
          <a:p>
            <a:pPr algn="ctr"/>
            <a:endParaRPr kumimoji="1" lang="ja-JP" altLang="ja-JP"/>
          </a:p>
        </p:txBody>
      </p:sp>
      <p:sp>
        <p:nvSpPr>
          <p:cNvPr id="15375" name="Line 4"/>
          <p:cNvSpPr>
            <a:spLocks noChangeShapeType="1"/>
          </p:cNvSpPr>
          <p:nvPr/>
        </p:nvSpPr>
        <p:spPr bwMode="auto">
          <a:xfrm>
            <a:off x="6227763" y="692150"/>
            <a:ext cx="208756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76" name="Line 5"/>
          <p:cNvSpPr>
            <a:spLocks noChangeShapeType="1"/>
          </p:cNvSpPr>
          <p:nvPr/>
        </p:nvSpPr>
        <p:spPr bwMode="auto">
          <a:xfrm flipH="1">
            <a:off x="8529638" y="908050"/>
            <a:ext cx="1587" cy="14287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77" name="Rectangle 6"/>
          <p:cNvSpPr>
            <a:spLocks noChangeArrowheads="1"/>
          </p:cNvSpPr>
          <p:nvPr/>
        </p:nvSpPr>
        <p:spPr bwMode="auto">
          <a:xfrm>
            <a:off x="5751513" y="404813"/>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15378" name="Rectangle 7"/>
          <p:cNvSpPr>
            <a:spLocks noChangeArrowheads="1"/>
          </p:cNvSpPr>
          <p:nvPr/>
        </p:nvSpPr>
        <p:spPr bwMode="auto">
          <a:xfrm>
            <a:off x="8170863" y="1701800"/>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15382" name="Oval 15"/>
          <p:cNvSpPr>
            <a:spLocks noChangeArrowheads="1"/>
          </p:cNvSpPr>
          <p:nvPr/>
        </p:nvSpPr>
        <p:spPr bwMode="auto">
          <a:xfrm>
            <a:off x="8099425" y="692150"/>
            <a:ext cx="431800" cy="431800"/>
          </a:xfrm>
          <a:prstGeom prst="ellipse">
            <a:avLst/>
          </a:prstGeom>
          <a:solidFill>
            <a:srgbClr val="EAEAEA"/>
          </a:solidFill>
          <a:ln w="38100">
            <a:solidFill>
              <a:schemeClr val="tx1"/>
            </a:solidFill>
            <a:round/>
            <a:headEnd/>
            <a:tailEnd/>
          </a:ln>
        </p:spPr>
        <p:txBody>
          <a:bodyPr anchor="ctr">
            <a:spAutoFit/>
          </a:bodyPr>
          <a:lstStyle/>
          <a:p>
            <a:endParaRPr lang="ja-JP" altLang="en-US"/>
          </a:p>
        </p:txBody>
      </p:sp>
      <p:sp>
        <p:nvSpPr>
          <p:cNvPr id="15383" name="Line 16"/>
          <p:cNvSpPr>
            <a:spLocks noChangeShapeType="1"/>
          </p:cNvSpPr>
          <p:nvPr/>
        </p:nvSpPr>
        <p:spPr bwMode="auto">
          <a:xfrm flipH="1">
            <a:off x="7739063" y="908050"/>
            <a:ext cx="576262" cy="215900"/>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84" name="Rectangle 26"/>
          <p:cNvSpPr>
            <a:spLocks noChangeArrowheads="1"/>
          </p:cNvSpPr>
          <p:nvPr/>
        </p:nvSpPr>
        <p:spPr bwMode="auto">
          <a:xfrm>
            <a:off x="5749925" y="4048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15385" name="Rectangle 27"/>
          <p:cNvSpPr>
            <a:spLocks noChangeArrowheads="1"/>
          </p:cNvSpPr>
          <p:nvPr/>
        </p:nvSpPr>
        <p:spPr bwMode="auto">
          <a:xfrm>
            <a:off x="5354638" y="454025"/>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15386" name="Rectangle 28"/>
          <p:cNvSpPr>
            <a:spLocks noChangeArrowheads="1"/>
          </p:cNvSpPr>
          <p:nvPr/>
        </p:nvSpPr>
        <p:spPr bwMode="auto">
          <a:xfrm>
            <a:off x="8170863" y="17002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15387" name="Rectangle 29"/>
          <p:cNvSpPr>
            <a:spLocks noChangeArrowheads="1"/>
          </p:cNvSpPr>
          <p:nvPr/>
        </p:nvSpPr>
        <p:spPr bwMode="auto">
          <a:xfrm>
            <a:off x="7788275" y="174783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15388" name="Rectangle 30"/>
          <p:cNvSpPr>
            <a:spLocks noChangeArrowheads="1"/>
          </p:cNvSpPr>
          <p:nvPr/>
        </p:nvSpPr>
        <p:spPr bwMode="auto">
          <a:xfrm>
            <a:off x="5683250" y="261938"/>
            <a:ext cx="706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kumimoji="1" lang="en-US" altLang="ja-JP"/>
              <a:t> </a:t>
            </a:r>
          </a:p>
        </p:txBody>
      </p:sp>
      <p:sp>
        <p:nvSpPr>
          <p:cNvPr id="15389" name="Rectangle 31"/>
          <p:cNvSpPr>
            <a:spLocks noChangeArrowheads="1"/>
          </p:cNvSpPr>
          <p:nvPr/>
        </p:nvSpPr>
        <p:spPr bwMode="auto">
          <a:xfrm>
            <a:off x="8167688" y="1644650"/>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kumimoji="1" lang="en-US" altLang="ja-JP"/>
          </a:p>
        </p:txBody>
      </p:sp>
      <p:sp>
        <p:nvSpPr>
          <p:cNvPr id="15390" name="Line 32"/>
          <p:cNvSpPr>
            <a:spLocks noChangeShapeType="1"/>
          </p:cNvSpPr>
          <p:nvPr/>
        </p:nvSpPr>
        <p:spPr bwMode="auto">
          <a:xfrm flipH="1" flipV="1">
            <a:off x="6116638" y="760413"/>
            <a:ext cx="0" cy="792162"/>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1" name="Line 33"/>
          <p:cNvSpPr>
            <a:spLocks noChangeShapeType="1"/>
          </p:cNvSpPr>
          <p:nvPr/>
        </p:nvSpPr>
        <p:spPr bwMode="auto">
          <a:xfrm flipH="1" flipV="1">
            <a:off x="8529638" y="2143125"/>
            <a:ext cx="0" cy="719138"/>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2" name="Line 34"/>
          <p:cNvSpPr>
            <a:spLocks noChangeShapeType="1"/>
          </p:cNvSpPr>
          <p:nvPr/>
        </p:nvSpPr>
        <p:spPr bwMode="auto">
          <a:xfrm flipH="1">
            <a:off x="8529638" y="1135063"/>
            <a:ext cx="0" cy="5762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3" name="Line 35"/>
          <p:cNvSpPr>
            <a:spLocks noChangeShapeType="1"/>
          </p:cNvSpPr>
          <p:nvPr/>
        </p:nvSpPr>
        <p:spPr bwMode="auto">
          <a:xfrm flipH="1" flipV="1">
            <a:off x="6477000" y="687388"/>
            <a:ext cx="57467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4" name="Line 36"/>
          <p:cNvSpPr>
            <a:spLocks noChangeShapeType="1"/>
          </p:cNvSpPr>
          <p:nvPr/>
        </p:nvSpPr>
        <p:spPr bwMode="auto">
          <a:xfrm flipH="1">
            <a:off x="6332538" y="255588"/>
            <a:ext cx="0" cy="7921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5" name="Rectangle 37"/>
          <p:cNvSpPr>
            <a:spLocks noChangeArrowheads="1"/>
          </p:cNvSpPr>
          <p:nvPr/>
        </p:nvSpPr>
        <p:spPr bwMode="auto">
          <a:xfrm>
            <a:off x="6207125" y="1104900"/>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p>
        </p:txBody>
      </p:sp>
      <p:sp>
        <p:nvSpPr>
          <p:cNvPr id="15396" name="Rectangle 38"/>
          <p:cNvSpPr>
            <a:spLocks noChangeArrowheads="1"/>
          </p:cNvSpPr>
          <p:nvPr/>
        </p:nvSpPr>
        <p:spPr bwMode="auto">
          <a:xfrm>
            <a:off x="8024813" y="1206500"/>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397" name="Rectangle 39"/>
          <p:cNvSpPr>
            <a:spLocks noChangeArrowheads="1"/>
          </p:cNvSpPr>
          <p:nvPr/>
        </p:nvSpPr>
        <p:spPr bwMode="auto">
          <a:xfrm>
            <a:off x="6948488" y="627063"/>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398" name="Rectangle 40"/>
          <p:cNvSpPr>
            <a:spLocks noChangeArrowheads="1"/>
          </p:cNvSpPr>
          <p:nvPr/>
        </p:nvSpPr>
        <p:spPr bwMode="auto">
          <a:xfrm>
            <a:off x="8086725" y="2690813"/>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400" name="Rectangle 42"/>
          <p:cNvSpPr>
            <a:spLocks noChangeArrowheads="1"/>
          </p:cNvSpPr>
          <p:nvPr/>
        </p:nvSpPr>
        <p:spPr bwMode="auto">
          <a:xfrm>
            <a:off x="8739188" y="1203325"/>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a</a:t>
            </a:r>
          </a:p>
        </p:txBody>
      </p:sp>
      <p:sp>
        <p:nvSpPr>
          <p:cNvPr id="15401" name="Rectangle 43"/>
          <p:cNvSpPr>
            <a:spLocks noChangeArrowheads="1"/>
          </p:cNvSpPr>
          <p:nvPr/>
        </p:nvSpPr>
        <p:spPr bwMode="auto">
          <a:xfrm>
            <a:off x="6319838" y="6350"/>
            <a:ext cx="439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N</a:t>
            </a:r>
          </a:p>
        </p:txBody>
      </p:sp>
      <p:sp>
        <p:nvSpPr>
          <p:cNvPr id="15402" name="Line 44"/>
          <p:cNvSpPr>
            <a:spLocks noChangeShapeType="1"/>
          </p:cNvSpPr>
          <p:nvPr/>
        </p:nvSpPr>
        <p:spPr bwMode="auto">
          <a:xfrm flipH="1">
            <a:off x="5489575" y="169863"/>
            <a:ext cx="898525" cy="1587"/>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403" name="Rectangle 45"/>
          <p:cNvSpPr>
            <a:spLocks noChangeArrowheads="1"/>
          </p:cNvSpPr>
          <p:nvPr/>
        </p:nvSpPr>
        <p:spPr bwMode="auto">
          <a:xfrm>
            <a:off x="5373688" y="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a</a:t>
            </a:r>
          </a:p>
        </p:txBody>
      </p:sp>
      <p:sp>
        <p:nvSpPr>
          <p:cNvPr id="15404" name="Rectangle 47"/>
          <p:cNvSpPr>
            <a:spLocks noChangeArrowheads="1"/>
          </p:cNvSpPr>
          <p:nvPr/>
        </p:nvSpPr>
        <p:spPr bwMode="auto">
          <a:xfrm>
            <a:off x="2897188" y="2135188"/>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405" name="Rectangle 51"/>
          <p:cNvSpPr>
            <a:spLocks noChangeArrowheads="1"/>
          </p:cNvSpPr>
          <p:nvPr/>
        </p:nvSpPr>
        <p:spPr bwMode="auto">
          <a:xfrm>
            <a:off x="1971675" y="1004888"/>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6" name="Rectangle 52"/>
          <p:cNvSpPr>
            <a:spLocks noChangeArrowheads="1"/>
          </p:cNvSpPr>
          <p:nvPr/>
        </p:nvSpPr>
        <p:spPr bwMode="auto">
          <a:xfrm>
            <a:off x="1971675" y="1566863"/>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7" name="Rectangle 53"/>
          <p:cNvSpPr>
            <a:spLocks noChangeArrowheads="1"/>
          </p:cNvSpPr>
          <p:nvPr/>
        </p:nvSpPr>
        <p:spPr bwMode="auto">
          <a:xfrm>
            <a:off x="1971675" y="2132013"/>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8" name="Rectangle 54"/>
          <p:cNvSpPr>
            <a:spLocks noChangeArrowheads="1"/>
          </p:cNvSpPr>
          <p:nvPr/>
        </p:nvSpPr>
        <p:spPr bwMode="auto">
          <a:xfrm>
            <a:off x="3268663" y="1004888"/>
            <a:ext cx="172878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9" name="Rectangle 55"/>
          <p:cNvSpPr>
            <a:spLocks noChangeArrowheads="1"/>
          </p:cNvSpPr>
          <p:nvPr/>
        </p:nvSpPr>
        <p:spPr bwMode="auto">
          <a:xfrm>
            <a:off x="3262313" y="2119313"/>
            <a:ext cx="1728787" cy="5302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10" name="Rectangle 58"/>
          <p:cNvSpPr>
            <a:spLocks noChangeArrowheads="1"/>
          </p:cNvSpPr>
          <p:nvPr/>
        </p:nvSpPr>
        <p:spPr bwMode="auto">
          <a:xfrm>
            <a:off x="368300" y="2044700"/>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鉛直成分</a:t>
            </a:r>
          </a:p>
        </p:txBody>
      </p:sp>
      <p:sp>
        <p:nvSpPr>
          <p:cNvPr id="15412" name="Rectangle 60"/>
          <p:cNvSpPr>
            <a:spLocks noChangeArrowheads="1"/>
          </p:cNvSpPr>
          <p:nvPr/>
        </p:nvSpPr>
        <p:spPr bwMode="auto">
          <a:xfrm>
            <a:off x="1960563" y="487363"/>
            <a:ext cx="2994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solidFill>
                  <a:srgbClr val="9900CC"/>
                </a:solidFill>
              </a:rPr>
              <a:t>(</a:t>
            </a:r>
            <a:r>
              <a:rPr kumimoji="1" lang="ja-JP" altLang="en-US">
                <a:solidFill>
                  <a:srgbClr val="9900CC"/>
                </a:solidFill>
              </a:rPr>
              <a:t>質量</a:t>
            </a:r>
            <a:r>
              <a:rPr kumimoji="1" lang="en-US" altLang="ja-JP">
                <a:solidFill>
                  <a:srgbClr val="9900CC"/>
                </a:solidFill>
              </a:rPr>
              <a:t>)(</a:t>
            </a:r>
            <a:r>
              <a:rPr kumimoji="1" lang="ja-JP" altLang="en-US">
                <a:solidFill>
                  <a:srgbClr val="9900CC"/>
                </a:solidFill>
              </a:rPr>
              <a:t>加速度</a:t>
            </a:r>
            <a:r>
              <a:rPr kumimoji="1" lang="en-US" altLang="ja-JP">
                <a:solidFill>
                  <a:srgbClr val="9900CC"/>
                </a:solidFill>
              </a:rPr>
              <a:t>)=</a:t>
            </a:r>
            <a:r>
              <a:rPr kumimoji="1" lang="ja-JP" altLang="en-US">
                <a:solidFill>
                  <a:srgbClr val="9900CC"/>
                </a:solidFill>
              </a:rPr>
              <a:t>力</a:t>
            </a:r>
          </a:p>
        </p:txBody>
      </p:sp>
      <p:sp>
        <p:nvSpPr>
          <p:cNvPr id="15413" name="Rectangle 61"/>
          <p:cNvSpPr>
            <a:spLocks noChangeArrowheads="1"/>
          </p:cNvSpPr>
          <p:nvPr/>
        </p:nvSpPr>
        <p:spPr bwMode="auto">
          <a:xfrm>
            <a:off x="0" y="0"/>
            <a:ext cx="1884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Bookman Old Style" pitchFamily="18" charset="0"/>
              </a:rPr>
              <a:t>m</a:t>
            </a:r>
            <a:r>
              <a:rPr kumimoji="1" lang="en-US" altLang="ja-JP" baseline="-25000"/>
              <a:t>1</a:t>
            </a:r>
            <a:r>
              <a:rPr kumimoji="1" lang="en-US" altLang="ja-JP"/>
              <a:t> =5.0kg ,</a:t>
            </a:r>
          </a:p>
        </p:txBody>
      </p:sp>
      <p:sp>
        <p:nvSpPr>
          <p:cNvPr id="15414" name="Rectangle 62"/>
          <p:cNvSpPr>
            <a:spLocks noChangeArrowheads="1"/>
          </p:cNvSpPr>
          <p:nvPr/>
        </p:nvSpPr>
        <p:spPr bwMode="auto">
          <a:xfrm>
            <a:off x="1838325" y="0"/>
            <a:ext cx="17065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Bookman Old Style" pitchFamily="18" charset="0"/>
              </a:rPr>
              <a:t>m</a:t>
            </a:r>
            <a:r>
              <a:rPr kumimoji="1" lang="en-US" altLang="ja-JP" baseline="-25000" dirty="0"/>
              <a:t>2</a:t>
            </a:r>
            <a:r>
              <a:rPr kumimoji="1" lang="en-US" altLang="ja-JP" dirty="0"/>
              <a:t> =4.0kg</a:t>
            </a:r>
          </a:p>
        </p:txBody>
      </p:sp>
      <p:sp>
        <p:nvSpPr>
          <p:cNvPr id="291904" name="Rectangle 64"/>
          <p:cNvSpPr>
            <a:spLocks noChangeArrowheads="1"/>
          </p:cNvSpPr>
          <p:nvPr/>
        </p:nvSpPr>
        <p:spPr bwMode="auto">
          <a:xfrm>
            <a:off x="1786891" y="3497356"/>
            <a:ext cx="10452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1909" name="Rectangle 69"/>
          <p:cNvSpPr>
            <a:spLocks noChangeArrowheads="1"/>
          </p:cNvSpPr>
          <p:nvPr/>
        </p:nvSpPr>
        <p:spPr bwMode="auto">
          <a:xfrm>
            <a:off x="1824038" y="3424331"/>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291910" name="Rectangle 70"/>
          <p:cNvSpPr>
            <a:spLocks noChangeArrowheads="1"/>
          </p:cNvSpPr>
          <p:nvPr/>
        </p:nvSpPr>
        <p:spPr bwMode="auto">
          <a:xfrm>
            <a:off x="1031875" y="3467194"/>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t>N</a:t>
            </a:r>
          </a:p>
        </p:txBody>
      </p:sp>
      <p:sp>
        <p:nvSpPr>
          <p:cNvPr id="291911" name="Rectangle 71"/>
          <p:cNvSpPr>
            <a:spLocks noChangeArrowheads="1"/>
          </p:cNvSpPr>
          <p:nvPr/>
        </p:nvSpPr>
        <p:spPr bwMode="auto">
          <a:xfrm>
            <a:off x="1390650" y="3467194"/>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447" name="Rectangle 97"/>
          <p:cNvSpPr>
            <a:spLocks noChangeArrowheads="1"/>
          </p:cNvSpPr>
          <p:nvPr/>
        </p:nvSpPr>
        <p:spPr bwMode="auto">
          <a:xfrm>
            <a:off x="4908550" y="2114550"/>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(3)</a:t>
            </a:r>
          </a:p>
        </p:txBody>
      </p:sp>
      <p:sp>
        <p:nvSpPr>
          <p:cNvPr id="291938" name="Rectangle 98"/>
          <p:cNvSpPr>
            <a:spLocks noChangeArrowheads="1"/>
          </p:cNvSpPr>
          <p:nvPr/>
        </p:nvSpPr>
        <p:spPr bwMode="auto">
          <a:xfrm>
            <a:off x="0" y="3470369"/>
            <a:ext cx="11715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a:t>
            </a:r>
            <a:r>
              <a:rPr lang="ja-JP" altLang="en-US" dirty="0"/>
              <a:t>より</a:t>
            </a:r>
          </a:p>
        </p:txBody>
      </p:sp>
      <p:sp>
        <p:nvSpPr>
          <p:cNvPr id="291940" name="Rectangle 100"/>
          <p:cNvSpPr>
            <a:spLocks noChangeArrowheads="1"/>
          </p:cNvSpPr>
          <p:nvPr/>
        </p:nvSpPr>
        <p:spPr bwMode="auto">
          <a:xfrm>
            <a:off x="2801938" y="3470369"/>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42" name="Rectangle 102"/>
          <p:cNvSpPr>
            <a:spLocks noChangeArrowheads="1"/>
          </p:cNvSpPr>
          <p:nvPr/>
        </p:nvSpPr>
        <p:spPr bwMode="auto">
          <a:xfrm>
            <a:off x="3162300" y="3470369"/>
            <a:ext cx="2265363"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43" name="Rectangle 103"/>
          <p:cNvSpPr>
            <a:spLocks noChangeArrowheads="1"/>
          </p:cNvSpPr>
          <p:nvPr/>
        </p:nvSpPr>
        <p:spPr bwMode="auto">
          <a:xfrm>
            <a:off x="3907993" y="3515455"/>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p>
        </p:txBody>
      </p:sp>
      <p:sp>
        <p:nvSpPr>
          <p:cNvPr id="15459" name="Rectangle 117"/>
          <p:cNvSpPr>
            <a:spLocks noChangeArrowheads="1"/>
          </p:cNvSpPr>
          <p:nvPr/>
        </p:nvSpPr>
        <p:spPr bwMode="auto">
          <a:xfrm>
            <a:off x="3265488" y="1557338"/>
            <a:ext cx="1727200" cy="5302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75" name="Line 135"/>
          <p:cNvSpPr>
            <a:spLocks noChangeShapeType="1"/>
          </p:cNvSpPr>
          <p:nvPr/>
        </p:nvSpPr>
        <p:spPr bwMode="auto">
          <a:xfrm>
            <a:off x="1283448" y="555812"/>
            <a:ext cx="2068513" cy="293846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1989" name="Rectangle 149"/>
          <p:cNvSpPr>
            <a:spLocks noChangeArrowheads="1"/>
          </p:cNvSpPr>
          <p:nvPr/>
        </p:nvSpPr>
        <p:spPr bwMode="auto">
          <a:xfrm>
            <a:off x="5427663" y="3470369"/>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90" name="Rectangle 150"/>
          <p:cNvSpPr>
            <a:spLocks noChangeArrowheads="1"/>
          </p:cNvSpPr>
          <p:nvPr/>
        </p:nvSpPr>
        <p:spPr bwMode="auto">
          <a:xfrm>
            <a:off x="6097588" y="3443381"/>
            <a:ext cx="796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49N</a:t>
            </a:r>
            <a:endParaRPr kumimoji="1" lang="en-US" altLang="ja-JP" baseline="30000"/>
          </a:p>
        </p:txBody>
      </p:sp>
      <p:sp>
        <p:nvSpPr>
          <p:cNvPr id="291991" name="Rectangle 151"/>
          <p:cNvSpPr>
            <a:spLocks noChangeArrowheads="1"/>
          </p:cNvSpPr>
          <p:nvPr/>
        </p:nvSpPr>
        <p:spPr bwMode="auto">
          <a:xfrm>
            <a:off x="5788025" y="3470369"/>
            <a:ext cx="125888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92" name="Rectangle 152"/>
          <p:cNvSpPr>
            <a:spLocks noChangeArrowheads="1"/>
          </p:cNvSpPr>
          <p:nvPr/>
        </p:nvSpPr>
        <p:spPr bwMode="auto">
          <a:xfrm>
            <a:off x="6951663" y="3443381"/>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答</a:t>
            </a:r>
          </a:p>
        </p:txBody>
      </p:sp>
      <p:sp>
        <p:nvSpPr>
          <p:cNvPr id="15477" name="Rectangle 153"/>
          <p:cNvSpPr>
            <a:spLocks noChangeArrowheads="1"/>
          </p:cNvSpPr>
          <p:nvPr/>
        </p:nvSpPr>
        <p:spPr bwMode="auto">
          <a:xfrm>
            <a:off x="5715000" y="2597150"/>
            <a:ext cx="2098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FF"/>
                </a:solidFill>
                <a:latin typeface="Bookman Old Style" pitchFamily="18" charset="0"/>
              </a:rPr>
              <a:t>(</a:t>
            </a:r>
            <a:r>
              <a:rPr lang="en-US" altLang="ja-JP" i="1">
                <a:solidFill>
                  <a:srgbClr val="FF00FF"/>
                </a:solidFill>
                <a:latin typeface="Bookman Old Style" pitchFamily="18" charset="0"/>
              </a:rPr>
              <a:t>g</a:t>
            </a:r>
            <a:r>
              <a:rPr lang="en-US" altLang="ja-JP" i="1">
                <a:solidFill>
                  <a:srgbClr val="FF00FF"/>
                </a:solidFill>
                <a:latin typeface="Bookman Old Style" pitchFamily="18" charset="0"/>
                <a:ea typeface="ＭＳ ゴシック" pitchFamily="49" charset="-128"/>
              </a:rPr>
              <a:t> = </a:t>
            </a:r>
            <a:r>
              <a:rPr lang="en-US" altLang="ja-JP">
                <a:solidFill>
                  <a:srgbClr val="FF00FF"/>
                </a:solidFill>
              </a:rPr>
              <a:t>9.8m/s</a:t>
            </a:r>
            <a:r>
              <a:rPr lang="en-US" altLang="ja-JP" baseline="30000">
                <a:solidFill>
                  <a:srgbClr val="FF00FF"/>
                </a:solidFill>
              </a:rPr>
              <a:t>2</a:t>
            </a:r>
            <a:r>
              <a:rPr lang="en-US" altLang="ja-JP">
                <a:solidFill>
                  <a:srgbClr val="FF00FF"/>
                </a:solidFill>
                <a:latin typeface="Bookman Old Style" pitchFamily="18" charset="0"/>
              </a:rPr>
              <a:t>)</a:t>
            </a:r>
          </a:p>
        </p:txBody>
      </p:sp>
      <p:sp>
        <p:nvSpPr>
          <p:cNvPr id="291994" name="Line 154"/>
          <p:cNvSpPr>
            <a:spLocks noChangeShapeType="1"/>
          </p:cNvSpPr>
          <p:nvPr/>
        </p:nvSpPr>
        <p:spPr bwMode="auto">
          <a:xfrm flipH="1">
            <a:off x="2602006" y="2949575"/>
            <a:ext cx="3235232" cy="681131"/>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95" name="Line 155"/>
          <p:cNvSpPr>
            <a:spLocks noChangeShapeType="1"/>
          </p:cNvSpPr>
          <p:nvPr/>
        </p:nvSpPr>
        <p:spPr bwMode="auto">
          <a:xfrm flipH="1">
            <a:off x="5414963" y="3104777"/>
            <a:ext cx="1165225" cy="427038"/>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1996" name="Line 156"/>
          <p:cNvSpPr>
            <a:spLocks noChangeShapeType="1"/>
          </p:cNvSpPr>
          <p:nvPr/>
        </p:nvSpPr>
        <p:spPr bwMode="auto">
          <a:xfrm flipH="1">
            <a:off x="1399546" y="2530416"/>
            <a:ext cx="3051683" cy="1058174"/>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97" name="Line 157"/>
          <p:cNvSpPr>
            <a:spLocks noChangeShapeType="1"/>
          </p:cNvSpPr>
          <p:nvPr/>
        </p:nvSpPr>
        <p:spPr bwMode="auto">
          <a:xfrm flipH="1">
            <a:off x="2278815" y="2661152"/>
            <a:ext cx="1406525" cy="9017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494" name="Rectangle 181"/>
          <p:cNvSpPr>
            <a:spLocks noChangeArrowheads="1"/>
          </p:cNvSpPr>
          <p:nvPr/>
        </p:nvSpPr>
        <p:spPr bwMode="auto">
          <a:xfrm>
            <a:off x="4906963" y="1017588"/>
            <a:ext cx="600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(1)</a:t>
            </a:r>
          </a:p>
        </p:txBody>
      </p:sp>
      <p:sp>
        <p:nvSpPr>
          <p:cNvPr id="15495" name="Rectangle 182"/>
          <p:cNvSpPr>
            <a:spLocks noChangeArrowheads="1"/>
          </p:cNvSpPr>
          <p:nvPr/>
        </p:nvSpPr>
        <p:spPr bwMode="auto">
          <a:xfrm>
            <a:off x="4905375" y="1546225"/>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(2)</a:t>
            </a:r>
          </a:p>
        </p:txBody>
      </p:sp>
      <p:sp>
        <p:nvSpPr>
          <p:cNvPr id="292080" name="Rectangle 240"/>
          <p:cNvSpPr>
            <a:spLocks noChangeArrowheads="1"/>
          </p:cNvSpPr>
          <p:nvPr/>
        </p:nvSpPr>
        <p:spPr bwMode="auto">
          <a:xfrm>
            <a:off x="3137044" y="3474324"/>
            <a:ext cx="984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5.0kg</a:t>
            </a:r>
            <a:endParaRPr lang="en-US" altLang="ja-JP" dirty="0"/>
          </a:p>
        </p:txBody>
      </p:sp>
      <p:sp>
        <p:nvSpPr>
          <p:cNvPr id="292081" name="Rectangle 241"/>
          <p:cNvSpPr>
            <a:spLocks noChangeArrowheads="1"/>
          </p:cNvSpPr>
          <p:nvPr/>
        </p:nvSpPr>
        <p:spPr bwMode="auto">
          <a:xfrm>
            <a:off x="4205982" y="3493287"/>
            <a:ext cx="12620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9.8m/s</a:t>
            </a:r>
            <a:r>
              <a:rPr lang="en-US" altLang="ja-JP" baseline="30000" dirty="0"/>
              <a:t>2</a:t>
            </a:r>
            <a:endParaRPr lang="en-US" altLang="ja-JP" dirty="0"/>
          </a:p>
        </p:txBody>
      </p:sp>
      <p:grpSp>
        <p:nvGrpSpPr>
          <p:cNvPr id="3" name="Group 242"/>
          <p:cNvGrpSpPr>
            <a:grpSpLocks/>
          </p:cNvGrpSpPr>
          <p:nvPr/>
        </p:nvGrpSpPr>
        <p:grpSpPr bwMode="auto">
          <a:xfrm>
            <a:off x="5819775" y="3510056"/>
            <a:ext cx="287338" cy="430213"/>
            <a:chOff x="1474" y="1570"/>
            <a:chExt cx="1134" cy="1633"/>
          </a:xfrm>
        </p:grpSpPr>
        <p:sp>
          <p:nvSpPr>
            <p:cNvPr id="15596" name="AutoShape 243"/>
            <p:cNvSpPr>
              <a:spLocks noChangeArrowheads="1"/>
            </p:cNvSpPr>
            <p:nvPr/>
          </p:nvSpPr>
          <p:spPr bwMode="auto">
            <a:xfrm>
              <a:off x="1474" y="1570"/>
              <a:ext cx="1134" cy="1633"/>
            </a:xfrm>
            <a:prstGeom prst="roundRect">
              <a:avLst>
                <a:gd name="adj" fmla="val 14134"/>
              </a:avLst>
            </a:prstGeom>
            <a:solidFill>
              <a:srgbClr val="C0C0C0"/>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97" name="AutoShape 244"/>
            <p:cNvSpPr>
              <a:spLocks noChangeArrowheads="1"/>
            </p:cNvSpPr>
            <p:nvPr/>
          </p:nvSpPr>
          <p:spPr bwMode="auto">
            <a:xfrm>
              <a:off x="1610" y="1842"/>
              <a:ext cx="862" cy="317"/>
            </a:xfrm>
            <a:prstGeom prst="roundRect">
              <a:avLst>
                <a:gd name="adj" fmla="val 18926"/>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nchor="ctr">
              <a:spAutoFit/>
            </a:bodyPr>
            <a:lstStyle/>
            <a:p>
              <a:endParaRPr lang="ja-JP" altLang="en-US"/>
            </a:p>
          </p:txBody>
        </p:sp>
        <p:sp>
          <p:nvSpPr>
            <p:cNvPr id="15598" name="AutoShape 245"/>
            <p:cNvSpPr>
              <a:spLocks noChangeArrowheads="1"/>
            </p:cNvSpPr>
            <p:nvPr/>
          </p:nvSpPr>
          <p:spPr bwMode="auto">
            <a:xfrm>
              <a:off x="1610" y="229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99" name="AutoShape 246"/>
            <p:cNvSpPr>
              <a:spLocks noChangeArrowheads="1"/>
            </p:cNvSpPr>
            <p:nvPr/>
          </p:nvSpPr>
          <p:spPr bwMode="auto">
            <a:xfrm>
              <a:off x="1927" y="229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600" name="AutoShape 247"/>
            <p:cNvSpPr>
              <a:spLocks noChangeArrowheads="1"/>
            </p:cNvSpPr>
            <p:nvPr/>
          </p:nvSpPr>
          <p:spPr bwMode="auto">
            <a:xfrm>
              <a:off x="2245" y="229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601" name="AutoShape 248"/>
            <p:cNvSpPr>
              <a:spLocks noChangeArrowheads="1"/>
            </p:cNvSpPr>
            <p:nvPr/>
          </p:nvSpPr>
          <p:spPr bwMode="auto">
            <a:xfrm>
              <a:off x="1610" y="2523"/>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602" name="AutoShape 249"/>
            <p:cNvSpPr>
              <a:spLocks noChangeArrowheads="1"/>
            </p:cNvSpPr>
            <p:nvPr/>
          </p:nvSpPr>
          <p:spPr bwMode="auto">
            <a:xfrm>
              <a:off x="1927" y="2523"/>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603" name="AutoShape 250"/>
            <p:cNvSpPr>
              <a:spLocks noChangeArrowheads="1"/>
            </p:cNvSpPr>
            <p:nvPr/>
          </p:nvSpPr>
          <p:spPr bwMode="auto">
            <a:xfrm>
              <a:off x="2245" y="2523"/>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604" name="AutoShape 251"/>
            <p:cNvSpPr>
              <a:spLocks noChangeArrowheads="1"/>
            </p:cNvSpPr>
            <p:nvPr/>
          </p:nvSpPr>
          <p:spPr bwMode="auto">
            <a:xfrm>
              <a:off x="1610" y="2749"/>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605" name="AutoShape 252"/>
            <p:cNvSpPr>
              <a:spLocks noChangeArrowheads="1"/>
            </p:cNvSpPr>
            <p:nvPr/>
          </p:nvSpPr>
          <p:spPr bwMode="auto">
            <a:xfrm>
              <a:off x="1927" y="2749"/>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606" name="AutoShape 253"/>
            <p:cNvSpPr>
              <a:spLocks noChangeArrowheads="1"/>
            </p:cNvSpPr>
            <p:nvPr/>
          </p:nvSpPr>
          <p:spPr bwMode="auto">
            <a:xfrm>
              <a:off x="2245" y="2749"/>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607" name="AutoShape 254"/>
            <p:cNvSpPr>
              <a:spLocks noChangeArrowheads="1"/>
            </p:cNvSpPr>
            <p:nvPr/>
          </p:nvSpPr>
          <p:spPr bwMode="auto">
            <a:xfrm>
              <a:off x="1610" y="297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608" name="AutoShape 255"/>
            <p:cNvSpPr>
              <a:spLocks noChangeArrowheads="1"/>
            </p:cNvSpPr>
            <p:nvPr/>
          </p:nvSpPr>
          <p:spPr bwMode="auto">
            <a:xfrm>
              <a:off x="1927" y="297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609" name="AutoShape 256"/>
            <p:cNvSpPr>
              <a:spLocks noChangeArrowheads="1"/>
            </p:cNvSpPr>
            <p:nvPr/>
          </p:nvSpPr>
          <p:spPr bwMode="auto">
            <a:xfrm>
              <a:off x="2245" y="297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grpSp>
      <p:sp>
        <p:nvSpPr>
          <p:cNvPr id="15527" name="Rectangle 307"/>
          <p:cNvSpPr>
            <a:spLocks noChangeArrowheads="1"/>
          </p:cNvSpPr>
          <p:nvPr/>
        </p:nvSpPr>
        <p:spPr bwMode="auto">
          <a:xfrm>
            <a:off x="3324225" y="3044359"/>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rgbClr val="FF0066"/>
                </a:solidFill>
              </a:rPr>
              <a:t>未知数</a:t>
            </a:r>
            <a:endParaRPr kumimoji="1" lang="ja-JP" altLang="en-US" dirty="0">
              <a:solidFill>
                <a:srgbClr val="FF0066"/>
              </a:solidFill>
              <a:latin typeface="Symbol" pitchFamily="18" charset="2"/>
            </a:endParaRPr>
          </a:p>
        </p:txBody>
      </p:sp>
      <p:sp>
        <p:nvSpPr>
          <p:cNvPr id="292149" name="AutoShape 309"/>
          <p:cNvSpPr>
            <a:spLocks noChangeArrowheads="1"/>
          </p:cNvSpPr>
          <p:nvPr/>
        </p:nvSpPr>
        <p:spPr bwMode="auto">
          <a:xfrm>
            <a:off x="2482850" y="1082675"/>
            <a:ext cx="415925"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0" name="AutoShape 310"/>
          <p:cNvSpPr>
            <a:spLocks noChangeArrowheads="1"/>
          </p:cNvSpPr>
          <p:nvPr/>
        </p:nvSpPr>
        <p:spPr bwMode="auto">
          <a:xfrm>
            <a:off x="2500313" y="1595438"/>
            <a:ext cx="404812"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1" name="AutoShape 311"/>
          <p:cNvSpPr>
            <a:spLocks noChangeArrowheads="1"/>
          </p:cNvSpPr>
          <p:nvPr/>
        </p:nvSpPr>
        <p:spPr bwMode="auto">
          <a:xfrm>
            <a:off x="4318000" y="1050925"/>
            <a:ext cx="404813"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2" name="AutoShape 312"/>
          <p:cNvSpPr>
            <a:spLocks noChangeArrowheads="1"/>
          </p:cNvSpPr>
          <p:nvPr/>
        </p:nvSpPr>
        <p:spPr bwMode="auto">
          <a:xfrm>
            <a:off x="3587512" y="1631707"/>
            <a:ext cx="404812"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3" name="AutoShape 313"/>
          <p:cNvSpPr>
            <a:spLocks noChangeArrowheads="1"/>
          </p:cNvSpPr>
          <p:nvPr/>
        </p:nvSpPr>
        <p:spPr bwMode="auto">
          <a:xfrm>
            <a:off x="4448175" y="2182813"/>
            <a:ext cx="404813"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853" name="AutoShape 13"/>
          <p:cNvSpPr>
            <a:spLocks noChangeArrowheads="1"/>
          </p:cNvSpPr>
          <p:nvPr/>
        </p:nvSpPr>
        <p:spPr bwMode="auto">
          <a:xfrm>
            <a:off x="1023938" y="3513231"/>
            <a:ext cx="460375" cy="4064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854" name="AutoShape 14"/>
          <p:cNvSpPr>
            <a:spLocks noChangeArrowheads="1"/>
          </p:cNvSpPr>
          <p:nvPr/>
        </p:nvSpPr>
        <p:spPr bwMode="auto">
          <a:xfrm>
            <a:off x="2302809" y="3580560"/>
            <a:ext cx="303213" cy="4064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92" name="AutoShape 352"/>
          <p:cNvSpPr>
            <a:spLocks noChangeArrowheads="1"/>
          </p:cNvSpPr>
          <p:nvPr/>
        </p:nvSpPr>
        <p:spPr bwMode="auto">
          <a:xfrm>
            <a:off x="3357563" y="2165350"/>
            <a:ext cx="793750" cy="473075"/>
          </a:xfrm>
          <a:prstGeom prst="roundRect">
            <a:avLst>
              <a:gd name="adj" fmla="val 49597"/>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97" name="Line 357"/>
          <p:cNvSpPr>
            <a:spLocks noChangeShapeType="1"/>
          </p:cNvSpPr>
          <p:nvPr/>
        </p:nvSpPr>
        <p:spPr bwMode="auto">
          <a:xfrm flipH="1">
            <a:off x="390525" y="2904659"/>
            <a:ext cx="1395413" cy="86518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2205" name="AutoShape 365"/>
          <p:cNvSpPr>
            <a:spLocks noChangeArrowheads="1"/>
          </p:cNvSpPr>
          <p:nvPr/>
        </p:nvSpPr>
        <p:spPr bwMode="auto">
          <a:xfrm>
            <a:off x="7409329" y="3317793"/>
            <a:ext cx="1605821" cy="790575"/>
          </a:xfrm>
          <a:prstGeom prst="wedgeEllipseCallout">
            <a:avLst>
              <a:gd name="adj1" fmla="val -225519"/>
              <a:gd name="adj2" fmla="val -111007"/>
            </a:avLst>
          </a:prstGeom>
          <a:solidFill>
            <a:srgbClr val="FFF0DC"/>
          </a:solidFill>
          <a:ln w="9525" algn="ctr">
            <a:solidFill>
              <a:srgbClr val="FFF0DC"/>
            </a:solidFill>
            <a:miter lim="800000"/>
            <a:headEnd/>
            <a:tailEnd/>
          </a:ln>
          <a:effectLst>
            <a:outerShdw blurRad="44450" dist="27940" dir="5400000" algn="ctr">
              <a:srgbClr val="000000">
                <a:alpha val="32000"/>
              </a:srgbClr>
            </a:outerShdw>
          </a:effectLst>
        </p:spPr>
        <p:txBody>
          <a:bodyPr wrap="none"/>
          <a:lstStyle/>
          <a:p>
            <a:pPr algn="ctr"/>
            <a:r>
              <a:rPr kumimoji="1" lang="ja-JP" altLang="en-US" dirty="0">
                <a:solidFill>
                  <a:srgbClr val="C84600"/>
                </a:solidFill>
              </a:rPr>
              <a:t>求まった</a:t>
            </a:r>
          </a:p>
        </p:txBody>
      </p:sp>
      <p:sp>
        <p:nvSpPr>
          <p:cNvPr id="276" name="Rectangle 52"/>
          <p:cNvSpPr>
            <a:spLocks noChangeArrowheads="1"/>
          </p:cNvSpPr>
          <p:nvPr/>
        </p:nvSpPr>
        <p:spPr bwMode="auto">
          <a:xfrm>
            <a:off x="0" y="2582863"/>
            <a:ext cx="22018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chemeClr val="accent2"/>
                </a:solidFill>
                <a:latin typeface="Bookman Old Style" pitchFamily="18" charset="0"/>
              </a:rPr>
              <a:t>N </a:t>
            </a:r>
            <a:r>
              <a:rPr kumimoji="1" lang="ja-JP" altLang="en-US" dirty="0">
                <a:solidFill>
                  <a:schemeClr val="accent2"/>
                </a:solidFill>
              </a:rPr>
              <a:t>と </a:t>
            </a:r>
            <a:r>
              <a:rPr lang="en-US" altLang="ja-JP" i="1" dirty="0">
                <a:solidFill>
                  <a:schemeClr val="accent2"/>
                </a:solidFill>
                <a:latin typeface="Bookman Old Style" pitchFamily="18" charset="0"/>
              </a:rPr>
              <a:t>f </a:t>
            </a:r>
            <a:r>
              <a:rPr lang="ja-JP" altLang="en-US" dirty="0">
                <a:solidFill>
                  <a:schemeClr val="accent2"/>
                </a:solidFill>
              </a:rPr>
              <a:t>の関係</a:t>
            </a:r>
          </a:p>
        </p:txBody>
      </p:sp>
      <p:sp>
        <p:nvSpPr>
          <p:cNvPr id="277" name="Rectangle 53"/>
          <p:cNvSpPr>
            <a:spLocks noChangeArrowheads="1"/>
          </p:cNvSpPr>
          <p:nvPr/>
        </p:nvSpPr>
        <p:spPr bwMode="auto">
          <a:xfrm>
            <a:off x="2297113" y="2641600"/>
            <a:ext cx="730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 </a:t>
            </a:r>
            <a:r>
              <a:rPr lang="en-US" altLang="ja-JP" dirty="0">
                <a:latin typeface="Symbol" panose="05050102010706020507" pitchFamily="18" charset="2"/>
                <a:ea typeface="ＭＳ ゴシック" pitchFamily="49" charset="-128"/>
              </a:rPr>
              <a:t>=</a:t>
            </a:r>
            <a:r>
              <a:rPr lang="en-US" altLang="ja-JP" i="1" dirty="0">
                <a:latin typeface="Bookman Old Style" pitchFamily="18" charset="0"/>
                <a:ea typeface="ＭＳ ゴシック" pitchFamily="49" charset="-128"/>
              </a:rPr>
              <a:t> </a:t>
            </a:r>
          </a:p>
        </p:txBody>
      </p:sp>
      <p:sp>
        <p:nvSpPr>
          <p:cNvPr id="278" name="Rectangle 54"/>
          <p:cNvSpPr>
            <a:spLocks noChangeArrowheads="1"/>
          </p:cNvSpPr>
          <p:nvPr/>
        </p:nvSpPr>
        <p:spPr bwMode="auto">
          <a:xfrm>
            <a:off x="3003550" y="2605088"/>
            <a:ext cx="1020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279" name="Rectangle 55"/>
          <p:cNvSpPr>
            <a:spLocks noChangeArrowheads="1"/>
          </p:cNvSpPr>
          <p:nvPr/>
        </p:nvSpPr>
        <p:spPr bwMode="auto">
          <a:xfrm>
            <a:off x="3017838" y="2636372"/>
            <a:ext cx="1008062"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0" name="Rectangle 114"/>
          <p:cNvSpPr>
            <a:spLocks noChangeArrowheads="1"/>
          </p:cNvSpPr>
          <p:nvPr/>
        </p:nvSpPr>
        <p:spPr bwMode="auto">
          <a:xfrm>
            <a:off x="4918016" y="2604773"/>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(4)</a:t>
            </a:r>
          </a:p>
        </p:txBody>
      </p:sp>
      <p:sp>
        <p:nvSpPr>
          <p:cNvPr id="281" name="Rectangle 123"/>
          <p:cNvSpPr>
            <a:spLocks noChangeArrowheads="1"/>
          </p:cNvSpPr>
          <p:nvPr/>
        </p:nvSpPr>
        <p:spPr bwMode="auto">
          <a:xfrm>
            <a:off x="0" y="3937934"/>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(4)</a:t>
            </a:r>
            <a:r>
              <a:rPr lang="ja-JP" altLang="en-US" dirty="0"/>
              <a:t>より</a:t>
            </a:r>
          </a:p>
        </p:txBody>
      </p:sp>
      <p:sp>
        <p:nvSpPr>
          <p:cNvPr id="282" name="Rectangle 124"/>
          <p:cNvSpPr>
            <a:spLocks noChangeArrowheads="1"/>
          </p:cNvSpPr>
          <p:nvPr/>
        </p:nvSpPr>
        <p:spPr bwMode="auto">
          <a:xfrm>
            <a:off x="1165225" y="3974447"/>
            <a:ext cx="730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 </a:t>
            </a:r>
            <a:r>
              <a:rPr lang="en-US" altLang="ja-JP" dirty="0">
                <a:latin typeface="Symbol" panose="05050102010706020507" pitchFamily="18" charset="2"/>
                <a:ea typeface="ＭＳ ゴシック" pitchFamily="49" charset="-128"/>
              </a:rPr>
              <a:t>=</a:t>
            </a:r>
            <a:r>
              <a:rPr lang="en-US" altLang="ja-JP" i="1" dirty="0">
                <a:latin typeface="Bookman Old Style" pitchFamily="18" charset="0"/>
                <a:ea typeface="ＭＳ ゴシック" pitchFamily="49" charset="-128"/>
              </a:rPr>
              <a:t> </a:t>
            </a:r>
          </a:p>
        </p:txBody>
      </p:sp>
      <p:sp>
        <p:nvSpPr>
          <p:cNvPr id="284" name="Rectangle 126"/>
          <p:cNvSpPr>
            <a:spLocks noChangeArrowheads="1"/>
          </p:cNvSpPr>
          <p:nvPr/>
        </p:nvSpPr>
        <p:spPr bwMode="auto">
          <a:xfrm>
            <a:off x="3144838" y="3985242"/>
            <a:ext cx="18764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5" name="Rectangle 176"/>
          <p:cNvSpPr>
            <a:spLocks noChangeArrowheads="1"/>
          </p:cNvSpPr>
          <p:nvPr/>
        </p:nvSpPr>
        <p:spPr bwMode="auto">
          <a:xfrm>
            <a:off x="5419725" y="3972859"/>
            <a:ext cx="9747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 9.8N</a:t>
            </a:r>
          </a:p>
        </p:txBody>
      </p:sp>
      <p:sp>
        <p:nvSpPr>
          <p:cNvPr id="286" name="Rectangle 177"/>
          <p:cNvSpPr>
            <a:spLocks noChangeArrowheads="1"/>
          </p:cNvSpPr>
          <p:nvPr/>
        </p:nvSpPr>
        <p:spPr bwMode="auto">
          <a:xfrm>
            <a:off x="5445125" y="3982384"/>
            <a:ext cx="97472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7" name="Rectangle 178"/>
          <p:cNvSpPr>
            <a:spLocks noChangeArrowheads="1"/>
          </p:cNvSpPr>
          <p:nvPr/>
        </p:nvSpPr>
        <p:spPr bwMode="auto">
          <a:xfrm>
            <a:off x="6434231" y="396613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答</a:t>
            </a:r>
          </a:p>
        </p:txBody>
      </p:sp>
      <p:sp>
        <p:nvSpPr>
          <p:cNvPr id="289" name="Rectangle 180"/>
          <p:cNvSpPr>
            <a:spLocks noChangeArrowheads="1"/>
          </p:cNvSpPr>
          <p:nvPr/>
        </p:nvSpPr>
        <p:spPr bwMode="auto">
          <a:xfrm>
            <a:off x="5040313" y="3976034"/>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latin typeface="Bookman Old Style" pitchFamily="18" charset="0"/>
                <a:ea typeface="ＭＳ ゴシック" pitchFamily="49" charset="-128"/>
              </a:rPr>
              <a:t>=</a:t>
            </a:r>
          </a:p>
        </p:txBody>
      </p:sp>
      <p:sp>
        <p:nvSpPr>
          <p:cNvPr id="290" name="Line 324"/>
          <p:cNvSpPr>
            <a:spLocks noChangeShapeType="1"/>
          </p:cNvSpPr>
          <p:nvPr/>
        </p:nvSpPr>
        <p:spPr bwMode="auto">
          <a:xfrm flipV="1">
            <a:off x="504825" y="3038475"/>
            <a:ext cx="1743074" cy="952500"/>
          </a:xfrm>
          <a:prstGeom prst="line">
            <a:avLst/>
          </a:prstGeom>
          <a:noFill/>
          <a:ln w="57150">
            <a:solidFill>
              <a:srgbClr val="9900CC"/>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 name="Rectangle 336"/>
          <p:cNvSpPr>
            <a:spLocks noChangeArrowheads="1"/>
          </p:cNvSpPr>
          <p:nvPr/>
        </p:nvSpPr>
        <p:spPr bwMode="auto">
          <a:xfrm>
            <a:off x="3174459" y="3986699"/>
            <a:ext cx="806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0.20</a:t>
            </a:r>
          </a:p>
        </p:txBody>
      </p:sp>
      <p:sp>
        <p:nvSpPr>
          <p:cNvPr id="292" name="Rectangle 337"/>
          <p:cNvSpPr>
            <a:spLocks noChangeArrowheads="1"/>
          </p:cNvSpPr>
          <p:nvPr/>
        </p:nvSpPr>
        <p:spPr bwMode="auto">
          <a:xfrm>
            <a:off x="4134896" y="3970824"/>
            <a:ext cx="7969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49N</a:t>
            </a:r>
          </a:p>
        </p:txBody>
      </p:sp>
      <p:sp>
        <p:nvSpPr>
          <p:cNvPr id="292160" name="Rectangle 320"/>
          <p:cNvSpPr>
            <a:spLocks noChangeArrowheads="1"/>
          </p:cNvSpPr>
          <p:nvPr/>
        </p:nvSpPr>
        <p:spPr bwMode="auto">
          <a:xfrm>
            <a:off x="4373563" y="3064996"/>
            <a:ext cx="12715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err="1">
                <a:solidFill>
                  <a:schemeClr val="accent2"/>
                </a:solidFill>
                <a:latin typeface="Bookman Old Style" pitchFamily="18" charset="0"/>
              </a:rPr>
              <a:t>a</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T</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N</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f</a:t>
            </a:r>
            <a:endParaRPr lang="en-US" altLang="ja-JP" i="1" dirty="0">
              <a:solidFill>
                <a:schemeClr val="accent2"/>
              </a:solidFill>
              <a:latin typeface="Bookman Old Style" pitchFamily="18" charset="0"/>
            </a:endParaRPr>
          </a:p>
        </p:txBody>
      </p:sp>
      <p:sp>
        <p:nvSpPr>
          <p:cNvPr id="292154" name="AutoShape 314"/>
          <p:cNvSpPr>
            <a:spLocks noChangeArrowheads="1"/>
          </p:cNvSpPr>
          <p:nvPr/>
        </p:nvSpPr>
        <p:spPr bwMode="auto">
          <a:xfrm>
            <a:off x="4427538" y="3166596"/>
            <a:ext cx="358775"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5" name="AutoShape 315"/>
          <p:cNvSpPr>
            <a:spLocks noChangeArrowheads="1"/>
          </p:cNvSpPr>
          <p:nvPr/>
        </p:nvSpPr>
        <p:spPr bwMode="auto">
          <a:xfrm>
            <a:off x="4746195" y="3152309"/>
            <a:ext cx="369888"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6" name="AutoShape 316"/>
          <p:cNvSpPr>
            <a:spLocks noChangeArrowheads="1"/>
          </p:cNvSpPr>
          <p:nvPr/>
        </p:nvSpPr>
        <p:spPr bwMode="auto">
          <a:xfrm>
            <a:off x="5092620" y="3157475"/>
            <a:ext cx="322262"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grpSp>
        <p:nvGrpSpPr>
          <p:cNvPr id="295" name="グループ化 294"/>
          <p:cNvGrpSpPr/>
          <p:nvPr/>
        </p:nvGrpSpPr>
        <p:grpSpPr>
          <a:xfrm>
            <a:off x="5557838" y="1052916"/>
            <a:ext cx="558800" cy="528638"/>
            <a:chOff x="5557838" y="1047750"/>
            <a:chExt cx="558800" cy="528638"/>
          </a:xfrm>
        </p:grpSpPr>
        <p:sp>
          <p:nvSpPr>
            <p:cNvPr id="296" name="Line 26"/>
            <p:cNvSpPr>
              <a:spLocks noChangeShapeType="1"/>
            </p:cNvSpPr>
            <p:nvPr/>
          </p:nvSpPr>
          <p:spPr bwMode="auto">
            <a:xfrm flipV="1">
              <a:off x="5611813" y="1047750"/>
              <a:ext cx="50482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7" name="Rectangle 91"/>
            <p:cNvSpPr>
              <a:spLocks noChangeArrowheads="1"/>
            </p:cNvSpPr>
            <p:nvPr/>
          </p:nvSpPr>
          <p:spPr bwMode="auto">
            <a:xfrm>
              <a:off x="5557838" y="1057275"/>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rPr>
                <a:t>f</a:t>
              </a:r>
            </a:p>
          </p:txBody>
        </p:sp>
      </p:grpSp>
      <p:sp>
        <p:nvSpPr>
          <p:cNvPr id="298" name="Rectangle 110"/>
          <p:cNvSpPr>
            <a:spLocks noChangeArrowheads="1"/>
          </p:cNvSpPr>
          <p:nvPr/>
        </p:nvSpPr>
        <p:spPr bwMode="auto">
          <a:xfrm>
            <a:off x="4354513" y="1573616"/>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a:t>
            </a:r>
          </a:p>
        </p:txBody>
      </p:sp>
      <p:sp>
        <p:nvSpPr>
          <p:cNvPr id="299" name="Rectangle 331"/>
          <p:cNvSpPr>
            <a:spLocks noChangeArrowheads="1"/>
          </p:cNvSpPr>
          <p:nvPr/>
        </p:nvSpPr>
        <p:spPr bwMode="auto">
          <a:xfrm>
            <a:off x="3940175" y="1575204"/>
            <a:ext cx="4683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a:t>
            </a:r>
            <a:r>
              <a:rPr lang="en-US" altLang="ja-JP" i="1" dirty="0">
                <a:latin typeface="Bookman Old Style" pitchFamily="18" charset="0"/>
                <a:ea typeface="ＭＳ ゴシック" pitchFamily="49" charset="-128"/>
              </a:rPr>
              <a:t> </a:t>
            </a:r>
          </a:p>
        </p:txBody>
      </p:sp>
      <p:sp>
        <p:nvSpPr>
          <p:cNvPr id="300" name="AutoShape 316"/>
          <p:cNvSpPr>
            <a:spLocks noChangeArrowheads="1"/>
          </p:cNvSpPr>
          <p:nvPr/>
        </p:nvSpPr>
        <p:spPr bwMode="auto">
          <a:xfrm>
            <a:off x="5387087" y="3167807"/>
            <a:ext cx="322262"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2" name="AutoShape 313"/>
          <p:cNvSpPr>
            <a:spLocks noChangeArrowheads="1"/>
          </p:cNvSpPr>
          <p:nvPr/>
        </p:nvSpPr>
        <p:spPr bwMode="auto">
          <a:xfrm>
            <a:off x="3549273" y="2699423"/>
            <a:ext cx="404813"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3" name="AutoShape 313"/>
          <p:cNvSpPr>
            <a:spLocks noChangeArrowheads="1"/>
          </p:cNvSpPr>
          <p:nvPr/>
        </p:nvSpPr>
        <p:spPr bwMode="auto">
          <a:xfrm>
            <a:off x="2330245" y="2745918"/>
            <a:ext cx="299181"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04" name="AutoShape 313"/>
          <p:cNvSpPr>
            <a:spLocks noChangeArrowheads="1"/>
          </p:cNvSpPr>
          <p:nvPr/>
        </p:nvSpPr>
        <p:spPr bwMode="auto">
          <a:xfrm>
            <a:off x="4369736" y="1662965"/>
            <a:ext cx="316038"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07" name="AutoShape 99"/>
          <p:cNvSpPr>
            <a:spLocks noChangeArrowheads="1"/>
          </p:cNvSpPr>
          <p:nvPr/>
        </p:nvSpPr>
        <p:spPr bwMode="auto">
          <a:xfrm>
            <a:off x="1921298" y="971550"/>
            <a:ext cx="3514725" cy="2183774"/>
          </a:xfrm>
          <a:prstGeom prst="roundRect">
            <a:avLst>
              <a:gd name="adj" fmla="val 6271"/>
            </a:avLst>
          </a:prstGeom>
          <a:noFill/>
          <a:ln w="190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nchor="ctr">
            <a:noAutofit/>
          </a:bodyPr>
          <a:lstStyle/>
          <a:p>
            <a:endParaRPr lang="ja-JP" altLang="en-US"/>
          </a:p>
        </p:txBody>
      </p:sp>
      <p:sp>
        <p:nvSpPr>
          <p:cNvPr id="308" name="Rectangle 90"/>
          <p:cNvSpPr>
            <a:spLocks noChangeArrowheads="1"/>
          </p:cNvSpPr>
          <p:nvPr/>
        </p:nvSpPr>
        <p:spPr bwMode="auto">
          <a:xfrm>
            <a:off x="3619558" y="0"/>
            <a:ext cx="157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kumimoji="1" lang="en-US" altLang="ja-JP" i="1" dirty="0">
                <a:latin typeface="Symbol" pitchFamily="18" charset="2"/>
              </a:rPr>
              <a:t>m </a:t>
            </a:r>
            <a:r>
              <a:rPr kumimoji="1" lang="en-US" altLang="ja-JP" baseline="-25000" dirty="0"/>
              <a:t>k </a:t>
            </a:r>
            <a:r>
              <a:rPr kumimoji="1" lang="en-US" altLang="ja-JP" dirty="0"/>
              <a:t>= 0.20</a:t>
            </a:r>
          </a:p>
        </p:txBody>
      </p:sp>
      <p:sp>
        <p:nvSpPr>
          <p:cNvPr id="309" name="Rectangle 126"/>
          <p:cNvSpPr>
            <a:spLocks noChangeArrowheads="1"/>
          </p:cNvSpPr>
          <p:nvPr/>
        </p:nvSpPr>
        <p:spPr bwMode="auto">
          <a:xfrm>
            <a:off x="1784668" y="4010007"/>
            <a:ext cx="103663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10" name="Rectangle 54"/>
          <p:cNvSpPr>
            <a:spLocks noChangeArrowheads="1"/>
          </p:cNvSpPr>
          <p:nvPr/>
        </p:nvSpPr>
        <p:spPr bwMode="auto">
          <a:xfrm>
            <a:off x="1761490" y="3970973"/>
            <a:ext cx="1020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311" name="Rectangle 180"/>
          <p:cNvSpPr>
            <a:spLocks noChangeArrowheads="1"/>
          </p:cNvSpPr>
          <p:nvPr/>
        </p:nvSpPr>
        <p:spPr bwMode="auto">
          <a:xfrm>
            <a:off x="2773363" y="3966509"/>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anose="05050102010706020507" pitchFamily="18" charset="2"/>
                <a:ea typeface="ＭＳ ゴシック" pitchFamily="49" charset="-128"/>
              </a:rPr>
              <a:t>=</a:t>
            </a:r>
          </a:p>
        </p:txBody>
      </p:sp>
      <p:sp>
        <p:nvSpPr>
          <p:cNvPr id="312" name="Rectangle 176"/>
          <p:cNvSpPr>
            <a:spLocks noChangeArrowheads="1"/>
          </p:cNvSpPr>
          <p:nvPr/>
        </p:nvSpPr>
        <p:spPr bwMode="auto">
          <a:xfrm>
            <a:off x="3724275" y="3991909"/>
            <a:ext cx="6335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 </a:t>
            </a:r>
            <a:r>
              <a:rPr lang="en-US" altLang="ja-JP" dirty="0"/>
              <a:t>×</a:t>
            </a:r>
            <a:endParaRPr kumimoji="1" lang="en-US" altLang="ja-JP" dirty="0"/>
          </a:p>
        </p:txBody>
      </p:sp>
      <p:sp>
        <p:nvSpPr>
          <p:cNvPr id="313" name="AutoShape 365"/>
          <p:cNvSpPr>
            <a:spLocks noChangeArrowheads="1"/>
          </p:cNvSpPr>
          <p:nvPr/>
        </p:nvSpPr>
        <p:spPr bwMode="auto">
          <a:xfrm>
            <a:off x="6857999" y="3882569"/>
            <a:ext cx="1605821" cy="790575"/>
          </a:xfrm>
          <a:prstGeom prst="wedgeEllipseCallout">
            <a:avLst>
              <a:gd name="adj1" fmla="val -308162"/>
              <a:gd name="adj2" fmla="val -155020"/>
            </a:avLst>
          </a:prstGeom>
          <a:solidFill>
            <a:schemeClr val="bg1"/>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lstStyle/>
          <a:p>
            <a:pPr algn="ctr"/>
            <a:r>
              <a:rPr kumimoji="1" lang="ja-JP" altLang="en-US">
                <a:solidFill>
                  <a:schemeClr val="accent1"/>
                </a:solidFill>
              </a:rPr>
              <a:t>求まった</a:t>
            </a:r>
          </a:p>
        </p:txBody>
      </p:sp>
      <p:sp>
        <p:nvSpPr>
          <p:cNvPr id="334" name="AutoShape 3"/>
          <p:cNvSpPr>
            <a:spLocks noChangeArrowheads="1"/>
          </p:cNvSpPr>
          <p:nvPr/>
        </p:nvSpPr>
        <p:spPr bwMode="auto">
          <a:xfrm>
            <a:off x="834558" y="38194"/>
            <a:ext cx="84632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37" name="AutoShape 3"/>
          <p:cNvSpPr>
            <a:spLocks noChangeArrowheads="1"/>
          </p:cNvSpPr>
          <p:nvPr/>
        </p:nvSpPr>
        <p:spPr bwMode="auto">
          <a:xfrm>
            <a:off x="3016716" y="2665599"/>
            <a:ext cx="107268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41" name="AutoShape 10"/>
          <p:cNvSpPr>
            <a:spLocks noChangeArrowheads="1"/>
          </p:cNvSpPr>
          <p:nvPr/>
        </p:nvSpPr>
        <p:spPr bwMode="auto">
          <a:xfrm>
            <a:off x="1912564" y="3505107"/>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42" name="Line 13"/>
          <p:cNvSpPr>
            <a:spLocks noChangeShapeType="1"/>
          </p:cNvSpPr>
          <p:nvPr/>
        </p:nvSpPr>
        <p:spPr bwMode="auto">
          <a:xfrm flipH="1" flipV="1">
            <a:off x="403410" y="457200"/>
            <a:ext cx="1492623" cy="295835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43" name="AutoShape 3"/>
          <p:cNvSpPr>
            <a:spLocks noChangeArrowheads="1"/>
          </p:cNvSpPr>
          <p:nvPr/>
        </p:nvSpPr>
        <p:spPr bwMode="auto">
          <a:xfrm>
            <a:off x="6487552" y="2659622"/>
            <a:ext cx="1259448"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519" name="AutoShape 365"/>
          <p:cNvSpPr>
            <a:spLocks noChangeArrowheads="1"/>
          </p:cNvSpPr>
          <p:nvPr/>
        </p:nvSpPr>
        <p:spPr bwMode="auto">
          <a:xfrm>
            <a:off x="6885295" y="3937160"/>
            <a:ext cx="1605821" cy="790575"/>
          </a:xfrm>
          <a:prstGeom prst="wedgeEllipseCallout">
            <a:avLst>
              <a:gd name="adj1" fmla="val -185777"/>
              <a:gd name="adj2" fmla="val -305209"/>
            </a:avLst>
          </a:prstGeom>
          <a:solidFill>
            <a:srgbClr val="FFF0DC"/>
          </a:solidFill>
          <a:ln w="9525" algn="ctr">
            <a:solidFill>
              <a:srgbClr val="FFF0DC"/>
            </a:solidFill>
            <a:miter lim="800000"/>
            <a:headEnd/>
            <a:tailEnd/>
          </a:ln>
          <a:effectLst>
            <a:outerShdw blurRad="44450" dist="27940" dir="5400000" algn="ctr">
              <a:srgbClr val="000000">
                <a:alpha val="32000"/>
              </a:srgbClr>
            </a:outerShdw>
          </a:effectLst>
        </p:spPr>
        <p:txBody>
          <a:bodyPr wrap="none"/>
          <a:lstStyle/>
          <a:p>
            <a:pPr algn="ctr"/>
            <a:r>
              <a:rPr kumimoji="1" lang="ja-JP" altLang="en-US" dirty="0">
                <a:solidFill>
                  <a:srgbClr val="C84600"/>
                </a:solidFill>
              </a:rPr>
              <a:t>求まった</a:t>
            </a:r>
          </a:p>
        </p:txBody>
      </p:sp>
      <p:sp>
        <p:nvSpPr>
          <p:cNvPr id="520" name="Line 357"/>
          <p:cNvSpPr>
            <a:spLocks noChangeShapeType="1"/>
          </p:cNvSpPr>
          <p:nvPr/>
        </p:nvSpPr>
        <p:spPr bwMode="auto">
          <a:xfrm flipH="1">
            <a:off x="2231570" y="3165916"/>
            <a:ext cx="1121910" cy="92711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521" name="AutoShape 10"/>
          <p:cNvSpPr>
            <a:spLocks noChangeArrowheads="1"/>
          </p:cNvSpPr>
          <p:nvPr/>
        </p:nvSpPr>
        <p:spPr bwMode="auto">
          <a:xfrm>
            <a:off x="1063479" y="4016736"/>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522" name="Line 13"/>
          <p:cNvSpPr>
            <a:spLocks noChangeShapeType="1"/>
          </p:cNvSpPr>
          <p:nvPr/>
        </p:nvSpPr>
        <p:spPr bwMode="auto">
          <a:xfrm flipV="1">
            <a:off x="1371598" y="3026229"/>
            <a:ext cx="1012372" cy="104502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23" name="AutoShape 3"/>
          <p:cNvSpPr>
            <a:spLocks noChangeArrowheads="1"/>
          </p:cNvSpPr>
          <p:nvPr/>
        </p:nvSpPr>
        <p:spPr bwMode="auto">
          <a:xfrm>
            <a:off x="4344774" y="43545"/>
            <a:ext cx="815056" cy="44631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524" name="Line 357"/>
          <p:cNvSpPr>
            <a:spLocks noChangeShapeType="1"/>
          </p:cNvSpPr>
          <p:nvPr/>
        </p:nvSpPr>
        <p:spPr bwMode="auto">
          <a:xfrm flipH="1">
            <a:off x="3603170" y="520688"/>
            <a:ext cx="1034823" cy="3419941"/>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525" name="AutoShape 10"/>
          <p:cNvSpPr>
            <a:spLocks noChangeArrowheads="1"/>
          </p:cNvSpPr>
          <p:nvPr/>
        </p:nvSpPr>
        <p:spPr bwMode="auto">
          <a:xfrm>
            <a:off x="1814593" y="4005850"/>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526" name="Line 13"/>
          <p:cNvSpPr>
            <a:spLocks noChangeShapeType="1"/>
          </p:cNvSpPr>
          <p:nvPr/>
        </p:nvSpPr>
        <p:spPr bwMode="auto">
          <a:xfrm flipV="1">
            <a:off x="2155370" y="457199"/>
            <a:ext cx="1665516" cy="358140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27" name="AutoShape 3"/>
          <p:cNvSpPr>
            <a:spLocks noChangeArrowheads="1"/>
          </p:cNvSpPr>
          <p:nvPr/>
        </p:nvSpPr>
        <p:spPr bwMode="auto">
          <a:xfrm>
            <a:off x="6042945" y="3483430"/>
            <a:ext cx="815056" cy="44631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528" name="Line 357"/>
          <p:cNvSpPr>
            <a:spLocks noChangeShapeType="1"/>
          </p:cNvSpPr>
          <p:nvPr/>
        </p:nvSpPr>
        <p:spPr bwMode="auto">
          <a:xfrm flipH="1">
            <a:off x="4876800" y="3864429"/>
            <a:ext cx="1273628" cy="2286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529" name="AutoShape 10"/>
          <p:cNvSpPr>
            <a:spLocks noChangeArrowheads="1"/>
          </p:cNvSpPr>
          <p:nvPr/>
        </p:nvSpPr>
        <p:spPr bwMode="auto">
          <a:xfrm>
            <a:off x="2315335" y="3994965"/>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530" name="Line 13"/>
          <p:cNvSpPr>
            <a:spLocks noChangeShapeType="1"/>
          </p:cNvSpPr>
          <p:nvPr/>
        </p:nvSpPr>
        <p:spPr bwMode="auto">
          <a:xfrm flipH="1" flipV="1">
            <a:off x="1502229" y="3820885"/>
            <a:ext cx="827314" cy="261257"/>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pSp>
        <p:nvGrpSpPr>
          <p:cNvPr id="181" name="グループ化 180">
            <a:extLst>
              <a:ext uri="{FF2B5EF4-FFF2-40B4-BE49-F238E27FC236}">
                <a16:creationId xmlns:a16="http://schemas.microsoft.com/office/drawing/2014/main" id="{6C76E263-B6A9-412F-BD8D-58E48E25D6F7}"/>
              </a:ext>
            </a:extLst>
          </p:cNvPr>
          <p:cNvGrpSpPr/>
          <p:nvPr/>
        </p:nvGrpSpPr>
        <p:grpSpPr>
          <a:xfrm>
            <a:off x="5457794" y="2068862"/>
            <a:ext cx="2046318" cy="538746"/>
            <a:chOff x="5457794" y="2068862"/>
            <a:chExt cx="2046318" cy="538746"/>
          </a:xfrm>
        </p:grpSpPr>
        <p:sp>
          <p:nvSpPr>
            <p:cNvPr id="182" name="AutoShape 164">
              <a:extLst>
                <a:ext uri="{FF2B5EF4-FFF2-40B4-BE49-F238E27FC236}">
                  <a16:creationId xmlns:a16="http://schemas.microsoft.com/office/drawing/2014/main" id="{01984A7C-FFB5-4F0D-8709-DE09D2D66545}"/>
                </a:ext>
              </a:extLst>
            </p:cNvPr>
            <p:cNvSpPr>
              <a:spLocks noChangeArrowheads="1"/>
            </p:cNvSpPr>
            <p:nvPr/>
          </p:nvSpPr>
          <p:spPr bwMode="auto">
            <a:xfrm>
              <a:off x="5469361" y="2115451"/>
              <a:ext cx="2034751" cy="418175"/>
            </a:xfrm>
            <a:prstGeom prst="roundRect">
              <a:avLst>
                <a:gd name="adj" fmla="val 50000"/>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83" name="Rectangle 136">
              <a:extLst>
                <a:ext uri="{FF2B5EF4-FFF2-40B4-BE49-F238E27FC236}">
                  <a16:creationId xmlns:a16="http://schemas.microsoft.com/office/drawing/2014/main" id="{69EF70C4-4437-46AB-A9D9-E7EFD8D66F41}"/>
                </a:ext>
              </a:extLst>
            </p:cNvPr>
            <p:cNvSpPr>
              <a:spLocks noChangeArrowheads="1"/>
            </p:cNvSpPr>
            <p:nvPr/>
          </p:nvSpPr>
          <p:spPr bwMode="auto">
            <a:xfrm>
              <a:off x="5457794" y="2091829"/>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C84600"/>
                  </a:solidFill>
                </a:rPr>
                <a:t>加速度力図示</a:t>
              </a:r>
            </a:p>
          </p:txBody>
        </p:sp>
        <p:sp>
          <p:nvSpPr>
            <p:cNvPr id="184" name="Rectangle 137">
              <a:extLst>
                <a:ext uri="{FF2B5EF4-FFF2-40B4-BE49-F238E27FC236}">
                  <a16:creationId xmlns:a16="http://schemas.microsoft.com/office/drawing/2014/main" id="{904F1CC1-E349-468A-AAE3-45D36D29213F}"/>
                </a:ext>
              </a:extLst>
            </p:cNvPr>
            <p:cNvSpPr>
              <a:spLocks noChangeArrowheads="1"/>
            </p:cNvSpPr>
            <p:nvPr/>
          </p:nvSpPr>
          <p:spPr bwMode="auto">
            <a:xfrm>
              <a:off x="6145212" y="206886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ja-JP" altLang="en-US" dirty="0">
                <a:solidFill>
                  <a:srgbClr val="C84600"/>
                </a:solidFill>
              </a:endParaRPr>
            </a:p>
          </p:txBody>
        </p:sp>
        <p:sp>
          <p:nvSpPr>
            <p:cNvPr id="185" name="Rectangle 138">
              <a:extLst>
                <a:ext uri="{FF2B5EF4-FFF2-40B4-BE49-F238E27FC236}">
                  <a16:creationId xmlns:a16="http://schemas.microsoft.com/office/drawing/2014/main" id="{BD742058-2984-4F11-9335-D7E8E2A5E4D3}"/>
                </a:ext>
              </a:extLst>
            </p:cNvPr>
            <p:cNvSpPr>
              <a:spLocks noChangeArrowheads="1"/>
            </p:cNvSpPr>
            <p:nvPr/>
          </p:nvSpPr>
          <p:spPr bwMode="auto">
            <a:xfrm>
              <a:off x="6562725" y="2084388"/>
              <a:ext cx="184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ja-JP" altLang="en-US" dirty="0">
                <a:solidFill>
                  <a:srgbClr val="C84600"/>
                </a:solidFill>
              </a:endParaRPr>
            </a:p>
          </p:txBody>
        </p:sp>
      </p:grpSp>
    </p:spTree>
    <p:extLst>
      <p:ext uri="{BB962C8B-B14F-4D97-AF65-F5344CB8AC3E}">
        <p14:creationId xmlns:p14="http://schemas.microsoft.com/office/powerpoint/2010/main" val="31987290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216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7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215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214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2150"/>
                                        </p:tgtEl>
                                        <p:attrNameLst>
                                          <p:attrName>style.visibility</p:attrName>
                                        </p:attrNameLst>
                                      </p:cBhvr>
                                      <p:to>
                                        <p:strVal val="visible"/>
                                      </p:to>
                                    </p:set>
                                  </p:childTnLst>
                                </p:cTn>
                              </p:par>
                              <p:par>
                                <p:cTn id="35" presetID="35" presetClass="path" presetSubtype="0" fill="remove" grpId="1" nodeType="withEffect">
                                  <p:stCondLst>
                                    <p:cond delay="0"/>
                                  </p:stCondLst>
                                  <p:childTnLst>
                                    <p:animMotion origin="layout" path="M -0.00364 -0.00417 L 0.20243 0.2449 " pathEditMode="relative" rAng="0" ptsTypes="AA">
                                      <p:cBhvr>
                                        <p:cTn id="36" dur="500" spd="-100000" fill="hold"/>
                                        <p:tgtEl>
                                          <p:spTgt spid="292149"/>
                                        </p:tgtEl>
                                        <p:attrNameLst>
                                          <p:attrName>ppt_x</p:attrName>
                                          <p:attrName>ppt_y</p:attrName>
                                        </p:attrNameLst>
                                      </p:cBhvr>
                                      <p:rCtr x="10295" y="12454"/>
                                    </p:animMotion>
                                  </p:childTnLst>
                                </p:cTn>
                              </p:par>
                              <p:par>
                                <p:cTn id="37" presetID="35" presetClass="path" presetSubtype="0" fill="remove" grpId="1" nodeType="withEffect">
                                  <p:stCondLst>
                                    <p:cond delay="0"/>
                                  </p:stCondLst>
                                  <p:childTnLst>
                                    <p:animMotion origin="layout" path="M 1.38889E-6 4.69227E-6 L 0.21198 0.23114 " pathEditMode="relative" rAng="0" ptsTypes="AA">
                                      <p:cBhvr>
                                        <p:cTn id="38" dur="500" spd="-100000" fill="hold"/>
                                        <p:tgtEl>
                                          <p:spTgt spid="292150"/>
                                        </p:tgtEl>
                                        <p:attrNameLst>
                                          <p:attrName>ppt_x</p:attrName>
                                          <p:attrName>ppt_y</p:attrName>
                                        </p:attrNameLst>
                                      </p:cBhvr>
                                      <p:rCtr x="10590" y="11546"/>
                                    </p:animMotion>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2155"/>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215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92152"/>
                                        </p:tgtEl>
                                        <p:attrNameLst>
                                          <p:attrName>style.visibility</p:attrName>
                                        </p:attrNameLst>
                                      </p:cBhvr>
                                      <p:to>
                                        <p:strVal val="visible"/>
                                      </p:to>
                                    </p:set>
                                  </p:childTnLst>
                                </p:cTn>
                              </p:par>
                              <p:par>
                                <p:cTn id="49" presetID="35" presetClass="path" presetSubtype="0" accel="50000" decel="50000" fill="hold" grpId="1" nodeType="withEffect">
                                  <p:stCondLst>
                                    <p:cond delay="0"/>
                                  </p:stCondLst>
                                  <p:childTnLst>
                                    <p:animMotion origin="layout" path="M 0.00035 -0.00023 L 0.0382 0.25301 " pathEditMode="relative" rAng="0" ptsTypes="AA">
                                      <p:cBhvr>
                                        <p:cTn id="50" dur="500" spd="-100000" fill="hold"/>
                                        <p:tgtEl>
                                          <p:spTgt spid="292151"/>
                                        </p:tgtEl>
                                        <p:attrNameLst>
                                          <p:attrName>ppt_x</p:attrName>
                                          <p:attrName>ppt_y</p:attrName>
                                        </p:attrNameLst>
                                      </p:cBhvr>
                                      <p:rCtr x="1892" y="12662"/>
                                    </p:animMotion>
                                  </p:childTnLst>
                                </p:cTn>
                              </p:par>
                              <p:par>
                                <p:cTn id="51" presetID="35" presetClass="path" presetSubtype="0" accel="50000" decel="50000" fill="hold" grpId="1" nodeType="withEffect">
                                  <p:stCondLst>
                                    <p:cond delay="0"/>
                                  </p:stCondLst>
                                  <p:childTnLst>
                                    <p:animMotion origin="layout" path="M -1.66667E-6 1.28585E-6 L 0.12031 0.22387 " pathEditMode="relative" rAng="0" ptsTypes="AA">
                                      <p:cBhvr>
                                        <p:cTn id="52" dur="500" spd="-100000" fill="hold"/>
                                        <p:tgtEl>
                                          <p:spTgt spid="292152"/>
                                        </p:tgtEl>
                                        <p:attrNameLst>
                                          <p:attrName>ppt_x</p:attrName>
                                          <p:attrName>ppt_y</p:attrName>
                                        </p:attrNameLst>
                                      </p:cBhvr>
                                      <p:rCtr x="6007" y="11193"/>
                                    </p:animMotion>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92156"/>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92153"/>
                                        </p:tgtEl>
                                        <p:attrNameLst>
                                          <p:attrName>style.visibility</p:attrName>
                                        </p:attrNameLst>
                                      </p:cBhvr>
                                      <p:to>
                                        <p:strVal val="visible"/>
                                      </p:to>
                                    </p:set>
                                  </p:childTnLst>
                                </p:cTn>
                              </p:par>
                              <p:par>
                                <p:cTn id="61" presetID="35" presetClass="path" presetSubtype="0" accel="50000" decel="50000" fill="hold" grpId="1" nodeType="withEffect">
                                  <p:stCondLst>
                                    <p:cond delay="0"/>
                                  </p:stCondLst>
                                  <p:childTnLst>
                                    <p:animMotion origin="layout" path="M 3.05556E-6 -4.67376E-6 L 0.06423 0.13952 " pathEditMode="relative" rAng="0" ptsTypes="AA">
                                      <p:cBhvr>
                                        <p:cTn id="62" dur="500" spd="-100000" fill="hold"/>
                                        <p:tgtEl>
                                          <p:spTgt spid="292153"/>
                                        </p:tgtEl>
                                        <p:attrNameLst>
                                          <p:attrName>ppt_x</p:attrName>
                                          <p:attrName>ppt_y</p:attrName>
                                        </p:attrNameLst>
                                      </p:cBhvr>
                                      <p:rCtr x="3212" y="6964"/>
                                    </p:animMotion>
                                  </p:childTnLst>
                                </p:cTn>
                              </p:par>
                              <p:par>
                                <p:cTn id="63" presetID="1" presetClass="entr" presetSubtype="0" fill="hold" grpId="0" nodeType="withEffect">
                                  <p:stCondLst>
                                    <p:cond delay="0"/>
                                  </p:stCondLst>
                                  <p:childTnLst>
                                    <p:set>
                                      <p:cBhvr>
                                        <p:cTn id="64" dur="1" fill="hold">
                                          <p:stCondLst>
                                            <p:cond delay="0"/>
                                          </p:stCondLst>
                                        </p:cTn>
                                        <p:tgtEl>
                                          <p:spTgt spid="302"/>
                                        </p:tgtEl>
                                        <p:attrNameLst>
                                          <p:attrName>style.visibility</p:attrName>
                                        </p:attrNameLst>
                                      </p:cBhvr>
                                      <p:to>
                                        <p:strVal val="visible"/>
                                      </p:to>
                                    </p:set>
                                  </p:childTnLst>
                                </p:cTn>
                              </p:par>
                              <p:par>
                                <p:cTn id="65" presetID="35" presetClass="path" presetSubtype="0" accel="50000" decel="50000" fill="hold" grpId="1" nodeType="withEffect">
                                  <p:stCondLst>
                                    <p:cond delay="0"/>
                                  </p:stCondLst>
                                  <p:childTnLst>
                                    <p:animMotion origin="layout" path="M -3.05556E-6 -1.34197E-6 L 0.16094 0.06039 " pathEditMode="relative" rAng="0" ptsTypes="AA">
                                      <p:cBhvr>
                                        <p:cTn id="66" dur="500" spd="-100000" fill="hold"/>
                                        <p:tgtEl>
                                          <p:spTgt spid="302"/>
                                        </p:tgtEl>
                                        <p:attrNameLst>
                                          <p:attrName>ppt_x</p:attrName>
                                          <p:attrName>ppt_y</p:attrName>
                                        </p:attrNameLst>
                                      </p:cBhvr>
                                      <p:rCtr x="8038" y="3008"/>
                                    </p:animMotion>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0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04"/>
                                        </p:tgtEl>
                                        <p:attrNameLst>
                                          <p:attrName>style.visibility</p:attrName>
                                        </p:attrNameLst>
                                      </p:cBhvr>
                                      <p:to>
                                        <p:strVal val="visible"/>
                                      </p:to>
                                    </p:set>
                                  </p:childTnLst>
                                </p:cTn>
                              </p:par>
                              <p:par>
                                <p:cTn id="75" presetID="35" presetClass="path" presetSubtype="0" accel="50000" decel="50000" fill="hold" grpId="1" nodeType="withEffect">
                                  <p:stCondLst>
                                    <p:cond delay="0"/>
                                  </p:stCondLst>
                                  <p:childTnLst>
                                    <p:animMotion origin="layout" path="M -2.5E-6 2.20088E-6 L 0.10799 0.21962 " pathEditMode="relative" rAng="0" ptsTypes="AA">
                                      <p:cBhvr>
                                        <p:cTn id="76" dur="500" spd="-100000" fill="hold"/>
                                        <p:tgtEl>
                                          <p:spTgt spid="304"/>
                                        </p:tgtEl>
                                        <p:attrNameLst>
                                          <p:attrName>ppt_x</p:attrName>
                                          <p:attrName>ppt_y</p:attrName>
                                        </p:attrNameLst>
                                      </p:cBhvr>
                                      <p:rCtr x="5399" y="10970"/>
                                    </p:animMotion>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03"/>
                                        </p:tgtEl>
                                        <p:attrNameLst>
                                          <p:attrName>style.visibility</p:attrName>
                                        </p:attrNameLst>
                                      </p:cBhvr>
                                      <p:to>
                                        <p:strVal val="visible"/>
                                      </p:to>
                                    </p:set>
                                  </p:childTnLst>
                                </p:cTn>
                              </p:par>
                              <p:par>
                                <p:cTn id="81" presetID="35" presetClass="path" presetSubtype="0" accel="50000" decel="50000" fill="hold" grpId="1" nodeType="withEffect">
                                  <p:stCondLst>
                                    <p:cond delay="0"/>
                                  </p:stCondLst>
                                  <p:childTnLst>
                                    <p:animMotion origin="layout" path="M 4.16667E-6 -2.57288E-6 L 0.33194 0.05993 " pathEditMode="relative" rAng="0" ptsTypes="AA">
                                      <p:cBhvr>
                                        <p:cTn id="82" dur="500" spd="-100000" fill="hold"/>
                                        <p:tgtEl>
                                          <p:spTgt spid="303"/>
                                        </p:tgtEl>
                                        <p:attrNameLst>
                                          <p:attrName>ppt_x</p:attrName>
                                          <p:attrName>ppt_y</p:attrName>
                                        </p:attrNameLst>
                                      </p:cBhvr>
                                      <p:rCtr x="16597" y="2985"/>
                                    </p:animMotion>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1" nodeType="clickEffect">
                                  <p:stCondLst>
                                    <p:cond delay="0"/>
                                  </p:stCondLst>
                                  <p:childTnLst>
                                    <p:set>
                                      <p:cBhvr>
                                        <p:cTn id="86" dur="1" fill="hold">
                                          <p:stCondLst>
                                            <p:cond delay="0"/>
                                          </p:stCondLst>
                                        </p:cTn>
                                        <p:tgtEl>
                                          <p:spTgt spid="292154"/>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292155"/>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292156"/>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300"/>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22" presetClass="entr" presetSubtype="1" fill="hold" grpId="0" nodeType="clickEffect">
                                  <p:stCondLst>
                                    <p:cond delay="0"/>
                                  </p:stCondLst>
                                  <p:childTnLst>
                                    <p:set>
                                      <p:cBhvr>
                                        <p:cTn id="96" dur="1" fill="hold">
                                          <p:stCondLst>
                                            <p:cond delay="0"/>
                                          </p:stCondLst>
                                        </p:cTn>
                                        <p:tgtEl>
                                          <p:spTgt spid="292197"/>
                                        </p:tgtEl>
                                        <p:attrNameLst>
                                          <p:attrName>style.visibility</p:attrName>
                                        </p:attrNameLst>
                                      </p:cBhvr>
                                      <p:to>
                                        <p:strVal val="visible"/>
                                      </p:to>
                                    </p:set>
                                    <p:animEffect transition="in" filter="wipe(up)">
                                      <p:cBhvr>
                                        <p:cTn id="97" dur="500"/>
                                        <p:tgtEl>
                                          <p:spTgt spid="292197"/>
                                        </p:tgtEl>
                                      </p:cBhvr>
                                    </p:animEffect>
                                  </p:childTnLst>
                                </p:cTn>
                              </p:par>
                            </p:childTnLst>
                          </p:cTn>
                        </p:par>
                        <p:par>
                          <p:cTn id="98" fill="hold">
                            <p:stCondLst>
                              <p:cond delay="500"/>
                            </p:stCondLst>
                            <p:childTnLst>
                              <p:par>
                                <p:cTn id="99" presetID="1" presetClass="entr" presetSubtype="0" fill="hold" grpId="0" nodeType="afterEffect">
                                  <p:stCondLst>
                                    <p:cond delay="0"/>
                                  </p:stCondLst>
                                  <p:childTnLst>
                                    <p:set>
                                      <p:cBhvr>
                                        <p:cTn id="100" dur="1" fill="hold">
                                          <p:stCondLst>
                                            <p:cond delay="0"/>
                                          </p:stCondLst>
                                        </p:cTn>
                                        <p:tgtEl>
                                          <p:spTgt spid="291938"/>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291910"/>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91911"/>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29190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1" nodeType="clickEffect">
                                  <p:stCondLst>
                                    <p:cond delay="0"/>
                                  </p:stCondLst>
                                  <p:childTnLst>
                                    <p:set>
                                      <p:cBhvr>
                                        <p:cTn id="110" dur="1" fill="hold">
                                          <p:stCondLst>
                                            <p:cond delay="0"/>
                                          </p:stCondLst>
                                        </p:cTn>
                                        <p:tgtEl>
                                          <p:spTgt spid="292197"/>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291853"/>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grpId="0" nodeType="clickEffect">
                                  <p:stCondLst>
                                    <p:cond delay="0"/>
                                  </p:stCondLst>
                                  <p:childTnLst>
                                    <p:set>
                                      <p:cBhvr>
                                        <p:cTn id="118" dur="1" fill="hold">
                                          <p:stCondLst>
                                            <p:cond delay="0"/>
                                          </p:stCondLst>
                                        </p:cTn>
                                        <p:tgtEl>
                                          <p:spTgt spid="291996"/>
                                        </p:tgtEl>
                                        <p:attrNameLst>
                                          <p:attrName>style.visibility</p:attrName>
                                        </p:attrNameLst>
                                      </p:cBhvr>
                                      <p:to>
                                        <p:strVal val="visible"/>
                                      </p:to>
                                    </p:set>
                                    <p:animEffect transition="in" filter="wipe(down)">
                                      <p:cBhvr>
                                        <p:cTn id="119" dur="500"/>
                                        <p:tgtEl>
                                          <p:spTgt spid="291996"/>
                                        </p:tgtEl>
                                      </p:cBhvr>
                                    </p:animEffec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292192"/>
                                        </p:tgtEl>
                                        <p:attrNameLst>
                                          <p:attrName>style.visibility</p:attrName>
                                        </p:attrNameLst>
                                      </p:cBhvr>
                                      <p:to>
                                        <p:strVal val="visible"/>
                                      </p:to>
                                    </p:set>
                                  </p:childTnLst>
                                </p:cTn>
                              </p:par>
                              <p:par>
                                <p:cTn id="124" presetID="35" presetClass="emph" presetSubtype="0" repeatCount="10000" fill="hold" grpId="1" nodeType="withEffect">
                                  <p:stCondLst>
                                    <p:cond delay="0"/>
                                  </p:stCondLst>
                                  <p:childTnLst>
                                    <p:anim calcmode="discrete" valueType="str">
                                      <p:cBhvr>
                                        <p:cTn id="125" dur="500" fill="hold"/>
                                        <p:tgtEl>
                                          <p:spTgt spid="292192"/>
                                        </p:tgtEl>
                                        <p:attrNameLst>
                                          <p:attrName>style.visibility</p:attrName>
                                        </p:attrNameLst>
                                      </p:cBhvr>
                                      <p:tavLst>
                                        <p:tav tm="0">
                                          <p:val>
                                            <p:strVal val="hidden"/>
                                          </p:val>
                                        </p:tav>
                                        <p:tav tm="50000">
                                          <p:val>
                                            <p:strVal val="visible"/>
                                          </p:val>
                                        </p:tav>
                                      </p:tavLst>
                                    </p:anim>
                                  </p:childTnLst>
                                </p:cTn>
                              </p:par>
                            </p:childTnLst>
                          </p:cTn>
                        </p:par>
                      </p:childTnLst>
                    </p:cTn>
                  </p:par>
                  <p:par>
                    <p:cTn id="126" fill="hold">
                      <p:stCondLst>
                        <p:cond delay="indefinite"/>
                      </p:stCondLst>
                      <p:childTnLst>
                        <p:par>
                          <p:cTn id="127" fill="hold">
                            <p:stCondLst>
                              <p:cond delay="0"/>
                            </p:stCondLst>
                            <p:childTnLst>
                              <p:par>
                                <p:cTn id="128" presetID="22" presetClass="entr" presetSubtype="1" fill="hold" grpId="0" nodeType="clickEffect">
                                  <p:stCondLst>
                                    <p:cond delay="0"/>
                                  </p:stCondLst>
                                  <p:childTnLst>
                                    <p:set>
                                      <p:cBhvr>
                                        <p:cTn id="129" dur="1" fill="hold">
                                          <p:stCondLst>
                                            <p:cond delay="0"/>
                                          </p:stCondLst>
                                        </p:cTn>
                                        <p:tgtEl>
                                          <p:spTgt spid="291997"/>
                                        </p:tgtEl>
                                        <p:attrNameLst>
                                          <p:attrName>style.visibility</p:attrName>
                                        </p:attrNameLst>
                                      </p:cBhvr>
                                      <p:to>
                                        <p:strVal val="visible"/>
                                      </p:to>
                                    </p:set>
                                    <p:animEffect transition="in" filter="wipe(up)">
                                      <p:cBhvr>
                                        <p:cTn id="130" dur="500"/>
                                        <p:tgtEl>
                                          <p:spTgt spid="291997"/>
                                        </p:tgtEl>
                                      </p:cBhvr>
                                    </p:animEffect>
                                  </p:childTnLst>
                                </p:cTn>
                              </p:par>
                              <p:par>
                                <p:cTn id="131" presetID="1" presetClass="entr" presetSubtype="0" fill="hold" grpId="0" nodeType="withEffect">
                                  <p:stCondLst>
                                    <p:cond delay="0"/>
                                  </p:stCondLst>
                                  <p:childTnLst>
                                    <p:set>
                                      <p:cBhvr>
                                        <p:cTn id="132" dur="1" fill="hold">
                                          <p:stCondLst>
                                            <p:cond delay="0"/>
                                          </p:stCondLst>
                                        </p:cTn>
                                        <p:tgtEl>
                                          <p:spTgt spid="291909"/>
                                        </p:tgtEl>
                                        <p:attrNameLst>
                                          <p:attrName>style.visibility</p:attrName>
                                        </p:attrNameLst>
                                      </p:cBhvr>
                                      <p:to>
                                        <p:strVal val="visible"/>
                                      </p:to>
                                    </p:set>
                                  </p:childTnLst>
                                </p:cTn>
                              </p:par>
                              <p:par>
                                <p:cTn id="133" presetID="63" presetClass="path" presetSubtype="0" fill="hold" grpId="1" nodeType="withEffect">
                                  <p:stCondLst>
                                    <p:cond delay="0"/>
                                  </p:stCondLst>
                                  <p:childTnLst>
                                    <p:animMotion origin="layout" path="M 2.77778E-6 7.12303E-7 L 0.18038 -0.16212 " pathEditMode="relative" rAng="0" ptsTypes="AA">
                                      <p:cBhvr>
                                        <p:cTn id="134" dur="500" spd="-100000" fill="hold"/>
                                        <p:tgtEl>
                                          <p:spTgt spid="291909"/>
                                        </p:tgtEl>
                                        <p:attrNameLst>
                                          <p:attrName>ppt_x</p:attrName>
                                          <p:attrName>ppt_y</p:attrName>
                                        </p:attrNameLst>
                                      </p:cBhvr>
                                      <p:rCtr x="9010" y="-8117"/>
                                    </p:animMotion>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grpId="2" nodeType="clickEffect">
                                  <p:stCondLst>
                                    <p:cond delay="0"/>
                                  </p:stCondLst>
                                  <p:childTnLst>
                                    <p:set>
                                      <p:cBhvr>
                                        <p:cTn id="138" dur="1" fill="hold">
                                          <p:stCondLst>
                                            <p:cond delay="0"/>
                                          </p:stCondLst>
                                        </p:cTn>
                                        <p:tgtEl>
                                          <p:spTgt spid="292192"/>
                                        </p:tgtEl>
                                        <p:attrNameLst>
                                          <p:attrName>style.visibility</p:attrName>
                                        </p:attrNameLst>
                                      </p:cBhvr>
                                      <p:to>
                                        <p:strVal val="hidden"/>
                                      </p:to>
                                    </p:set>
                                  </p:childTnLst>
                                </p:cTn>
                              </p:par>
                              <p:par>
                                <p:cTn id="139" presetID="1" presetClass="exit" presetSubtype="0" fill="hold" grpId="1" nodeType="withEffect">
                                  <p:stCondLst>
                                    <p:cond delay="0"/>
                                  </p:stCondLst>
                                  <p:childTnLst>
                                    <p:set>
                                      <p:cBhvr>
                                        <p:cTn id="140" dur="1" fill="hold">
                                          <p:stCondLst>
                                            <p:cond delay="0"/>
                                          </p:stCondLst>
                                        </p:cTn>
                                        <p:tgtEl>
                                          <p:spTgt spid="291853"/>
                                        </p:tgtEl>
                                        <p:attrNameLst>
                                          <p:attrName>style.visibility</p:attrName>
                                        </p:attrNameLst>
                                      </p:cBhvr>
                                      <p:to>
                                        <p:strVal val="hidden"/>
                                      </p:to>
                                    </p:set>
                                  </p:childTnLst>
                                </p:cTn>
                              </p:par>
                              <p:par>
                                <p:cTn id="141" presetID="1" presetClass="exit" presetSubtype="0" fill="hold" grpId="1" nodeType="withEffect">
                                  <p:stCondLst>
                                    <p:cond delay="0"/>
                                  </p:stCondLst>
                                  <p:childTnLst>
                                    <p:set>
                                      <p:cBhvr>
                                        <p:cTn id="142" dur="1" fill="hold">
                                          <p:stCondLst>
                                            <p:cond delay="0"/>
                                          </p:stCondLst>
                                        </p:cTn>
                                        <p:tgtEl>
                                          <p:spTgt spid="291996"/>
                                        </p:tgtEl>
                                        <p:attrNameLst>
                                          <p:attrName>style.visibility</p:attrName>
                                        </p:attrNameLst>
                                      </p:cBhvr>
                                      <p:to>
                                        <p:strVal val="hidden"/>
                                      </p:to>
                                    </p:set>
                                  </p:childTnLst>
                                </p:cTn>
                              </p:par>
                              <p:par>
                                <p:cTn id="143" presetID="1" presetClass="exit" presetSubtype="0" fill="hold" grpId="1" nodeType="withEffect">
                                  <p:stCondLst>
                                    <p:cond delay="0"/>
                                  </p:stCondLst>
                                  <p:childTnLst>
                                    <p:set>
                                      <p:cBhvr>
                                        <p:cTn id="144" dur="1" fill="hold">
                                          <p:stCondLst>
                                            <p:cond delay="0"/>
                                          </p:stCondLst>
                                        </p:cTn>
                                        <p:tgtEl>
                                          <p:spTgt spid="291997"/>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291940"/>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291942"/>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341"/>
                                        </p:tgtEl>
                                        <p:attrNameLst>
                                          <p:attrName>style.visibility</p:attrName>
                                        </p:attrNameLst>
                                      </p:cBhvr>
                                      <p:to>
                                        <p:strVal val="visible"/>
                                      </p:to>
                                    </p:set>
                                  </p:childTnLst>
                                </p:cTn>
                              </p:par>
                              <p:par>
                                <p:cTn id="155" presetID="35" presetClass="emph" presetSubtype="0" repeatCount="10000" fill="hold" grpId="1" nodeType="withEffect">
                                  <p:stCondLst>
                                    <p:cond delay="0"/>
                                  </p:stCondLst>
                                  <p:childTnLst>
                                    <p:anim calcmode="discrete" valueType="str">
                                      <p:cBhvr>
                                        <p:cTn id="156" dur="500" fill="hold"/>
                                        <p:tgtEl>
                                          <p:spTgt spid="341"/>
                                        </p:tgtEl>
                                        <p:attrNameLst>
                                          <p:attrName>style.visibility</p:attrName>
                                        </p:attrNameLst>
                                      </p:cBhvr>
                                      <p:tavLst>
                                        <p:tav tm="0">
                                          <p:val>
                                            <p:strVal val="hidden"/>
                                          </p:val>
                                        </p:tav>
                                        <p:tav tm="50000">
                                          <p:val>
                                            <p:strVal val="visible"/>
                                          </p:val>
                                        </p:tav>
                                      </p:tavLst>
                                    </p:anim>
                                  </p:childTnLst>
                                </p:cTn>
                              </p:par>
                            </p:childTnLst>
                          </p:cTn>
                        </p:par>
                      </p:childTnLst>
                    </p:cTn>
                  </p:par>
                  <p:par>
                    <p:cTn id="157" fill="hold">
                      <p:stCondLst>
                        <p:cond delay="indefinite"/>
                      </p:stCondLst>
                      <p:childTnLst>
                        <p:par>
                          <p:cTn id="158" fill="hold">
                            <p:stCondLst>
                              <p:cond delay="0"/>
                            </p:stCondLst>
                            <p:childTnLst>
                              <p:par>
                                <p:cTn id="159" presetID="22" presetClass="entr" presetSubtype="4" fill="hold" grpId="0" nodeType="clickEffect">
                                  <p:stCondLst>
                                    <p:cond delay="0"/>
                                  </p:stCondLst>
                                  <p:childTnLst>
                                    <p:set>
                                      <p:cBhvr>
                                        <p:cTn id="160" dur="1" fill="hold">
                                          <p:stCondLst>
                                            <p:cond delay="0"/>
                                          </p:stCondLst>
                                        </p:cTn>
                                        <p:tgtEl>
                                          <p:spTgt spid="342"/>
                                        </p:tgtEl>
                                        <p:attrNameLst>
                                          <p:attrName>style.visibility</p:attrName>
                                        </p:attrNameLst>
                                      </p:cBhvr>
                                      <p:to>
                                        <p:strVal val="visible"/>
                                      </p:to>
                                    </p:set>
                                    <p:animEffect transition="in" filter="wipe(down)">
                                      <p:cBhvr>
                                        <p:cTn id="161" dur="500"/>
                                        <p:tgtEl>
                                          <p:spTgt spid="342"/>
                                        </p:tgtEl>
                                      </p:cBhvr>
                                    </p:animEffect>
                                  </p:childTnLst>
                                </p:cTn>
                              </p:par>
                            </p:childTnLst>
                          </p:cTn>
                        </p:par>
                      </p:childTnLst>
                    </p:cTn>
                  </p:par>
                  <p:par>
                    <p:cTn id="162" fill="hold">
                      <p:stCondLst>
                        <p:cond delay="indefinite"/>
                      </p:stCondLst>
                      <p:childTnLst>
                        <p:par>
                          <p:cTn id="163" fill="hold">
                            <p:stCondLst>
                              <p:cond delay="0"/>
                            </p:stCondLst>
                            <p:childTnLst>
                              <p:par>
                                <p:cTn id="164" presetID="1" presetClass="entr" presetSubtype="0" fill="hold" grpId="0" nodeType="clickEffect">
                                  <p:stCondLst>
                                    <p:cond delay="0"/>
                                  </p:stCondLst>
                                  <p:childTnLst>
                                    <p:set>
                                      <p:cBhvr>
                                        <p:cTn id="165" dur="1" fill="hold">
                                          <p:stCondLst>
                                            <p:cond delay="0"/>
                                          </p:stCondLst>
                                        </p:cTn>
                                        <p:tgtEl>
                                          <p:spTgt spid="334"/>
                                        </p:tgtEl>
                                        <p:attrNameLst>
                                          <p:attrName>style.visibility</p:attrName>
                                        </p:attrNameLst>
                                      </p:cBhvr>
                                      <p:to>
                                        <p:strVal val="visible"/>
                                      </p:to>
                                    </p:set>
                                  </p:childTnLst>
                                </p:cTn>
                              </p:par>
                              <p:par>
                                <p:cTn id="166" presetID="35" presetClass="emph" presetSubtype="0" repeatCount="10000" fill="hold" grpId="1" nodeType="withEffect">
                                  <p:stCondLst>
                                    <p:cond delay="0"/>
                                  </p:stCondLst>
                                  <p:childTnLst>
                                    <p:anim calcmode="discrete" valueType="str">
                                      <p:cBhvr>
                                        <p:cTn id="167" dur="500" fill="hold"/>
                                        <p:tgtEl>
                                          <p:spTgt spid="334"/>
                                        </p:tgtEl>
                                        <p:attrNameLst>
                                          <p:attrName>style.visibility</p:attrName>
                                        </p:attrNameLst>
                                      </p:cBhvr>
                                      <p:tavLst>
                                        <p:tav tm="0">
                                          <p:val>
                                            <p:strVal val="hidden"/>
                                          </p:val>
                                        </p:tav>
                                        <p:tav tm="50000">
                                          <p:val>
                                            <p:strVal val="visible"/>
                                          </p:val>
                                        </p:tav>
                                      </p:tavLst>
                                    </p:anim>
                                  </p:childTnLst>
                                </p:cTn>
                              </p:par>
                            </p:childTnLst>
                          </p:cTn>
                        </p:par>
                      </p:childTnLst>
                    </p:cTn>
                  </p:par>
                  <p:par>
                    <p:cTn id="168" fill="hold">
                      <p:stCondLst>
                        <p:cond delay="indefinite"/>
                      </p:stCondLst>
                      <p:childTnLst>
                        <p:par>
                          <p:cTn id="169" fill="hold">
                            <p:stCondLst>
                              <p:cond delay="0"/>
                            </p:stCondLst>
                            <p:childTnLst>
                              <p:par>
                                <p:cTn id="170" presetID="22" presetClass="entr" presetSubtype="1" fill="hold" grpId="0" nodeType="clickEffect">
                                  <p:stCondLst>
                                    <p:cond delay="0"/>
                                  </p:stCondLst>
                                  <p:childTnLst>
                                    <p:set>
                                      <p:cBhvr>
                                        <p:cTn id="171" dur="1" fill="hold">
                                          <p:stCondLst>
                                            <p:cond delay="0"/>
                                          </p:stCondLst>
                                        </p:cTn>
                                        <p:tgtEl>
                                          <p:spTgt spid="291975"/>
                                        </p:tgtEl>
                                        <p:attrNameLst>
                                          <p:attrName>style.visibility</p:attrName>
                                        </p:attrNameLst>
                                      </p:cBhvr>
                                      <p:to>
                                        <p:strVal val="visible"/>
                                      </p:to>
                                    </p:set>
                                    <p:animEffect transition="in" filter="wipe(up)">
                                      <p:cBhvr>
                                        <p:cTn id="172" dur="500"/>
                                        <p:tgtEl>
                                          <p:spTgt spid="291975"/>
                                        </p:tgtEl>
                                      </p:cBhvr>
                                    </p:animEffect>
                                  </p:childTnLst>
                                </p:cTn>
                              </p:par>
                              <p:par>
                                <p:cTn id="173" presetID="1" presetClass="entr" presetSubtype="0" fill="hold" grpId="0" nodeType="withEffect">
                                  <p:stCondLst>
                                    <p:cond delay="0"/>
                                  </p:stCondLst>
                                  <p:childTnLst>
                                    <p:set>
                                      <p:cBhvr>
                                        <p:cTn id="174" dur="1" fill="hold">
                                          <p:stCondLst>
                                            <p:cond delay="0"/>
                                          </p:stCondLst>
                                        </p:cTn>
                                        <p:tgtEl>
                                          <p:spTgt spid="292080"/>
                                        </p:tgtEl>
                                        <p:attrNameLst>
                                          <p:attrName>style.visibility</p:attrName>
                                        </p:attrNameLst>
                                      </p:cBhvr>
                                      <p:to>
                                        <p:strVal val="visible"/>
                                      </p:to>
                                    </p:set>
                                  </p:childTnLst>
                                </p:cTn>
                              </p:par>
                              <p:par>
                                <p:cTn id="175" presetID="64" presetClass="path" presetSubtype="0" fill="hold" grpId="1" nodeType="withEffect">
                                  <p:stCondLst>
                                    <p:cond delay="0"/>
                                  </p:stCondLst>
                                  <p:childTnLst>
                                    <p:animMotion origin="layout" path="M -1.38889E-6 -4.77336E-6 L -0.27101 -0.47386 " pathEditMode="relative" rAng="0" ptsTypes="AA">
                                      <p:cBhvr>
                                        <p:cTn id="176" dur="500" spd="-100000" fill="hold"/>
                                        <p:tgtEl>
                                          <p:spTgt spid="292080"/>
                                        </p:tgtEl>
                                        <p:attrNameLst>
                                          <p:attrName>ppt_x</p:attrName>
                                          <p:attrName>ppt_y</p:attrName>
                                        </p:attrNameLst>
                                      </p:cBhvr>
                                      <p:rCtr x="-13559" y="-23705"/>
                                    </p:animMotion>
                                  </p:childTnLst>
                                </p:cTn>
                              </p:par>
                            </p:childTnLst>
                          </p:cTn>
                        </p:par>
                      </p:childTnLst>
                    </p:cTn>
                  </p:par>
                  <p:par>
                    <p:cTn id="177" fill="hold">
                      <p:stCondLst>
                        <p:cond delay="indefinite"/>
                      </p:stCondLst>
                      <p:childTnLst>
                        <p:par>
                          <p:cTn id="178" fill="hold">
                            <p:stCondLst>
                              <p:cond delay="0"/>
                            </p:stCondLst>
                            <p:childTnLst>
                              <p:par>
                                <p:cTn id="179" presetID="1" presetClass="exit" presetSubtype="0" fill="hold" grpId="2" nodeType="clickEffect">
                                  <p:stCondLst>
                                    <p:cond delay="0"/>
                                  </p:stCondLst>
                                  <p:childTnLst>
                                    <p:set>
                                      <p:cBhvr>
                                        <p:cTn id="180" dur="1" fill="hold">
                                          <p:stCondLst>
                                            <p:cond delay="0"/>
                                          </p:stCondLst>
                                        </p:cTn>
                                        <p:tgtEl>
                                          <p:spTgt spid="341"/>
                                        </p:tgtEl>
                                        <p:attrNameLst>
                                          <p:attrName>style.visibility</p:attrName>
                                        </p:attrNameLst>
                                      </p:cBhvr>
                                      <p:to>
                                        <p:strVal val="hidden"/>
                                      </p:to>
                                    </p:set>
                                  </p:childTnLst>
                                </p:cTn>
                              </p:par>
                              <p:par>
                                <p:cTn id="181" presetID="1" presetClass="exit" presetSubtype="0" fill="hold" grpId="1" nodeType="withEffect">
                                  <p:stCondLst>
                                    <p:cond delay="0"/>
                                  </p:stCondLst>
                                  <p:childTnLst>
                                    <p:set>
                                      <p:cBhvr>
                                        <p:cTn id="182" dur="1" fill="hold">
                                          <p:stCondLst>
                                            <p:cond delay="0"/>
                                          </p:stCondLst>
                                        </p:cTn>
                                        <p:tgtEl>
                                          <p:spTgt spid="342"/>
                                        </p:tgtEl>
                                        <p:attrNameLst>
                                          <p:attrName>style.visibility</p:attrName>
                                        </p:attrNameLst>
                                      </p:cBhvr>
                                      <p:to>
                                        <p:strVal val="hidden"/>
                                      </p:to>
                                    </p:set>
                                  </p:childTnLst>
                                </p:cTn>
                              </p:par>
                              <p:par>
                                <p:cTn id="183" presetID="1" presetClass="exit" presetSubtype="0" fill="hold" grpId="2" nodeType="withEffect">
                                  <p:stCondLst>
                                    <p:cond delay="0"/>
                                  </p:stCondLst>
                                  <p:childTnLst>
                                    <p:set>
                                      <p:cBhvr>
                                        <p:cTn id="184" dur="1" fill="hold">
                                          <p:stCondLst>
                                            <p:cond delay="0"/>
                                          </p:stCondLst>
                                        </p:cTn>
                                        <p:tgtEl>
                                          <p:spTgt spid="334"/>
                                        </p:tgtEl>
                                        <p:attrNameLst>
                                          <p:attrName>style.visibility</p:attrName>
                                        </p:attrNameLst>
                                      </p:cBhvr>
                                      <p:to>
                                        <p:strVal val="hidden"/>
                                      </p:to>
                                    </p:set>
                                  </p:childTnLst>
                                </p:cTn>
                              </p:par>
                              <p:par>
                                <p:cTn id="185" presetID="1" presetClass="exit" presetSubtype="0" fill="hold" grpId="1" nodeType="withEffect">
                                  <p:stCondLst>
                                    <p:cond delay="0"/>
                                  </p:stCondLst>
                                  <p:childTnLst>
                                    <p:set>
                                      <p:cBhvr>
                                        <p:cTn id="186" dur="1" fill="hold">
                                          <p:stCondLst>
                                            <p:cond delay="0"/>
                                          </p:stCondLst>
                                        </p:cTn>
                                        <p:tgtEl>
                                          <p:spTgt spid="291975"/>
                                        </p:tgtEl>
                                        <p:attrNameLst>
                                          <p:attrName>style.visibility</p:attrName>
                                        </p:attrNameLst>
                                      </p:cBhvr>
                                      <p:to>
                                        <p:strVal val="hidden"/>
                                      </p:to>
                                    </p:set>
                                  </p:childTnLst>
                                </p:cTn>
                              </p:par>
                              <p:par>
                                <p:cTn id="187" presetID="1" presetClass="entr" presetSubtype="0" fill="hold" grpId="0" nodeType="withEffect">
                                  <p:stCondLst>
                                    <p:cond delay="0"/>
                                  </p:stCondLst>
                                  <p:childTnLst>
                                    <p:set>
                                      <p:cBhvr>
                                        <p:cTn id="188" dur="1" fill="hold">
                                          <p:stCondLst>
                                            <p:cond delay="0"/>
                                          </p:stCondLst>
                                        </p:cTn>
                                        <p:tgtEl>
                                          <p:spTgt spid="291854"/>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22" presetClass="entr" presetSubtype="4" fill="hold" grpId="0" nodeType="clickEffect">
                                  <p:stCondLst>
                                    <p:cond delay="0"/>
                                  </p:stCondLst>
                                  <p:childTnLst>
                                    <p:set>
                                      <p:cBhvr>
                                        <p:cTn id="192" dur="1" fill="hold">
                                          <p:stCondLst>
                                            <p:cond delay="0"/>
                                          </p:stCondLst>
                                        </p:cTn>
                                        <p:tgtEl>
                                          <p:spTgt spid="291994"/>
                                        </p:tgtEl>
                                        <p:attrNameLst>
                                          <p:attrName>style.visibility</p:attrName>
                                        </p:attrNameLst>
                                      </p:cBhvr>
                                      <p:to>
                                        <p:strVal val="visible"/>
                                      </p:to>
                                    </p:set>
                                    <p:animEffect transition="in" filter="wipe(down)">
                                      <p:cBhvr>
                                        <p:cTn id="193" dur="500"/>
                                        <p:tgtEl>
                                          <p:spTgt spid="291994"/>
                                        </p:tgtEl>
                                      </p:cBhvr>
                                    </p:animEffect>
                                  </p:childTnLst>
                                </p:cTn>
                              </p:par>
                            </p:childTnLst>
                          </p:cTn>
                        </p:par>
                      </p:childTnLst>
                    </p:cTn>
                  </p:par>
                  <p:par>
                    <p:cTn id="194" fill="hold">
                      <p:stCondLst>
                        <p:cond delay="indefinite"/>
                      </p:stCondLst>
                      <p:childTnLst>
                        <p:par>
                          <p:cTn id="195" fill="hold">
                            <p:stCondLst>
                              <p:cond delay="0"/>
                            </p:stCondLst>
                            <p:childTnLst>
                              <p:par>
                                <p:cTn id="196" presetID="1" presetClass="entr" presetSubtype="0" fill="hold" grpId="0" nodeType="clickEffect">
                                  <p:stCondLst>
                                    <p:cond delay="0"/>
                                  </p:stCondLst>
                                  <p:childTnLst>
                                    <p:set>
                                      <p:cBhvr>
                                        <p:cTn id="197" dur="1" fill="hold">
                                          <p:stCondLst>
                                            <p:cond delay="0"/>
                                          </p:stCondLst>
                                        </p:cTn>
                                        <p:tgtEl>
                                          <p:spTgt spid="343"/>
                                        </p:tgtEl>
                                        <p:attrNameLst>
                                          <p:attrName>style.visibility</p:attrName>
                                        </p:attrNameLst>
                                      </p:cBhvr>
                                      <p:to>
                                        <p:strVal val="visible"/>
                                      </p:to>
                                    </p:set>
                                  </p:childTnLst>
                                </p:cTn>
                              </p:par>
                              <p:par>
                                <p:cTn id="198" presetID="35" presetClass="emph" presetSubtype="0" repeatCount="10000" fill="hold" grpId="1" nodeType="withEffect">
                                  <p:stCondLst>
                                    <p:cond delay="0"/>
                                  </p:stCondLst>
                                  <p:childTnLst>
                                    <p:anim calcmode="discrete" valueType="str">
                                      <p:cBhvr>
                                        <p:cTn id="199" dur="500" fill="hold"/>
                                        <p:tgtEl>
                                          <p:spTgt spid="343"/>
                                        </p:tgtEl>
                                        <p:attrNameLst>
                                          <p:attrName>style.visibility</p:attrName>
                                        </p:attrNameLst>
                                      </p:cBhvr>
                                      <p:tavLst>
                                        <p:tav tm="0">
                                          <p:val>
                                            <p:strVal val="hidden"/>
                                          </p:val>
                                        </p:tav>
                                        <p:tav tm="50000">
                                          <p:val>
                                            <p:strVal val="visible"/>
                                          </p:val>
                                        </p:tav>
                                      </p:tavLst>
                                    </p:anim>
                                  </p:childTnLst>
                                </p:cTn>
                              </p:par>
                            </p:childTnLst>
                          </p:cTn>
                        </p:par>
                      </p:childTnLst>
                    </p:cTn>
                  </p:par>
                  <p:par>
                    <p:cTn id="200" fill="hold">
                      <p:stCondLst>
                        <p:cond delay="indefinite"/>
                      </p:stCondLst>
                      <p:childTnLst>
                        <p:par>
                          <p:cTn id="201" fill="hold">
                            <p:stCondLst>
                              <p:cond delay="0"/>
                            </p:stCondLst>
                            <p:childTnLst>
                              <p:par>
                                <p:cTn id="202" presetID="22" presetClass="entr" presetSubtype="1" fill="hold" grpId="0" nodeType="clickEffect">
                                  <p:stCondLst>
                                    <p:cond delay="0"/>
                                  </p:stCondLst>
                                  <p:childTnLst>
                                    <p:set>
                                      <p:cBhvr>
                                        <p:cTn id="203" dur="1" fill="hold">
                                          <p:stCondLst>
                                            <p:cond delay="0"/>
                                          </p:stCondLst>
                                        </p:cTn>
                                        <p:tgtEl>
                                          <p:spTgt spid="291995"/>
                                        </p:tgtEl>
                                        <p:attrNameLst>
                                          <p:attrName>style.visibility</p:attrName>
                                        </p:attrNameLst>
                                      </p:cBhvr>
                                      <p:to>
                                        <p:strVal val="visible"/>
                                      </p:to>
                                    </p:set>
                                    <p:animEffect transition="in" filter="wipe(up)">
                                      <p:cBhvr>
                                        <p:cTn id="204" dur="500"/>
                                        <p:tgtEl>
                                          <p:spTgt spid="291995"/>
                                        </p:tgtEl>
                                      </p:cBhvr>
                                    </p:animEffect>
                                  </p:childTnLst>
                                </p:cTn>
                              </p:par>
                              <p:par>
                                <p:cTn id="205" presetID="1" presetClass="entr" presetSubtype="0" fill="hold" grpId="0" nodeType="withEffect">
                                  <p:stCondLst>
                                    <p:cond delay="0"/>
                                  </p:stCondLst>
                                  <p:childTnLst>
                                    <p:set>
                                      <p:cBhvr>
                                        <p:cTn id="206" dur="1" fill="hold">
                                          <p:stCondLst>
                                            <p:cond delay="0"/>
                                          </p:stCondLst>
                                        </p:cTn>
                                        <p:tgtEl>
                                          <p:spTgt spid="292081"/>
                                        </p:tgtEl>
                                        <p:attrNameLst>
                                          <p:attrName>style.visibility</p:attrName>
                                        </p:attrNameLst>
                                      </p:cBhvr>
                                      <p:to>
                                        <p:strVal val="visible"/>
                                      </p:to>
                                    </p:set>
                                  </p:childTnLst>
                                </p:cTn>
                              </p:par>
                              <p:par>
                                <p:cTn id="207" presetID="63" presetClass="path" presetSubtype="0" fill="hold" grpId="1" nodeType="withEffect">
                                  <p:stCondLst>
                                    <p:cond delay="0"/>
                                  </p:stCondLst>
                                  <p:childTnLst>
                                    <p:animMotion origin="layout" path="M 3.33333E-6 -4.07407E-6 L 0.22222 -0.1162 " pathEditMode="relative" rAng="0" ptsTypes="AA">
                                      <p:cBhvr>
                                        <p:cTn id="208" dur="500" spd="-100000" fill="hold"/>
                                        <p:tgtEl>
                                          <p:spTgt spid="292081"/>
                                        </p:tgtEl>
                                        <p:attrNameLst>
                                          <p:attrName>ppt_x</p:attrName>
                                          <p:attrName>ppt_y</p:attrName>
                                        </p:attrNameLst>
                                      </p:cBhvr>
                                      <p:rCtr x="11111" y="-5810"/>
                                    </p:animMotion>
                                  </p:childTnLst>
                                </p:cTn>
                              </p:par>
                            </p:childTnLst>
                          </p:cTn>
                        </p:par>
                        <p:par>
                          <p:cTn id="209" fill="hold">
                            <p:stCondLst>
                              <p:cond delay="500"/>
                            </p:stCondLst>
                            <p:childTnLst>
                              <p:par>
                                <p:cTn id="210" presetID="1" presetClass="entr" presetSubtype="0" fill="hold" grpId="0" nodeType="afterEffect">
                                  <p:stCondLst>
                                    <p:cond delay="0"/>
                                  </p:stCondLst>
                                  <p:childTnLst>
                                    <p:set>
                                      <p:cBhvr>
                                        <p:cTn id="211" dur="1" fill="hold">
                                          <p:stCondLst>
                                            <p:cond delay="0"/>
                                          </p:stCondLst>
                                        </p:cTn>
                                        <p:tgtEl>
                                          <p:spTgt spid="291943"/>
                                        </p:tgtEl>
                                        <p:attrNameLst>
                                          <p:attrName>style.visibility</p:attrName>
                                        </p:attrNameLst>
                                      </p:cBhvr>
                                      <p:to>
                                        <p:strVal val="visible"/>
                                      </p:to>
                                    </p:set>
                                  </p:childTnLst>
                                </p:cTn>
                              </p:par>
                            </p:childTnLst>
                          </p:cTn>
                        </p:par>
                      </p:childTnLst>
                    </p:cTn>
                  </p:par>
                  <p:par>
                    <p:cTn id="212" fill="hold">
                      <p:stCondLst>
                        <p:cond delay="indefinite"/>
                      </p:stCondLst>
                      <p:childTnLst>
                        <p:par>
                          <p:cTn id="213" fill="hold">
                            <p:stCondLst>
                              <p:cond delay="0"/>
                            </p:stCondLst>
                            <p:childTnLst>
                              <p:par>
                                <p:cTn id="214" presetID="1" presetClass="exit" presetSubtype="0" fill="hold" grpId="2" nodeType="clickEffect">
                                  <p:stCondLst>
                                    <p:cond delay="0"/>
                                  </p:stCondLst>
                                  <p:childTnLst>
                                    <p:set>
                                      <p:cBhvr>
                                        <p:cTn id="215" dur="1" fill="hold">
                                          <p:stCondLst>
                                            <p:cond delay="0"/>
                                          </p:stCondLst>
                                        </p:cTn>
                                        <p:tgtEl>
                                          <p:spTgt spid="343"/>
                                        </p:tgtEl>
                                        <p:attrNameLst>
                                          <p:attrName>style.visibility</p:attrName>
                                        </p:attrNameLst>
                                      </p:cBhvr>
                                      <p:to>
                                        <p:strVal val="hidden"/>
                                      </p:to>
                                    </p:set>
                                  </p:childTnLst>
                                </p:cTn>
                              </p:par>
                            </p:childTnLst>
                          </p:cTn>
                        </p:par>
                      </p:childTnLst>
                    </p:cTn>
                  </p:par>
                  <p:par>
                    <p:cTn id="216" fill="hold">
                      <p:stCondLst>
                        <p:cond delay="indefinite"/>
                      </p:stCondLst>
                      <p:childTnLst>
                        <p:par>
                          <p:cTn id="217" fill="hold">
                            <p:stCondLst>
                              <p:cond delay="0"/>
                            </p:stCondLst>
                            <p:childTnLst>
                              <p:par>
                                <p:cTn id="218" presetID="1" presetClass="exit" presetSubtype="0" fill="hold" grpId="1" nodeType="clickEffect">
                                  <p:stCondLst>
                                    <p:cond delay="0"/>
                                  </p:stCondLst>
                                  <p:childTnLst>
                                    <p:set>
                                      <p:cBhvr>
                                        <p:cTn id="219" dur="1" fill="hold">
                                          <p:stCondLst>
                                            <p:cond delay="0"/>
                                          </p:stCondLst>
                                        </p:cTn>
                                        <p:tgtEl>
                                          <p:spTgt spid="291854"/>
                                        </p:tgtEl>
                                        <p:attrNameLst>
                                          <p:attrName>style.visibility</p:attrName>
                                        </p:attrNameLst>
                                      </p:cBhvr>
                                      <p:to>
                                        <p:strVal val="hidden"/>
                                      </p:to>
                                    </p:set>
                                  </p:childTnLst>
                                </p:cTn>
                              </p:par>
                              <p:par>
                                <p:cTn id="220" presetID="1" presetClass="exit" presetSubtype="0" fill="hold" grpId="1" nodeType="withEffect">
                                  <p:stCondLst>
                                    <p:cond delay="0"/>
                                  </p:stCondLst>
                                  <p:childTnLst>
                                    <p:set>
                                      <p:cBhvr>
                                        <p:cTn id="221" dur="1" fill="hold">
                                          <p:stCondLst>
                                            <p:cond delay="0"/>
                                          </p:stCondLst>
                                        </p:cTn>
                                        <p:tgtEl>
                                          <p:spTgt spid="291994"/>
                                        </p:tgtEl>
                                        <p:attrNameLst>
                                          <p:attrName>style.visibility</p:attrName>
                                        </p:attrNameLst>
                                      </p:cBhvr>
                                      <p:to>
                                        <p:strVal val="hidden"/>
                                      </p:to>
                                    </p:set>
                                  </p:childTnLst>
                                </p:cTn>
                              </p:par>
                              <p:par>
                                <p:cTn id="222" presetID="1" presetClass="exit" presetSubtype="0" fill="hold" grpId="1" nodeType="withEffect">
                                  <p:stCondLst>
                                    <p:cond delay="0"/>
                                  </p:stCondLst>
                                  <p:childTnLst>
                                    <p:set>
                                      <p:cBhvr>
                                        <p:cTn id="223" dur="1" fill="hold">
                                          <p:stCondLst>
                                            <p:cond delay="0"/>
                                          </p:stCondLst>
                                        </p:cTn>
                                        <p:tgtEl>
                                          <p:spTgt spid="291995"/>
                                        </p:tgtEl>
                                        <p:attrNameLst>
                                          <p:attrName>style.visibility</p:attrName>
                                        </p:attrNameLst>
                                      </p:cBhvr>
                                      <p:to>
                                        <p:strVal val="hidden"/>
                                      </p:to>
                                    </p:set>
                                  </p:childTnLst>
                                </p:cTn>
                              </p:par>
                            </p:childTnLst>
                          </p:cTn>
                        </p:par>
                      </p:childTnLst>
                    </p:cTn>
                  </p:par>
                  <p:par>
                    <p:cTn id="224" fill="hold">
                      <p:stCondLst>
                        <p:cond delay="indefinite"/>
                      </p:stCondLst>
                      <p:childTnLst>
                        <p:par>
                          <p:cTn id="225" fill="hold">
                            <p:stCondLst>
                              <p:cond delay="0"/>
                            </p:stCondLst>
                            <p:childTnLst>
                              <p:par>
                                <p:cTn id="226" presetID="1" presetClass="entr" presetSubtype="0" fill="hold" nodeType="clickEffect">
                                  <p:stCondLst>
                                    <p:cond delay="0"/>
                                  </p:stCondLst>
                                  <p:childTnLst>
                                    <p:set>
                                      <p:cBhvr>
                                        <p:cTn id="227" dur="1" fill="hold">
                                          <p:stCondLst>
                                            <p:cond delay="0"/>
                                          </p:stCondLst>
                                        </p:cTn>
                                        <p:tgtEl>
                                          <p:spTgt spid="291989"/>
                                        </p:tgtEl>
                                        <p:attrNameLst>
                                          <p:attrName>style.visibility</p:attrName>
                                        </p:attrNameLst>
                                      </p:cBhvr>
                                      <p:to>
                                        <p:strVal val="visible"/>
                                      </p:to>
                                    </p:set>
                                  </p:childTnLst>
                                </p:cTn>
                              </p:par>
                              <p:par>
                                <p:cTn id="228" presetID="1" presetClass="entr" presetSubtype="0" fill="hold" grpId="0" nodeType="withEffect">
                                  <p:stCondLst>
                                    <p:cond delay="0"/>
                                  </p:stCondLst>
                                  <p:childTnLst>
                                    <p:set>
                                      <p:cBhvr>
                                        <p:cTn id="229" dur="1" fill="hold">
                                          <p:stCondLst>
                                            <p:cond delay="0"/>
                                          </p:stCondLst>
                                        </p:cTn>
                                        <p:tgtEl>
                                          <p:spTgt spid="291991"/>
                                        </p:tgtEl>
                                        <p:attrNameLst>
                                          <p:attrName>style.visibility</p:attrName>
                                        </p:attrNameLst>
                                      </p:cBhvr>
                                      <p:to>
                                        <p:strVal val="visible"/>
                                      </p:to>
                                    </p:set>
                                  </p:childTnLst>
                                </p:cTn>
                              </p:par>
                              <p:par>
                                <p:cTn id="230" presetID="1" presetClass="entr" presetSubtype="0" fill="hold" nodeType="withEffect">
                                  <p:stCondLst>
                                    <p:cond delay="0"/>
                                  </p:stCondLst>
                                  <p:childTnLst>
                                    <p:set>
                                      <p:cBhvr>
                                        <p:cTn id="231" dur="1" fill="hold">
                                          <p:stCondLst>
                                            <p:cond delay="0"/>
                                          </p:stCondLst>
                                        </p:cTn>
                                        <p:tgtEl>
                                          <p:spTgt spid="3"/>
                                        </p:tgtEl>
                                        <p:attrNameLst>
                                          <p:attrName>style.visibility</p:attrName>
                                        </p:attrNameLst>
                                      </p:cBhvr>
                                      <p:to>
                                        <p:strVal val="visible"/>
                                      </p:to>
                                    </p:set>
                                  </p:childTnLst>
                                </p:cTn>
                              </p:par>
                              <p:par>
                                <p:cTn id="232" presetID="29" presetClass="path" presetSubtype="0" repeatCount="indefinite" fill="hold" nodeType="withEffect">
                                  <p:stCondLst>
                                    <p:cond delay="0"/>
                                  </p:stCondLst>
                                  <p:endCondLst>
                                    <p:cond evt="onNext" delay="0">
                                      <p:tgtEl>
                                        <p:sldTgt/>
                                      </p:tgtEl>
                                    </p:cond>
                                  </p:endCondLst>
                                  <p:childTnLst>
                                    <p:animMotion origin="layout" path="M 0.00174 0.00185 C 0.00191 0.00185 0.00226 0.00139 0.00243 0.00092 C 0.00278 -0.00047 0.00295 -0.00162 0.00261 -0.00185 C 0.00226 -0.00185 0.00157 -0.00139 0.00105 2.59259E-6 C 0.00087 0.00092 0.0007 0.00139 0.0007 0.00185 C 0.00052 0.00231 0.00052 0.00278 0.00052 0.00301 C 0.00052 0.00463 0.00087 0.00602 0.00122 0.00602 C 0.00174 0.00602 0.00191 0.00463 0.00191 0.00301 C 0.00191 0.00254 0.00191 0.00185 0.00174 0.00139 C 0.00174 0.00092 0.00157 0.00069 0.00139 2.59259E-6 C 0.00087 -0.00139 0.00018 -0.00185 -3.33333E-6 -0.00185 C -0.00052 -0.00162 -0.00034 -0.00047 0.00018 0.00092 C 0.00035 0.00162 0.0007 0.00185 0.00087 0.00231 C 0.00122 0.00278 0.00139 0.00301 0.00174 0.00324 C 0.00243 0.00416 0.00348 0.00463 0.00365 0.00416 C 0.004 0.0037 0.00348 0.00278 0.00243 0.00185 C 0.00209 0.00162 0.00174 0.00115 0.00139 0.00092 C 0.00122 0.00092 0.0007 0.00069 0.00035 0.00069 C -0.00086 0.00023 -0.00173 0.00023 -0.00173 0.00092 C -0.00173 0.00139 -0.00104 0.00185 -3.33333E-6 0.00231 C 0.00052 0.00254 0.00105 0.00254 0.00139 0.00254 C 0.00174 0.00254 0.00209 0.00231 0.00243 0.00231 C 0.00348 0.00185 0.00452 0.00139 0.00417 0.00092 C 0.00417 0.00023 0.00313 0.00023 0.00209 0.00069 C 0.00174 0.00069 0.00122 0.00092 0.00087 0.00115 C 0.00052 0.00139 0.00018 0.00162 -3.33333E-6 0.00185 C -0.00086 0.00278 -0.00156 0.0037 -0.00121 0.00416 C -0.00104 0.00463 -3.33333E-6 0.00416 0.00087 0.00324 C 0.00122 0.00278 0.00174 0.00231 0.00174 0.00185 Z " pathEditMode="relative" rAng="0" ptsTypes="fffffffffffffffffffffffffffff">
                                      <p:cBhvr>
                                        <p:cTn id="233" dur="500" fill="hold"/>
                                        <p:tgtEl>
                                          <p:spTgt spid="3"/>
                                        </p:tgtEl>
                                        <p:attrNameLst>
                                          <p:attrName>ppt_x</p:attrName>
                                          <p:attrName>ppt_y</p:attrName>
                                        </p:attrNameLst>
                                      </p:cBhvr>
                                      <p:rCtr x="-35" y="23"/>
                                    </p:animMotion>
                                  </p:childTnLst>
                                </p:cTn>
                              </p:par>
                            </p:childTnLst>
                          </p:cTn>
                        </p:par>
                      </p:childTnLst>
                    </p:cTn>
                  </p:par>
                  <p:par>
                    <p:cTn id="234" fill="hold">
                      <p:stCondLst>
                        <p:cond delay="indefinite"/>
                      </p:stCondLst>
                      <p:childTnLst>
                        <p:par>
                          <p:cTn id="235" fill="hold">
                            <p:stCondLst>
                              <p:cond delay="0"/>
                            </p:stCondLst>
                            <p:childTnLst>
                              <p:par>
                                <p:cTn id="236" presetID="1" presetClass="entr" presetSubtype="0" fill="hold" grpId="0" nodeType="clickEffect">
                                  <p:stCondLst>
                                    <p:cond delay="0"/>
                                  </p:stCondLst>
                                  <p:childTnLst>
                                    <p:set>
                                      <p:cBhvr>
                                        <p:cTn id="237" dur="1" fill="hold">
                                          <p:stCondLst>
                                            <p:cond delay="0"/>
                                          </p:stCondLst>
                                        </p:cTn>
                                        <p:tgtEl>
                                          <p:spTgt spid="291990"/>
                                        </p:tgtEl>
                                        <p:attrNameLst>
                                          <p:attrName>style.visibility</p:attrName>
                                        </p:attrNameLst>
                                      </p:cBhvr>
                                      <p:to>
                                        <p:strVal val="visible"/>
                                      </p:to>
                                    </p:set>
                                  </p:childTnLst>
                                </p:cTn>
                              </p:par>
                            </p:childTnLst>
                          </p:cTn>
                        </p:par>
                      </p:childTnLst>
                    </p:cTn>
                  </p:par>
                  <p:par>
                    <p:cTn id="238" fill="hold">
                      <p:stCondLst>
                        <p:cond delay="indefinite"/>
                      </p:stCondLst>
                      <p:childTnLst>
                        <p:par>
                          <p:cTn id="239" fill="hold">
                            <p:stCondLst>
                              <p:cond delay="0"/>
                            </p:stCondLst>
                            <p:childTnLst>
                              <p:par>
                                <p:cTn id="240" presetID="1" presetClass="entr" presetSubtype="0" fill="hold" grpId="0" nodeType="clickEffect">
                                  <p:stCondLst>
                                    <p:cond delay="0"/>
                                  </p:stCondLst>
                                  <p:childTnLst>
                                    <p:set>
                                      <p:cBhvr>
                                        <p:cTn id="241" dur="1" fill="hold">
                                          <p:stCondLst>
                                            <p:cond delay="0"/>
                                          </p:stCondLst>
                                        </p:cTn>
                                        <p:tgtEl>
                                          <p:spTgt spid="291992"/>
                                        </p:tgtEl>
                                        <p:attrNameLst>
                                          <p:attrName>style.visibility</p:attrName>
                                        </p:attrNameLst>
                                      </p:cBhvr>
                                      <p:to>
                                        <p:strVal val="visible"/>
                                      </p:to>
                                    </p:set>
                                  </p:childTnLst>
                                </p:cTn>
                              </p:par>
                            </p:childTnLst>
                          </p:cTn>
                        </p:par>
                      </p:childTnLst>
                    </p:cTn>
                  </p:par>
                  <p:par>
                    <p:cTn id="242" fill="hold">
                      <p:stCondLst>
                        <p:cond delay="indefinite"/>
                      </p:stCondLst>
                      <p:childTnLst>
                        <p:par>
                          <p:cTn id="243" fill="hold">
                            <p:stCondLst>
                              <p:cond delay="0"/>
                            </p:stCondLst>
                            <p:childTnLst>
                              <p:par>
                                <p:cTn id="244" presetID="1" presetClass="exit" presetSubtype="0" fill="hold" nodeType="clickEffect">
                                  <p:stCondLst>
                                    <p:cond delay="0"/>
                                  </p:stCondLst>
                                  <p:childTnLst>
                                    <p:set>
                                      <p:cBhvr>
                                        <p:cTn id="245" dur="1" fill="hold">
                                          <p:stCondLst>
                                            <p:cond delay="0"/>
                                          </p:stCondLst>
                                        </p:cTn>
                                        <p:tgtEl>
                                          <p:spTgt spid="3"/>
                                        </p:tgtEl>
                                        <p:attrNameLst>
                                          <p:attrName>style.visibility</p:attrName>
                                        </p:attrNameLst>
                                      </p:cBhvr>
                                      <p:to>
                                        <p:strVal val="hidden"/>
                                      </p:to>
                                    </p:se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292205"/>
                                        </p:tgtEl>
                                        <p:attrNameLst>
                                          <p:attrName>style.visibility</p:attrName>
                                        </p:attrNameLst>
                                      </p:cBhvr>
                                      <p:to>
                                        <p:strVal val="visible"/>
                                      </p:to>
                                    </p:set>
                                  </p:childTnLst>
                                </p:cTn>
                              </p:par>
                            </p:childTnLst>
                          </p:cTn>
                        </p:par>
                      </p:childTnLst>
                    </p:cTn>
                  </p:par>
                  <p:par>
                    <p:cTn id="250" fill="hold">
                      <p:stCondLst>
                        <p:cond delay="indefinite"/>
                      </p:stCondLst>
                      <p:childTnLst>
                        <p:par>
                          <p:cTn id="251" fill="hold">
                            <p:stCondLst>
                              <p:cond delay="0"/>
                            </p:stCondLst>
                            <p:childTnLst>
                              <p:par>
                                <p:cTn id="252" presetID="7" presetClass="emph" presetSubtype="2" fill="hold" nodeType="clickEffect">
                                  <p:stCondLst>
                                    <p:cond delay="0"/>
                                  </p:stCondLst>
                                  <p:childTnLst>
                                    <p:animClr clrSpc="rgb" dir="cw">
                                      <p:cBhvr>
                                        <p:cTn id="253" dur="100" fill="hold"/>
                                        <p:tgtEl>
                                          <p:spTgt spid="292153"/>
                                        </p:tgtEl>
                                        <p:attrNameLst>
                                          <p:attrName>stroke.color</p:attrName>
                                        </p:attrNameLst>
                                      </p:cBhvr>
                                      <p:to>
                                        <a:schemeClr val="accent1"/>
                                      </p:to>
                                    </p:animClr>
                                    <p:set>
                                      <p:cBhvr>
                                        <p:cTn id="254" dur="100" fill="hold"/>
                                        <p:tgtEl>
                                          <p:spTgt spid="292153"/>
                                        </p:tgtEl>
                                        <p:attrNameLst>
                                          <p:attrName>stroke.on</p:attrName>
                                        </p:attrNameLst>
                                      </p:cBhvr>
                                      <p:to>
                                        <p:strVal val="true"/>
                                      </p:to>
                                    </p:set>
                                  </p:childTnLst>
                                </p:cTn>
                              </p:par>
                              <p:par>
                                <p:cTn id="255" presetID="7" presetClass="emph" presetSubtype="2" fill="hold" nodeType="withEffect">
                                  <p:stCondLst>
                                    <p:cond delay="0"/>
                                  </p:stCondLst>
                                  <p:childTnLst>
                                    <p:animClr clrSpc="rgb" dir="cw">
                                      <p:cBhvr>
                                        <p:cTn id="256" dur="100" fill="hold"/>
                                        <p:tgtEl>
                                          <p:spTgt spid="302"/>
                                        </p:tgtEl>
                                        <p:attrNameLst>
                                          <p:attrName>stroke.color</p:attrName>
                                        </p:attrNameLst>
                                      </p:cBhvr>
                                      <p:to>
                                        <a:schemeClr val="accent1"/>
                                      </p:to>
                                    </p:animClr>
                                    <p:set>
                                      <p:cBhvr>
                                        <p:cTn id="257" dur="100" fill="hold"/>
                                        <p:tgtEl>
                                          <p:spTgt spid="302"/>
                                        </p:tgtEl>
                                        <p:attrNameLst>
                                          <p:attrName>stroke.on</p:attrName>
                                        </p:attrNameLst>
                                      </p:cBhvr>
                                      <p:to>
                                        <p:strVal val="true"/>
                                      </p:to>
                                    </p:set>
                                  </p:childTnLst>
                                </p:cTn>
                              </p:par>
                            </p:childTnLst>
                          </p:cTn>
                        </p:par>
                      </p:childTnLst>
                    </p:cTn>
                  </p:par>
                  <p:par>
                    <p:cTn id="258" fill="hold">
                      <p:stCondLst>
                        <p:cond delay="indefinite"/>
                      </p:stCondLst>
                      <p:childTnLst>
                        <p:par>
                          <p:cTn id="259" fill="hold">
                            <p:stCondLst>
                              <p:cond delay="0"/>
                            </p:stCondLst>
                            <p:childTnLst>
                              <p:par>
                                <p:cTn id="260" presetID="1" presetClass="exit" presetSubtype="0" fill="hold" grpId="1" nodeType="clickEffect">
                                  <p:stCondLst>
                                    <p:cond delay="0"/>
                                  </p:stCondLst>
                                  <p:childTnLst>
                                    <p:set>
                                      <p:cBhvr>
                                        <p:cTn id="261" dur="1" fill="hold">
                                          <p:stCondLst>
                                            <p:cond delay="0"/>
                                          </p:stCondLst>
                                        </p:cTn>
                                        <p:tgtEl>
                                          <p:spTgt spid="292205"/>
                                        </p:tgtEl>
                                        <p:attrNameLst>
                                          <p:attrName>style.visibility</p:attrName>
                                        </p:attrNameLst>
                                      </p:cBhvr>
                                      <p:to>
                                        <p:strVal val="hidden"/>
                                      </p:to>
                                    </p:set>
                                  </p:childTnLst>
                                </p:cTn>
                              </p:par>
                            </p:childTnLst>
                          </p:cTn>
                        </p:par>
                      </p:childTnLst>
                    </p:cTn>
                  </p:par>
                  <p:par>
                    <p:cTn id="262" fill="hold">
                      <p:stCondLst>
                        <p:cond delay="indefinite"/>
                      </p:stCondLst>
                      <p:childTnLst>
                        <p:par>
                          <p:cTn id="263" fill="hold">
                            <p:stCondLst>
                              <p:cond delay="0"/>
                            </p:stCondLst>
                            <p:childTnLst>
                              <p:par>
                                <p:cTn id="264" presetID="22" presetClass="entr" presetSubtype="2" fill="hold" grpId="0" nodeType="clickEffect">
                                  <p:stCondLst>
                                    <p:cond delay="0"/>
                                  </p:stCondLst>
                                  <p:childTnLst>
                                    <p:set>
                                      <p:cBhvr>
                                        <p:cTn id="265" dur="1" fill="hold">
                                          <p:stCondLst>
                                            <p:cond delay="0"/>
                                          </p:stCondLst>
                                        </p:cTn>
                                        <p:tgtEl>
                                          <p:spTgt spid="290"/>
                                        </p:tgtEl>
                                        <p:attrNameLst>
                                          <p:attrName>style.visibility</p:attrName>
                                        </p:attrNameLst>
                                      </p:cBhvr>
                                      <p:to>
                                        <p:strVal val="visible"/>
                                      </p:to>
                                    </p:set>
                                    <p:animEffect transition="in" filter="wipe(right)">
                                      <p:cBhvr>
                                        <p:cTn id="266" dur="500"/>
                                        <p:tgtEl>
                                          <p:spTgt spid="290"/>
                                        </p:tgtEl>
                                      </p:cBhvr>
                                    </p:animEffect>
                                  </p:childTnLst>
                                </p:cTn>
                              </p:par>
                            </p:childTnLst>
                          </p:cTn>
                        </p:par>
                        <p:par>
                          <p:cTn id="267" fill="hold">
                            <p:stCondLst>
                              <p:cond delay="500"/>
                            </p:stCondLst>
                            <p:childTnLst>
                              <p:par>
                                <p:cTn id="268" presetID="1" presetClass="entr" presetSubtype="0" fill="hold" grpId="0" nodeType="afterEffect">
                                  <p:stCondLst>
                                    <p:cond delay="0"/>
                                  </p:stCondLst>
                                  <p:childTnLst>
                                    <p:set>
                                      <p:cBhvr>
                                        <p:cTn id="269" dur="1" fill="hold">
                                          <p:stCondLst>
                                            <p:cond delay="0"/>
                                          </p:stCondLst>
                                        </p:cTn>
                                        <p:tgtEl>
                                          <p:spTgt spid="281"/>
                                        </p:tgtEl>
                                        <p:attrNameLst>
                                          <p:attrName>style.visibility</p:attrName>
                                        </p:attrNameLst>
                                      </p:cBhvr>
                                      <p:to>
                                        <p:strVal val="visible"/>
                                      </p:to>
                                    </p:set>
                                  </p:childTnLst>
                                </p:cTn>
                              </p:par>
                            </p:childTnLst>
                          </p:cTn>
                        </p:par>
                      </p:childTnLst>
                    </p:cTn>
                  </p:par>
                  <p:par>
                    <p:cTn id="270" fill="hold">
                      <p:stCondLst>
                        <p:cond delay="indefinite"/>
                      </p:stCondLst>
                      <p:childTnLst>
                        <p:par>
                          <p:cTn id="271" fill="hold">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282"/>
                                        </p:tgtEl>
                                        <p:attrNameLst>
                                          <p:attrName>style.visibility</p:attrName>
                                        </p:attrNameLst>
                                      </p:cBhvr>
                                      <p:to>
                                        <p:strVal val="visible"/>
                                      </p:to>
                                    </p:set>
                                  </p:childTnLst>
                                </p:cTn>
                              </p:par>
                              <p:par>
                                <p:cTn id="274" presetID="1" presetClass="entr" presetSubtype="0" fill="hold" grpId="0" nodeType="withEffect">
                                  <p:stCondLst>
                                    <p:cond delay="0"/>
                                  </p:stCondLst>
                                  <p:childTnLst>
                                    <p:set>
                                      <p:cBhvr>
                                        <p:cTn id="275" dur="1" fill="hold">
                                          <p:stCondLst>
                                            <p:cond delay="0"/>
                                          </p:stCondLst>
                                        </p:cTn>
                                        <p:tgtEl>
                                          <p:spTgt spid="309"/>
                                        </p:tgtEl>
                                        <p:attrNameLst>
                                          <p:attrName>style.visibility</p:attrName>
                                        </p:attrNameLst>
                                      </p:cBhvr>
                                      <p:to>
                                        <p:strVal val="visible"/>
                                      </p:to>
                                    </p:set>
                                  </p:childTnLst>
                                </p:cTn>
                              </p:par>
                            </p:childTnLst>
                          </p:cTn>
                        </p:par>
                      </p:childTnLst>
                    </p:cTn>
                  </p:par>
                  <p:par>
                    <p:cTn id="276" fill="hold">
                      <p:stCondLst>
                        <p:cond delay="indefinite"/>
                      </p:stCondLst>
                      <p:childTnLst>
                        <p:par>
                          <p:cTn id="277" fill="hold">
                            <p:stCondLst>
                              <p:cond delay="0"/>
                            </p:stCondLst>
                            <p:childTnLst>
                              <p:par>
                                <p:cTn id="278" presetID="1" presetClass="entr" presetSubtype="0" fill="hold" grpId="0" nodeType="clickEffect">
                                  <p:stCondLst>
                                    <p:cond delay="0"/>
                                  </p:stCondLst>
                                  <p:childTnLst>
                                    <p:set>
                                      <p:cBhvr>
                                        <p:cTn id="279" dur="1" fill="hold">
                                          <p:stCondLst>
                                            <p:cond delay="0"/>
                                          </p:stCondLst>
                                        </p:cTn>
                                        <p:tgtEl>
                                          <p:spTgt spid="521"/>
                                        </p:tgtEl>
                                        <p:attrNameLst>
                                          <p:attrName>style.visibility</p:attrName>
                                        </p:attrNameLst>
                                      </p:cBhvr>
                                      <p:to>
                                        <p:strVal val="visible"/>
                                      </p:to>
                                    </p:set>
                                  </p:childTnLst>
                                </p:cTn>
                              </p:par>
                              <p:par>
                                <p:cTn id="280" presetID="35" presetClass="emph" presetSubtype="0" repeatCount="10000" fill="hold" grpId="1" nodeType="withEffect">
                                  <p:stCondLst>
                                    <p:cond delay="0"/>
                                  </p:stCondLst>
                                  <p:childTnLst>
                                    <p:anim calcmode="discrete" valueType="str">
                                      <p:cBhvr>
                                        <p:cTn id="281" dur="500" fill="hold"/>
                                        <p:tgtEl>
                                          <p:spTgt spid="521"/>
                                        </p:tgtEl>
                                        <p:attrNameLst>
                                          <p:attrName>style.visibility</p:attrName>
                                        </p:attrNameLst>
                                      </p:cBhvr>
                                      <p:tavLst>
                                        <p:tav tm="0">
                                          <p:val>
                                            <p:strVal val="hidden"/>
                                          </p:val>
                                        </p:tav>
                                        <p:tav tm="50000">
                                          <p:val>
                                            <p:strVal val="visible"/>
                                          </p:val>
                                        </p:tav>
                                      </p:tavLst>
                                    </p:anim>
                                  </p:childTnLst>
                                </p:cTn>
                              </p:par>
                            </p:childTnLst>
                          </p:cTn>
                        </p:par>
                      </p:childTnLst>
                    </p:cTn>
                  </p:par>
                  <p:par>
                    <p:cTn id="282" fill="hold">
                      <p:stCondLst>
                        <p:cond delay="indefinite"/>
                      </p:stCondLst>
                      <p:childTnLst>
                        <p:par>
                          <p:cTn id="283" fill="hold">
                            <p:stCondLst>
                              <p:cond delay="0"/>
                            </p:stCondLst>
                            <p:childTnLst>
                              <p:par>
                                <p:cTn id="284" presetID="22" presetClass="entr" presetSubtype="4" fill="hold" grpId="0" nodeType="clickEffect">
                                  <p:stCondLst>
                                    <p:cond delay="0"/>
                                  </p:stCondLst>
                                  <p:childTnLst>
                                    <p:set>
                                      <p:cBhvr>
                                        <p:cTn id="285" dur="1" fill="hold">
                                          <p:stCondLst>
                                            <p:cond delay="0"/>
                                          </p:stCondLst>
                                        </p:cTn>
                                        <p:tgtEl>
                                          <p:spTgt spid="522"/>
                                        </p:tgtEl>
                                        <p:attrNameLst>
                                          <p:attrName>style.visibility</p:attrName>
                                        </p:attrNameLst>
                                      </p:cBhvr>
                                      <p:to>
                                        <p:strVal val="visible"/>
                                      </p:to>
                                    </p:set>
                                    <p:animEffect transition="in" filter="wipe(down)">
                                      <p:cBhvr>
                                        <p:cTn id="286" dur="500"/>
                                        <p:tgtEl>
                                          <p:spTgt spid="522"/>
                                        </p:tgtEl>
                                      </p:cBhvr>
                                    </p:animEffect>
                                  </p:childTnLst>
                                </p:cTn>
                              </p:par>
                            </p:childTnLst>
                          </p:cTn>
                        </p:par>
                      </p:childTnLst>
                    </p:cTn>
                  </p:par>
                  <p:par>
                    <p:cTn id="287" fill="hold">
                      <p:stCondLst>
                        <p:cond delay="indefinite"/>
                      </p:stCondLst>
                      <p:childTnLst>
                        <p:par>
                          <p:cTn id="288" fill="hold">
                            <p:stCondLst>
                              <p:cond delay="0"/>
                            </p:stCondLst>
                            <p:childTnLst>
                              <p:par>
                                <p:cTn id="289" presetID="1" presetClass="entr" presetSubtype="0" fill="hold" grpId="0" nodeType="clickEffect">
                                  <p:stCondLst>
                                    <p:cond delay="0"/>
                                  </p:stCondLst>
                                  <p:childTnLst>
                                    <p:set>
                                      <p:cBhvr>
                                        <p:cTn id="290" dur="1" fill="hold">
                                          <p:stCondLst>
                                            <p:cond delay="0"/>
                                          </p:stCondLst>
                                        </p:cTn>
                                        <p:tgtEl>
                                          <p:spTgt spid="337"/>
                                        </p:tgtEl>
                                        <p:attrNameLst>
                                          <p:attrName>style.visibility</p:attrName>
                                        </p:attrNameLst>
                                      </p:cBhvr>
                                      <p:to>
                                        <p:strVal val="visible"/>
                                      </p:to>
                                    </p:set>
                                  </p:childTnLst>
                                </p:cTn>
                              </p:par>
                              <p:par>
                                <p:cTn id="291" presetID="35" presetClass="emph" presetSubtype="0" repeatCount="10000" fill="hold" grpId="1" nodeType="withEffect">
                                  <p:stCondLst>
                                    <p:cond delay="0"/>
                                  </p:stCondLst>
                                  <p:childTnLst>
                                    <p:anim calcmode="discrete" valueType="str">
                                      <p:cBhvr>
                                        <p:cTn id="292" dur="500" fill="hold"/>
                                        <p:tgtEl>
                                          <p:spTgt spid="337"/>
                                        </p:tgtEl>
                                        <p:attrNameLst>
                                          <p:attrName>style.visibility</p:attrName>
                                        </p:attrNameLst>
                                      </p:cBhvr>
                                      <p:tavLst>
                                        <p:tav tm="0">
                                          <p:val>
                                            <p:strVal val="hidden"/>
                                          </p:val>
                                        </p:tav>
                                        <p:tav tm="50000">
                                          <p:val>
                                            <p:strVal val="visible"/>
                                          </p:val>
                                        </p:tav>
                                      </p:tavLst>
                                    </p:anim>
                                  </p:childTnLst>
                                </p:cTn>
                              </p:par>
                            </p:childTnLst>
                          </p:cTn>
                        </p:par>
                      </p:childTnLst>
                    </p:cTn>
                  </p:par>
                  <p:par>
                    <p:cTn id="293" fill="hold">
                      <p:stCondLst>
                        <p:cond delay="indefinite"/>
                      </p:stCondLst>
                      <p:childTnLst>
                        <p:par>
                          <p:cTn id="294" fill="hold">
                            <p:stCondLst>
                              <p:cond delay="0"/>
                            </p:stCondLst>
                            <p:childTnLst>
                              <p:par>
                                <p:cTn id="295" presetID="22" presetClass="entr" presetSubtype="1" fill="hold" grpId="0" nodeType="clickEffect">
                                  <p:stCondLst>
                                    <p:cond delay="0"/>
                                  </p:stCondLst>
                                  <p:childTnLst>
                                    <p:set>
                                      <p:cBhvr>
                                        <p:cTn id="296" dur="1" fill="hold">
                                          <p:stCondLst>
                                            <p:cond delay="0"/>
                                          </p:stCondLst>
                                        </p:cTn>
                                        <p:tgtEl>
                                          <p:spTgt spid="520"/>
                                        </p:tgtEl>
                                        <p:attrNameLst>
                                          <p:attrName>style.visibility</p:attrName>
                                        </p:attrNameLst>
                                      </p:cBhvr>
                                      <p:to>
                                        <p:strVal val="visible"/>
                                      </p:to>
                                    </p:set>
                                    <p:animEffect transition="in" filter="wipe(up)">
                                      <p:cBhvr>
                                        <p:cTn id="297" dur="500"/>
                                        <p:tgtEl>
                                          <p:spTgt spid="520"/>
                                        </p:tgtEl>
                                      </p:cBhvr>
                                    </p:animEffect>
                                  </p:childTnLst>
                                </p:cTn>
                              </p:par>
                              <p:par>
                                <p:cTn id="298" presetID="1" presetClass="entr" presetSubtype="0" fill="hold" grpId="0" nodeType="withEffect">
                                  <p:stCondLst>
                                    <p:cond delay="0"/>
                                  </p:stCondLst>
                                  <p:childTnLst>
                                    <p:set>
                                      <p:cBhvr>
                                        <p:cTn id="299" dur="1" fill="hold">
                                          <p:stCondLst>
                                            <p:cond delay="0"/>
                                          </p:stCondLst>
                                        </p:cTn>
                                        <p:tgtEl>
                                          <p:spTgt spid="310"/>
                                        </p:tgtEl>
                                        <p:attrNameLst>
                                          <p:attrName>style.visibility</p:attrName>
                                        </p:attrNameLst>
                                      </p:cBhvr>
                                      <p:to>
                                        <p:strVal val="visible"/>
                                      </p:to>
                                    </p:set>
                                  </p:childTnLst>
                                </p:cTn>
                              </p:par>
                              <p:par>
                                <p:cTn id="300" presetID="64" presetClass="path" presetSubtype="0" fill="hold" grpId="1" nodeType="withEffect">
                                  <p:stCondLst>
                                    <p:cond delay="0"/>
                                  </p:stCondLst>
                                  <p:childTnLst>
                                    <p:animMotion origin="layout" path="M 4.44444E-6 -2.59259E-6 L 0.15364 -0.19282 " pathEditMode="relative" rAng="0" ptsTypes="AA">
                                      <p:cBhvr>
                                        <p:cTn id="301" dur="500" spd="-100000" fill="hold"/>
                                        <p:tgtEl>
                                          <p:spTgt spid="310"/>
                                        </p:tgtEl>
                                        <p:attrNameLst>
                                          <p:attrName>ppt_x</p:attrName>
                                          <p:attrName>ppt_y</p:attrName>
                                        </p:attrNameLst>
                                      </p:cBhvr>
                                      <p:rCtr x="7674" y="-9653"/>
                                    </p:animMotion>
                                  </p:childTnLst>
                                </p:cTn>
                              </p:par>
                            </p:childTnLst>
                          </p:cTn>
                        </p:par>
                      </p:childTnLst>
                    </p:cTn>
                  </p:par>
                  <p:par>
                    <p:cTn id="302" fill="hold">
                      <p:stCondLst>
                        <p:cond delay="indefinite"/>
                      </p:stCondLst>
                      <p:childTnLst>
                        <p:par>
                          <p:cTn id="303" fill="hold">
                            <p:stCondLst>
                              <p:cond delay="0"/>
                            </p:stCondLst>
                            <p:childTnLst>
                              <p:par>
                                <p:cTn id="304" presetID="1" presetClass="exit" presetSubtype="0" fill="hold" grpId="2" nodeType="clickEffect">
                                  <p:stCondLst>
                                    <p:cond delay="0"/>
                                  </p:stCondLst>
                                  <p:childTnLst>
                                    <p:set>
                                      <p:cBhvr>
                                        <p:cTn id="305" dur="1" fill="hold">
                                          <p:stCondLst>
                                            <p:cond delay="0"/>
                                          </p:stCondLst>
                                        </p:cTn>
                                        <p:tgtEl>
                                          <p:spTgt spid="521"/>
                                        </p:tgtEl>
                                        <p:attrNameLst>
                                          <p:attrName>style.visibility</p:attrName>
                                        </p:attrNameLst>
                                      </p:cBhvr>
                                      <p:to>
                                        <p:strVal val="hidden"/>
                                      </p:to>
                                    </p:set>
                                  </p:childTnLst>
                                </p:cTn>
                              </p:par>
                              <p:par>
                                <p:cTn id="306" presetID="1" presetClass="exit" presetSubtype="0" fill="hold" grpId="1" nodeType="withEffect">
                                  <p:stCondLst>
                                    <p:cond delay="0"/>
                                  </p:stCondLst>
                                  <p:childTnLst>
                                    <p:set>
                                      <p:cBhvr>
                                        <p:cTn id="307" dur="1" fill="hold">
                                          <p:stCondLst>
                                            <p:cond delay="0"/>
                                          </p:stCondLst>
                                        </p:cTn>
                                        <p:tgtEl>
                                          <p:spTgt spid="522"/>
                                        </p:tgtEl>
                                        <p:attrNameLst>
                                          <p:attrName>style.visibility</p:attrName>
                                        </p:attrNameLst>
                                      </p:cBhvr>
                                      <p:to>
                                        <p:strVal val="hidden"/>
                                      </p:to>
                                    </p:set>
                                  </p:childTnLst>
                                </p:cTn>
                              </p:par>
                              <p:par>
                                <p:cTn id="308" presetID="1" presetClass="exit" presetSubtype="0" fill="hold" grpId="1" nodeType="withEffect">
                                  <p:stCondLst>
                                    <p:cond delay="0"/>
                                  </p:stCondLst>
                                  <p:childTnLst>
                                    <p:set>
                                      <p:cBhvr>
                                        <p:cTn id="309" dur="1" fill="hold">
                                          <p:stCondLst>
                                            <p:cond delay="0"/>
                                          </p:stCondLst>
                                        </p:cTn>
                                        <p:tgtEl>
                                          <p:spTgt spid="520"/>
                                        </p:tgtEl>
                                        <p:attrNameLst>
                                          <p:attrName>style.visibility</p:attrName>
                                        </p:attrNameLst>
                                      </p:cBhvr>
                                      <p:to>
                                        <p:strVal val="hidden"/>
                                      </p:to>
                                    </p:set>
                                  </p:childTnLst>
                                </p:cTn>
                              </p:par>
                              <p:par>
                                <p:cTn id="310" presetID="1" presetClass="exit" presetSubtype="0" fill="hold" grpId="2" nodeType="withEffect">
                                  <p:stCondLst>
                                    <p:cond delay="0"/>
                                  </p:stCondLst>
                                  <p:childTnLst>
                                    <p:set>
                                      <p:cBhvr>
                                        <p:cTn id="311" dur="1" fill="hold">
                                          <p:stCondLst>
                                            <p:cond delay="0"/>
                                          </p:stCondLst>
                                        </p:cTn>
                                        <p:tgtEl>
                                          <p:spTgt spid="337"/>
                                        </p:tgtEl>
                                        <p:attrNameLst>
                                          <p:attrName>style.visibility</p:attrName>
                                        </p:attrNameLst>
                                      </p:cBhvr>
                                      <p:to>
                                        <p:strVal val="hidden"/>
                                      </p:to>
                                    </p:set>
                                  </p:childTnLst>
                                </p:cTn>
                              </p:par>
                              <p:par>
                                <p:cTn id="312" presetID="1" presetClass="exit" presetSubtype="0" fill="hold" grpId="2" nodeType="withEffect">
                                  <p:stCondLst>
                                    <p:cond delay="0"/>
                                  </p:stCondLst>
                                  <p:childTnLst>
                                    <p:set>
                                      <p:cBhvr>
                                        <p:cTn id="313" dur="1" fill="hold">
                                          <p:stCondLst>
                                            <p:cond delay="0"/>
                                          </p:stCondLst>
                                        </p:cTn>
                                        <p:tgtEl>
                                          <p:spTgt spid="290"/>
                                        </p:tgtEl>
                                        <p:attrNameLst>
                                          <p:attrName>style.visibility</p:attrName>
                                        </p:attrNameLst>
                                      </p:cBhvr>
                                      <p:to>
                                        <p:strVal val="hidden"/>
                                      </p:to>
                                    </p:set>
                                  </p:childTnLst>
                                </p:cTn>
                              </p:par>
                            </p:childTnLst>
                          </p:cTn>
                        </p:par>
                      </p:childTnLst>
                    </p:cTn>
                  </p:par>
                  <p:par>
                    <p:cTn id="314" fill="hold">
                      <p:stCondLst>
                        <p:cond delay="indefinite"/>
                      </p:stCondLst>
                      <p:childTnLst>
                        <p:par>
                          <p:cTn id="315" fill="hold">
                            <p:stCondLst>
                              <p:cond delay="0"/>
                            </p:stCondLst>
                            <p:childTnLst>
                              <p:par>
                                <p:cTn id="316" presetID="1" presetClass="entr" presetSubtype="0" fill="hold" grpId="0" nodeType="clickEffect">
                                  <p:stCondLst>
                                    <p:cond delay="0"/>
                                  </p:stCondLst>
                                  <p:childTnLst>
                                    <p:set>
                                      <p:cBhvr>
                                        <p:cTn id="317" dur="1" fill="hold">
                                          <p:stCondLst>
                                            <p:cond delay="0"/>
                                          </p:stCondLst>
                                        </p:cTn>
                                        <p:tgtEl>
                                          <p:spTgt spid="311"/>
                                        </p:tgtEl>
                                        <p:attrNameLst>
                                          <p:attrName>style.visibility</p:attrName>
                                        </p:attrNameLst>
                                      </p:cBhvr>
                                      <p:to>
                                        <p:strVal val="visible"/>
                                      </p:to>
                                    </p:set>
                                  </p:childTnLst>
                                </p:cTn>
                              </p:par>
                              <p:par>
                                <p:cTn id="318" presetID="1" presetClass="entr" presetSubtype="0" fill="hold" grpId="0" nodeType="withEffect">
                                  <p:stCondLst>
                                    <p:cond delay="0"/>
                                  </p:stCondLst>
                                  <p:childTnLst>
                                    <p:set>
                                      <p:cBhvr>
                                        <p:cTn id="319" dur="1" fill="hold">
                                          <p:stCondLst>
                                            <p:cond delay="0"/>
                                          </p:stCondLst>
                                        </p:cTn>
                                        <p:tgtEl>
                                          <p:spTgt spid="284"/>
                                        </p:tgtEl>
                                        <p:attrNameLst>
                                          <p:attrName>style.visibility</p:attrName>
                                        </p:attrNameLst>
                                      </p:cBhvr>
                                      <p:to>
                                        <p:strVal val="visible"/>
                                      </p:to>
                                    </p:set>
                                  </p:childTnLst>
                                </p:cTn>
                              </p:par>
                            </p:childTnLst>
                          </p:cTn>
                        </p:par>
                      </p:childTnLst>
                    </p:cTn>
                  </p:par>
                  <p:par>
                    <p:cTn id="320" fill="hold">
                      <p:stCondLst>
                        <p:cond delay="indefinite"/>
                      </p:stCondLst>
                      <p:childTnLst>
                        <p:par>
                          <p:cTn id="321" fill="hold">
                            <p:stCondLst>
                              <p:cond delay="0"/>
                            </p:stCondLst>
                            <p:childTnLst>
                              <p:par>
                                <p:cTn id="322" presetID="1" presetClass="entr" presetSubtype="0" fill="hold" grpId="0" nodeType="clickEffect">
                                  <p:stCondLst>
                                    <p:cond delay="0"/>
                                  </p:stCondLst>
                                  <p:childTnLst>
                                    <p:set>
                                      <p:cBhvr>
                                        <p:cTn id="323" dur="1" fill="hold">
                                          <p:stCondLst>
                                            <p:cond delay="0"/>
                                          </p:stCondLst>
                                        </p:cTn>
                                        <p:tgtEl>
                                          <p:spTgt spid="525"/>
                                        </p:tgtEl>
                                        <p:attrNameLst>
                                          <p:attrName>style.visibility</p:attrName>
                                        </p:attrNameLst>
                                      </p:cBhvr>
                                      <p:to>
                                        <p:strVal val="visible"/>
                                      </p:to>
                                    </p:set>
                                  </p:childTnLst>
                                </p:cTn>
                              </p:par>
                              <p:par>
                                <p:cTn id="324" presetID="35" presetClass="emph" presetSubtype="0" repeatCount="10000" fill="hold" grpId="1" nodeType="withEffect">
                                  <p:stCondLst>
                                    <p:cond delay="0"/>
                                  </p:stCondLst>
                                  <p:childTnLst>
                                    <p:anim calcmode="discrete" valueType="str">
                                      <p:cBhvr>
                                        <p:cTn id="325" dur="500" fill="hold"/>
                                        <p:tgtEl>
                                          <p:spTgt spid="525"/>
                                        </p:tgtEl>
                                        <p:attrNameLst>
                                          <p:attrName>style.visibility</p:attrName>
                                        </p:attrNameLst>
                                      </p:cBhvr>
                                      <p:tavLst>
                                        <p:tav tm="0">
                                          <p:val>
                                            <p:strVal val="hidden"/>
                                          </p:val>
                                        </p:tav>
                                        <p:tav tm="50000">
                                          <p:val>
                                            <p:strVal val="visible"/>
                                          </p:val>
                                        </p:tav>
                                      </p:tavLst>
                                    </p:anim>
                                  </p:childTnLst>
                                </p:cTn>
                              </p:par>
                            </p:childTnLst>
                          </p:cTn>
                        </p:par>
                      </p:childTnLst>
                    </p:cTn>
                  </p:par>
                  <p:par>
                    <p:cTn id="326" fill="hold">
                      <p:stCondLst>
                        <p:cond delay="indefinite"/>
                      </p:stCondLst>
                      <p:childTnLst>
                        <p:par>
                          <p:cTn id="327" fill="hold">
                            <p:stCondLst>
                              <p:cond delay="0"/>
                            </p:stCondLst>
                            <p:childTnLst>
                              <p:par>
                                <p:cTn id="328" presetID="22" presetClass="entr" presetSubtype="4" fill="hold" grpId="0" nodeType="clickEffect">
                                  <p:stCondLst>
                                    <p:cond delay="0"/>
                                  </p:stCondLst>
                                  <p:childTnLst>
                                    <p:set>
                                      <p:cBhvr>
                                        <p:cTn id="329" dur="1" fill="hold">
                                          <p:stCondLst>
                                            <p:cond delay="0"/>
                                          </p:stCondLst>
                                        </p:cTn>
                                        <p:tgtEl>
                                          <p:spTgt spid="526"/>
                                        </p:tgtEl>
                                        <p:attrNameLst>
                                          <p:attrName>style.visibility</p:attrName>
                                        </p:attrNameLst>
                                      </p:cBhvr>
                                      <p:to>
                                        <p:strVal val="visible"/>
                                      </p:to>
                                    </p:set>
                                    <p:animEffect transition="in" filter="wipe(down)">
                                      <p:cBhvr>
                                        <p:cTn id="330" dur="500"/>
                                        <p:tgtEl>
                                          <p:spTgt spid="526"/>
                                        </p:tgtEl>
                                      </p:cBhvr>
                                    </p:animEffect>
                                  </p:childTnLst>
                                </p:cTn>
                              </p:par>
                            </p:childTnLst>
                          </p:cTn>
                        </p:par>
                      </p:childTnLst>
                    </p:cTn>
                  </p:par>
                  <p:par>
                    <p:cTn id="331" fill="hold">
                      <p:stCondLst>
                        <p:cond delay="indefinite"/>
                      </p:stCondLst>
                      <p:childTnLst>
                        <p:par>
                          <p:cTn id="332" fill="hold">
                            <p:stCondLst>
                              <p:cond delay="0"/>
                            </p:stCondLst>
                            <p:childTnLst>
                              <p:par>
                                <p:cTn id="333" presetID="1" presetClass="entr" presetSubtype="0" fill="hold" grpId="0" nodeType="clickEffect">
                                  <p:stCondLst>
                                    <p:cond delay="0"/>
                                  </p:stCondLst>
                                  <p:childTnLst>
                                    <p:set>
                                      <p:cBhvr>
                                        <p:cTn id="334" dur="1" fill="hold">
                                          <p:stCondLst>
                                            <p:cond delay="0"/>
                                          </p:stCondLst>
                                        </p:cTn>
                                        <p:tgtEl>
                                          <p:spTgt spid="523"/>
                                        </p:tgtEl>
                                        <p:attrNameLst>
                                          <p:attrName>style.visibility</p:attrName>
                                        </p:attrNameLst>
                                      </p:cBhvr>
                                      <p:to>
                                        <p:strVal val="visible"/>
                                      </p:to>
                                    </p:set>
                                  </p:childTnLst>
                                </p:cTn>
                              </p:par>
                              <p:par>
                                <p:cTn id="335" presetID="35" presetClass="emph" presetSubtype="0" repeatCount="10000" fill="hold" grpId="1" nodeType="withEffect">
                                  <p:stCondLst>
                                    <p:cond delay="0"/>
                                  </p:stCondLst>
                                  <p:childTnLst>
                                    <p:anim calcmode="discrete" valueType="str">
                                      <p:cBhvr>
                                        <p:cTn id="336" dur="500" fill="hold"/>
                                        <p:tgtEl>
                                          <p:spTgt spid="523"/>
                                        </p:tgtEl>
                                        <p:attrNameLst>
                                          <p:attrName>style.visibility</p:attrName>
                                        </p:attrNameLst>
                                      </p:cBhvr>
                                      <p:tavLst>
                                        <p:tav tm="0">
                                          <p:val>
                                            <p:strVal val="hidden"/>
                                          </p:val>
                                        </p:tav>
                                        <p:tav tm="50000">
                                          <p:val>
                                            <p:strVal val="visible"/>
                                          </p:val>
                                        </p:tav>
                                      </p:tavLst>
                                    </p:anim>
                                  </p:childTnLst>
                                </p:cTn>
                              </p:par>
                            </p:childTnLst>
                          </p:cTn>
                        </p:par>
                      </p:childTnLst>
                    </p:cTn>
                  </p:par>
                  <p:par>
                    <p:cTn id="337" fill="hold">
                      <p:stCondLst>
                        <p:cond delay="indefinite"/>
                      </p:stCondLst>
                      <p:childTnLst>
                        <p:par>
                          <p:cTn id="338" fill="hold">
                            <p:stCondLst>
                              <p:cond delay="0"/>
                            </p:stCondLst>
                            <p:childTnLst>
                              <p:par>
                                <p:cTn id="339" presetID="22" presetClass="entr" presetSubtype="1" fill="hold" grpId="0" nodeType="clickEffect">
                                  <p:stCondLst>
                                    <p:cond delay="0"/>
                                  </p:stCondLst>
                                  <p:childTnLst>
                                    <p:set>
                                      <p:cBhvr>
                                        <p:cTn id="340" dur="1" fill="hold">
                                          <p:stCondLst>
                                            <p:cond delay="0"/>
                                          </p:stCondLst>
                                        </p:cTn>
                                        <p:tgtEl>
                                          <p:spTgt spid="524"/>
                                        </p:tgtEl>
                                        <p:attrNameLst>
                                          <p:attrName>style.visibility</p:attrName>
                                        </p:attrNameLst>
                                      </p:cBhvr>
                                      <p:to>
                                        <p:strVal val="visible"/>
                                      </p:to>
                                    </p:set>
                                    <p:animEffect transition="in" filter="wipe(up)">
                                      <p:cBhvr>
                                        <p:cTn id="341" dur="500"/>
                                        <p:tgtEl>
                                          <p:spTgt spid="524"/>
                                        </p:tgtEl>
                                      </p:cBhvr>
                                    </p:animEffect>
                                  </p:childTnLst>
                                </p:cTn>
                              </p:par>
                              <p:par>
                                <p:cTn id="342" presetID="1" presetClass="entr" presetSubtype="0" fill="hold" grpId="0" nodeType="withEffect">
                                  <p:stCondLst>
                                    <p:cond delay="0"/>
                                  </p:stCondLst>
                                  <p:childTnLst>
                                    <p:set>
                                      <p:cBhvr>
                                        <p:cTn id="343" dur="1" fill="hold">
                                          <p:stCondLst>
                                            <p:cond delay="0"/>
                                          </p:stCondLst>
                                        </p:cTn>
                                        <p:tgtEl>
                                          <p:spTgt spid="291"/>
                                        </p:tgtEl>
                                        <p:attrNameLst>
                                          <p:attrName>style.visibility</p:attrName>
                                        </p:attrNameLst>
                                      </p:cBhvr>
                                      <p:to>
                                        <p:strVal val="visible"/>
                                      </p:to>
                                    </p:set>
                                  </p:childTnLst>
                                </p:cTn>
                              </p:par>
                              <p:par>
                                <p:cTn id="344" presetID="64" presetClass="path" presetSubtype="0" fill="hold" grpId="1" nodeType="withEffect">
                                  <p:stCondLst>
                                    <p:cond delay="0"/>
                                  </p:stCondLst>
                                  <p:childTnLst>
                                    <p:animMotion origin="layout" path="M 5.55556E-7 -1.48148E-6 L 0.13281 -0.57893 " pathEditMode="relative" rAng="0" ptsTypes="AA">
                                      <p:cBhvr>
                                        <p:cTn id="345" dur="500" spd="-100000" fill="hold"/>
                                        <p:tgtEl>
                                          <p:spTgt spid="291"/>
                                        </p:tgtEl>
                                        <p:attrNameLst>
                                          <p:attrName>ppt_x</p:attrName>
                                          <p:attrName>ppt_y</p:attrName>
                                        </p:attrNameLst>
                                      </p:cBhvr>
                                      <p:rCtr x="6632" y="-28958"/>
                                    </p:animMotion>
                                  </p:childTnLst>
                                </p:cTn>
                              </p:par>
                            </p:childTnLst>
                          </p:cTn>
                        </p:par>
                        <p:par>
                          <p:cTn id="346" fill="hold">
                            <p:stCondLst>
                              <p:cond delay="500"/>
                            </p:stCondLst>
                            <p:childTnLst>
                              <p:par>
                                <p:cTn id="347" presetID="1" presetClass="entr" presetSubtype="0" fill="hold" grpId="0" nodeType="afterEffect">
                                  <p:stCondLst>
                                    <p:cond delay="0"/>
                                  </p:stCondLst>
                                  <p:childTnLst>
                                    <p:set>
                                      <p:cBhvr>
                                        <p:cTn id="348" dur="1" fill="hold">
                                          <p:stCondLst>
                                            <p:cond delay="0"/>
                                          </p:stCondLst>
                                        </p:cTn>
                                        <p:tgtEl>
                                          <p:spTgt spid="312"/>
                                        </p:tgtEl>
                                        <p:attrNameLst>
                                          <p:attrName>style.visibility</p:attrName>
                                        </p:attrNameLst>
                                      </p:cBhvr>
                                      <p:to>
                                        <p:strVal val="visible"/>
                                      </p:to>
                                    </p:set>
                                  </p:childTnLst>
                                </p:cTn>
                              </p:par>
                            </p:childTnLst>
                          </p:cTn>
                        </p:par>
                      </p:childTnLst>
                    </p:cTn>
                  </p:par>
                  <p:par>
                    <p:cTn id="349" fill="hold">
                      <p:stCondLst>
                        <p:cond delay="indefinite"/>
                      </p:stCondLst>
                      <p:childTnLst>
                        <p:par>
                          <p:cTn id="350" fill="hold">
                            <p:stCondLst>
                              <p:cond delay="0"/>
                            </p:stCondLst>
                            <p:childTnLst>
                              <p:par>
                                <p:cTn id="351" presetID="1" presetClass="exit" presetSubtype="0" fill="hold" grpId="2" nodeType="clickEffect">
                                  <p:stCondLst>
                                    <p:cond delay="0"/>
                                  </p:stCondLst>
                                  <p:childTnLst>
                                    <p:set>
                                      <p:cBhvr>
                                        <p:cTn id="352" dur="1" fill="hold">
                                          <p:stCondLst>
                                            <p:cond delay="0"/>
                                          </p:stCondLst>
                                        </p:cTn>
                                        <p:tgtEl>
                                          <p:spTgt spid="525"/>
                                        </p:tgtEl>
                                        <p:attrNameLst>
                                          <p:attrName>style.visibility</p:attrName>
                                        </p:attrNameLst>
                                      </p:cBhvr>
                                      <p:to>
                                        <p:strVal val="hidden"/>
                                      </p:to>
                                    </p:set>
                                  </p:childTnLst>
                                </p:cTn>
                              </p:par>
                              <p:par>
                                <p:cTn id="353" presetID="1" presetClass="exit" presetSubtype="0" fill="hold" grpId="1" nodeType="withEffect">
                                  <p:stCondLst>
                                    <p:cond delay="0"/>
                                  </p:stCondLst>
                                  <p:childTnLst>
                                    <p:set>
                                      <p:cBhvr>
                                        <p:cTn id="354" dur="1" fill="hold">
                                          <p:stCondLst>
                                            <p:cond delay="0"/>
                                          </p:stCondLst>
                                        </p:cTn>
                                        <p:tgtEl>
                                          <p:spTgt spid="526"/>
                                        </p:tgtEl>
                                        <p:attrNameLst>
                                          <p:attrName>style.visibility</p:attrName>
                                        </p:attrNameLst>
                                      </p:cBhvr>
                                      <p:to>
                                        <p:strVal val="hidden"/>
                                      </p:to>
                                    </p:set>
                                  </p:childTnLst>
                                </p:cTn>
                              </p:par>
                              <p:par>
                                <p:cTn id="355" presetID="1" presetClass="exit" presetSubtype="0" fill="hold" grpId="1" nodeType="withEffect">
                                  <p:stCondLst>
                                    <p:cond delay="0"/>
                                  </p:stCondLst>
                                  <p:childTnLst>
                                    <p:set>
                                      <p:cBhvr>
                                        <p:cTn id="356" dur="1" fill="hold">
                                          <p:stCondLst>
                                            <p:cond delay="0"/>
                                          </p:stCondLst>
                                        </p:cTn>
                                        <p:tgtEl>
                                          <p:spTgt spid="524"/>
                                        </p:tgtEl>
                                        <p:attrNameLst>
                                          <p:attrName>style.visibility</p:attrName>
                                        </p:attrNameLst>
                                      </p:cBhvr>
                                      <p:to>
                                        <p:strVal val="hidden"/>
                                      </p:to>
                                    </p:set>
                                  </p:childTnLst>
                                </p:cTn>
                              </p:par>
                              <p:par>
                                <p:cTn id="357" presetID="1" presetClass="exit" presetSubtype="0" fill="hold" grpId="2" nodeType="withEffect">
                                  <p:stCondLst>
                                    <p:cond delay="0"/>
                                  </p:stCondLst>
                                  <p:childTnLst>
                                    <p:set>
                                      <p:cBhvr>
                                        <p:cTn id="358" dur="1" fill="hold">
                                          <p:stCondLst>
                                            <p:cond delay="0"/>
                                          </p:stCondLst>
                                        </p:cTn>
                                        <p:tgtEl>
                                          <p:spTgt spid="523"/>
                                        </p:tgtEl>
                                        <p:attrNameLst>
                                          <p:attrName>style.visibility</p:attrName>
                                        </p:attrNameLst>
                                      </p:cBhvr>
                                      <p:to>
                                        <p:strVal val="hidden"/>
                                      </p:to>
                                    </p:set>
                                  </p:childTnLst>
                                </p:cTn>
                              </p:par>
                            </p:childTnLst>
                          </p:cTn>
                        </p:par>
                      </p:childTnLst>
                    </p:cTn>
                  </p:par>
                  <p:par>
                    <p:cTn id="359" fill="hold">
                      <p:stCondLst>
                        <p:cond delay="indefinite"/>
                      </p:stCondLst>
                      <p:childTnLst>
                        <p:par>
                          <p:cTn id="360" fill="hold">
                            <p:stCondLst>
                              <p:cond delay="0"/>
                            </p:stCondLst>
                            <p:childTnLst>
                              <p:par>
                                <p:cTn id="361" presetID="1" presetClass="entr" presetSubtype="0" fill="hold" grpId="0" nodeType="clickEffect">
                                  <p:stCondLst>
                                    <p:cond delay="0"/>
                                  </p:stCondLst>
                                  <p:childTnLst>
                                    <p:set>
                                      <p:cBhvr>
                                        <p:cTn id="362" dur="1" fill="hold">
                                          <p:stCondLst>
                                            <p:cond delay="0"/>
                                          </p:stCondLst>
                                        </p:cTn>
                                        <p:tgtEl>
                                          <p:spTgt spid="529"/>
                                        </p:tgtEl>
                                        <p:attrNameLst>
                                          <p:attrName>style.visibility</p:attrName>
                                        </p:attrNameLst>
                                      </p:cBhvr>
                                      <p:to>
                                        <p:strVal val="visible"/>
                                      </p:to>
                                    </p:set>
                                  </p:childTnLst>
                                </p:cTn>
                              </p:par>
                              <p:par>
                                <p:cTn id="363" presetID="35" presetClass="emph" presetSubtype="0" repeatCount="10000" fill="hold" grpId="1" nodeType="withEffect">
                                  <p:stCondLst>
                                    <p:cond delay="0"/>
                                  </p:stCondLst>
                                  <p:childTnLst>
                                    <p:anim calcmode="discrete" valueType="str">
                                      <p:cBhvr>
                                        <p:cTn id="364" dur="500" fill="hold"/>
                                        <p:tgtEl>
                                          <p:spTgt spid="529"/>
                                        </p:tgtEl>
                                        <p:attrNameLst>
                                          <p:attrName>style.visibility</p:attrName>
                                        </p:attrNameLst>
                                      </p:cBhvr>
                                      <p:tavLst>
                                        <p:tav tm="0">
                                          <p:val>
                                            <p:strVal val="hidden"/>
                                          </p:val>
                                        </p:tav>
                                        <p:tav tm="50000">
                                          <p:val>
                                            <p:strVal val="visible"/>
                                          </p:val>
                                        </p:tav>
                                      </p:tavLst>
                                    </p:anim>
                                  </p:childTnLst>
                                </p:cTn>
                              </p:par>
                            </p:childTnLst>
                          </p:cTn>
                        </p:par>
                      </p:childTnLst>
                    </p:cTn>
                  </p:par>
                  <p:par>
                    <p:cTn id="365" fill="hold">
                      <p:stCondLst>
                        <p:cond delay="indefinite"/>
                      </p:stCondLst>
                      <p:childTnLst>
                        <p:par>
                          <p:cTn id="366" fill="hold">
                            <p:stCondLst>
                              <p:cond delay="0"/>
                            </p:stCondLst>
                            <p:childTnLst>
                              <p:par>
                                <p:cTn id="367" presetID="22" presetClass="entr" presetSubtype="2" fill="hold" grpId="0" nodeType="clickEffect">
                                  <p:stCondLst>
                                    <p:cond delay="0"/>
                                  </p:stCondLst>
                                  <p:childTnLst>
                                    <p:set>
                                      <p:cBhvr>
                                        <p:cTn id="368" dur="1" fill="hold">
                                          <p:stCondLst>
                                            <p:cond delay="0"/>
                                          </p:stCondLst>
                                        </p:cTn>
                                        <p:tgtEl>
                                          <p:spTgt spid="530"/>
                                        </p:tgtEl>
                                        <p:attrNameLst>
                                          <p:attrName>style.visibility</p:attrName>
                                        </p:attrNameLst>
                                      </p:cBhvr>
                                      <p:to>
                                        <p:strVal val="visible"/>
                                      </p:to>
                                    </p:set>
                                    <p:animEffect transition="in" filter="wipe(right)">
                                      <p:cBhvr>
                                        <p:cTn id="369" dur="500"/>
                                        <p:tgtEl>
                                          <p:spTgt spid="530"/>
                                        </p:tgtEl>
                                      </p:cBhvr>
                                    </p:animEffect>
                                  </p:childTnLst>
                                </p:cTn>
                              </p:par>
                            </p:childTnLst>
                          </p:cTn>
                        </p:par>
                      </p:childTnLst>
                    </p:cTn>
                  </p:par>
                  <p:par>
                    <p:cTn id="370" fill="hold">
                      <p:stCondLst>
                        <p:cond delay="indefinite"/>
                      </p:stCondLst>
                      <p:childTnLst>
                        <p:par>
                          <p:cTn id="371" fill="hold">
                            <p:stCondLst>
                              <p:cond delay="0"/>
                            </p:stCondLst>
                            <p:childTnLst>
                              <p:par>
                                <p:cTn id="372" presetID="1" presetClass="entr" presetSubtype="0" fill="hold" grpId="0" nodeType="clickEffect">
                                  <p:stCondLst>
                                    <p:cond delay="0"/>
                                  </p:stCondLst>
                                  <p:childTnLst>
                                    <p:set>
                                      <p:cBhvr>
                                        <p:cTn id="373" dur="1" fill="hold">
                                          <p:stCondLst>
                                            <p:cond delay="0"/>
                                          </p:stCondLst>
                                        </p:cTn>
                                        <p:tgtEl>
                                          <p:spTgt spid="527"/>
                                        </p:tgtEl>
                                        <p:attrNameLst>
                                          <p:attrName>style.visibility</p:attrName>
                                        </p:attrNameLst>
                                      </p:cBhvr>
                                      <p:to>
                                        <p:strVal val="visible"/>
                                      </p:to>
                                    </p:set>
                                  </p:childTnLst>
                                </p:cTn>
                              </p:par>
                              <p:par>
                                <p:cTn id="374" presetID="35" presetClass="emph" presetSubtype="0" repeatCount="10000" fill="hold" grpId="1" nodeType="withEffect">
                                  <p:stCondLst>
                                    <p:cond delay="0"/>
                                  </p:stCondLst>
                                  <p:childTnLst>
                                    <p:anim calcmode="discrete" valueType="str">
                                      <p:cBhvr>
                                        <p:cTn id="375" dur="500" fill="hold"/>
                                        <p:tgtEl>
                                          <p:spTgt spid="527"/>
                                        </p:tgtEl>
                                        <p:attrNameLst>
                                          <p:attrName>style.visibility</p:attrName>
                                        </p:attrNameLst>
                                      </p:cBhvr>
                                      <p:tavLst>
                                        <p:tav tm="0">
                                          <p:val>
                                            <p:strVal val="hidden"/>
                                          </p:val>
                                        </p:tav>
                                        <p:tav tm="50000">
                                          <p:val>
                                            <p:strVal val="visible"/>
                                          </p:val>
                                        </p:tav>
                                      </p:tavLst>
                                    </p:anim>
                                  </p:childTnLst>
                                </p:cTn>
                              </p:par>
                            </p:childTnLst>
                          </p:cTn>
                        </p:par>
                      </p:childTnLst>
                    </p:cTn>
                  </p:par>
                  <p:par>
                    <p:cTn id="376" fill="hold">
                      <p:stCondLst>
                        <p:cond delay="indefinite"/>
                      </p:stCondLst>
                      <p:childTnLst>
                        <p:par>
                          <p:cTn id="377" fill="hold">
                            <p:stCondLst>
                              <p:cond delay="0"/>
                            </p:stCondLst>
                            <p:childTnLst>
                              <p:par>
                                <p:cTn id="378" presetID="22" presetClass="entr" presetSubtype="2" fill="hold" grpId="0" nodeType="clickEffect">
                                  <p:stCondLst>
                                    <p:cond delay="0"/>
                                  </p:stCondLst>
                                  <p:childTnLst>
                                    <p:set>
                                      <p:cBhvr>
                                        <p:cTn id="379" dur="1" fill="hold">
                                          <p:stCondLst>
                                            <p:cond delay="0"/>
                                          </p:stCondLst>
                                        </p:cTn>
                                        <p:tgtEl>
                                          <p:spTgt spid="528"/>
                                        </p:tgtEl>
                                        <p:attrNameLst>
                                          <p:attrName>style.visibility</p:attrName>
                                        </p:attrNameLst>
                                      </p:cBhvr>
                                      <p:to>
                                        <p:strVal val="visible"/>
                                      </p:to>
                                    </p:set>
                                    <p:animEffect transition="in" filter="wipe(right)">
                                      <p:cBhvr>
                                        <p:cTn id="380" dur="500"/>
                                        <p:tgtEl>
                                          <p:spTgt spid="528"/>
                                        </p:tgtEl>
                                      </p:cBhvr>
                                    </p:animEffect>
                                  </p:childTnLst>
                                </p:cTn>
                              </p:par>
                              <p:par>
                                <p:cTn id="381" presetID="1" presetClass="entr" presetSubtype="0" fill="hold" grpId="0" nodeType="withEffect">
                                  <p:stCondLst>
                                    <p:cond delay="0"/>
                                  </p:stCondLst>
                                  <p:childTnLst>
                                    <p:set>
                                      <p:cBhvr>
                                        <p:cTn id="382" dur="1" fill="hold">
                                          <p:stCondLst>
                                            <p:cond delay="0"/>
                                          </p:stCondLst>
                                        </p:cTn>
                                        <p:tgtEl>
                                          <p:spTgt spid="292"/>
                                        </p:tgtEl>
                                        <p:attrNameLst>
                                          <p:attrName>style.visibility</p:attrName>
                                        </p:attrNameLst>
                                      </p:cBhvr>
                                      <p:to>
                                        <p:strVal val="visible"/>
                                      </p:to>
                                    </p:set>
                                  </p:childTnLst>
                                </p:cTn>
                              </p:par>
                              <p:par>
                                <p:cTn id="383" presetID="37" presetClass="path" presetSubtype="0" fill="hold" grpId="1" nodeType="withEffect">
                                  <p:stCondLst>
                                    <p:cond delay="0"/>
                                  </p:stCondLst>
                                  <p:childTnLst>
                                    <p:animMotion origin="layout" path="M -3.33333E-6 -3.95279E-6 L 0.05139 -0.02244 C 0.07917 -0.03263 0.13993 -0.05207 0.16719 -0.06109 L 0.21459 -0.07637 " pathEditMode="relative" rAng="0" ptsTypes="FfFF">
                                      <p:cBhvr>
                                        <p:cTn id="384" dur="500" spd="-100000" fill="hold"/>
                                        <p:tgtEl>
                                          <p:spTgt spid="292"/>
                                        </p:tgtEl>
                                        <p:attrNameLst>
                                          <p:attrName>ppt_x</p:attrName>
                                          <p:attrName>ppt_y</p:attrName>
                                        </p:attrNameLst>
                                      </p:cBhvr>
                                      <p:rCtr x="10729" y="-3819"/>
                                    </p:animMotion>
                                  </p:childTnLst>
                                </p:cTn>
                              </p:par>
                            </p:childTnLst>
                          </p:cTn>
                        </p:par>
                      </p:childTnLst>
                    </p:cTn>
                  </p:par>
                  <p:par>
                    <p:cTn id="385" fill="hold">
                      <p:stCondLst>
                        <p:cond delay="indefinite"/>
                      </p:stCondLst>
                      <p:childTnLst>
                        <p:par>
                          <p:cTn id="386" fill="hold">
                            <p:stCondLst>
                              <p:cond delay="0"/>
                            </p:stCondLst>
                            <p:childTnLst>
                              <p:par>
                                <p:cTn id="387" presetID="1" presetClass="exit" presetSubtype="0" fill="hold" grpId="2" nodeType="clickEffect">
                                  <p:stCondLst>
                                    <p:cond delay="0"/>
                                  </p:stCondLst>
                                  <p:childTnLst>
                                    <p:set>
                                      <p:cBhvr>
                                        <p:cTn id="388" dur="1" fill="hold">
                                          <p:stCondLst>
                                            <p:cond delay="0"/>
                                          </p:stCondLst>
                                        </p:cTn>
                                        <p:tgtEl>
                                          <p:spTgt spid="529"/>
                                        </p:tgtEl>
                                        <p:attrNameLst>
                                          <p:attrName>style.visibility</p:attrName>
                                        </p:attrNameLst>
                                      </p:cBhvr>
                                      <p:to>
                                        <p:strVal val="hidden"/>
                                      </p:to>
                                    </p:set>
                                  </p:childTnLst>
                                </p:cTn>
                              </p:par>
                              <p:par>
                                <p:cTn id="389" presetID="1" presetClass="exit" presetSubtype="0" fill="hold" grpId="1" nodeType="withEffect">
                                  <p:stCondLst>
                                    <p:cond delay="0"/>
                                  </p:stCondLst>
                                  <p:childTnLst>
                                    <p:set>
                                      <p:cBhvr>
                                        <p:cTn id="390" dur="1" fill="hold">
                                          <p:stCondLst>
                                            <p:cond delay="0"/>
                                          </p:stCondLst>
                                        </p:cTn>
                                        <p:tgtEl>
                                          <p:spTgt spid="530"/>
                                        </p:tgtEl>
                                        <p:attrNameLst>
                                          <p:attrName>style.visibility</p:attrName>
                                        </p:attrNameLst>
                                      </p:cBhvr>
                                      <p:to>
                                        <p:strVal val="hidden"/>
                                      </p:to>
                                    </p:set>
                                  </p:childTnLst>
                                </p:cTn>
                              </p:par>
                              <p:par>
                                <p:cTn id="391" presetID="1" presetClass="exit" presetSubtype="0" fill="hold" grpId="1" nodeType="withEffect">
                                  <p:stCondLst>
                                    <p:cond delay="0"/>
                                  </p:stCondLst>
                                  <p:childTnLst>
                                    <p:set>
                                      <p:cBhvr>
                                        <p:cTn id="392" dur="1" fill="hold">
                                          <p:stCondLst>
                                            <p:cond delay="0"/>
                                          </p:stCondLst>
                                        </p:cTn>
                                        <p:tgtEl>
                                          <p:spTgt spid="528"/>
                                        </p:tgtEl>
                                        <p:attrNameLst>
                                          <p:attrName>style.visibility</p:attrName>
                                        </p:attrNameLst>
                                      </p:cBhvr>
                                      <p:to>
                                        <p:strVal val="hidden"/>
                                      </p:to>
                                    </p:set>
                                  </p:childTnLst>
                                </p:cTn>
                              </p:par>
                              <p:par>
                                <p:cTn id="393" presetID="1" presetClass="exit" presetSubtype="0" fill="hold" grpId="2" nodeType="withEffect">
                                  <p:stCondLst>
                                    <p:cond delay="0"/>
                                  </p:stCondLst>
                                  <p:childTnLst>
                                    <p:set>
                                      <p:cBhvr>
                                        <p:cTn id="394" dur="1" fill="hold">
                                          <p:stCondLst>
                                            <p:cond delay="0"/>
                                          </p:stCondLst>
                                        </p:cTn>
                                        <p:tgtEl>
                                          <p:spTgt spid="527"/>
                                        </p:tgtEl>
                                        <p:attrNameLst>
                                          <p:attrName>style.visibility</p:attrName>
                                        </p:attrNameLst>
                                      </p:cBhvr>
                                      <p:to>
                                        <p:strVal val="hidden"/>
                                      </p:to>
                                    </p:set>
                                  </p:childTnLst>
                                </p:cTn>
                              </p:par>
                            </p:childTnLst>
                          </p:cTn>
                        </p:par>
                      </p:childTnLst>
                    </p:cTn>
                  </p:par>
                  <p:par>
                    <p:cTn id="395" fill="hold">
                      <p:stCondLst>
                        <p:cond delay="indefinite"/>
                      </p:stCondLst>
                      <p:childTnLst>
                        <p:par>
                          <p:cTn id="396" fill="hold">
                            <p:stCondLst>
                              <p:cond delay="0"/>
                            </p:stCondLst>
                            <p:childTnLst>
                              <p:par>
                                <p:cTn id="397" presetID="1" presetClass="exit" presetSubtype="0" fill="hold" grpId="1" nodeType="clickEffect">
                                  <p:stCondLst>
                                    <p:cond delay="0"/>
                                  </p:stCondLst>
                                  <p:childTnLst>
                                    <p:set>
                                      <p:cBhvr>
                                        <p:cTn id="398" dur="1" fill="hold">
                                          <p:stCondLst>
                                            <p:cond delay="0"/>
                                          </p:stCondLst>
                                        </p:cTn>
                                        <p:tgtEl>
                                          <p:spTgt spid="290"/>
                                        </p:tgtEl>
                                        <p:attrNameLst>
                                          <p:attrName>style.visibility</p:attrName>
                                        </p:attrNameLst>
                                      </p:cBhvr>
                                      <p:to>
                                        <p:strVal val="hidden"/>
                                      </p:to>
                                    </p:set>
                                  </p:childTnLst>
                                </p:cTn>
                              </p:par>
                            </p:childTnLst>
                          </p:cTn>
                        </p:par>
                      </p:childTnLst>
                    </p:cTn>
                  </p:par>
                  <p:par>
                    <p:cTn id="399" fill="hold">
                      <p:stCondLst>
                        <p:cond delay="indefinite"/>
                      </p:stCondLst>
                      <p:childTnLst>
                        <p:par>
                          <p:cTn id="400" fill="hold">
                            <p:stCondLst>
                              <p:cond delay="0"/>
                            </p:stCondLst>
                            <p:childTnLst>
                              <p:par>
                                <p:cTn id="401" presetID="1" presetClass="entr" presetSubtype="0" fill="hold" grpId="0" nodeType="clickEffect">
                                  <p:stCondLst>
                                    <p:cond delay="0"/>
                                  </p:stCondLst>
                                  <p:childTnLst>
                                    <p:set>
                                      <p:cBhvr>
                                        <p:cTn id="402" dur="1" fill="hold">
                                          <p:stCondLst>
                                            <p:cond delay="0"/>
                                          </p:stCondLst>
                                        </p:cTn>
                                        <p:tgtEl>
                                          <p:spTgt spid="289"/>
                                        </p:tgtEl>
                                        <p:attrNameLst>
                                          <p:attrName>style.visibility</p:attrName>
                                        </p:attrNameLst>
                                      </p:cBhvr>
                                      <p:to>
                                        <p:strVal val="visible"/>
                                      </p:to>
                                    </p:set>
                                  </p:childTnLst>
                                </p:cTn>
                              </p:par>
                              <p:par>
                                <p:cTn id="403" presetID="1" presetClass="entr" presetSubtype="0" fill="hold" grpId="0" nodeType="withEffect">
                                  <p:stCondLst>
                                    <p:cond delay="0"/>
                                  </p:stCondLst>
                                  <p:childTnLst>
                                    <p:set>
                                      <p:cBhvr>
                                        <p:cTn id="404" dur="1" fill="hold">
                                          <p:stCondLst>
                                            <p:cond delay="0"/>
                                          </p:stCondLst>
                                        </p:cTn>
                                        <p:tgtEl>
                                          <p:spTgt spid="286"/>
                                        </p:tgtEl>
                                        <p:attrNameLst>
                                          <p:attrName>style.visibility</p:attrName>
                                        </p:attrNameLst>
                                      </p:cBhvr>
                                      <p:to>
                                        <p:strVal val="visible"/>
                                      </p:to>
                                    </p:set>
                                  </p:childTnLst>
                                </p:cTn>
                              </p:par>
                            </p:childTnLst>
                          </p:cTn>
                        </p:par>
                      </p:childTnLst>
                    </p:cTn>
                  </p:par>
                  <p:par>
                    <p:cTn id="405" fill="hold">
                      <p:stCondLst>
                        <p:cond delay="indefinite"/>
                      </p:stCondLst>
                      <p:childTnLst>
                        <p:par>
                          <p:cTn id="406" fill="hold">
                            <p:stCondLst>
                              <p:cond delay="0"/>
                            </p:stCondLst>
                            <p:childTnLst>
                              <p:par>
                                <p:cTn id="407" presetID="1" presetClass="entr" presetSubtype="0" fill="hold" grpId="0" nodeType="clickEffect">
                                  <p:stCondLst>
                                    <p:cond delay="0"/>
                                  </p:stCondLst>
                                  <p:childTnLst>
                                    <p:set>
                                      <p:cBhvr>
                                        <p:cTn id="408" dur="1" fill="hold">
                                          <p:stCondLst>
                                            <p:cond delay="0"/>
                                          </p:stCondLst>
                                        </p:cTn>
                                        <p:tgtEl>
                                          <p:spTgt spid="285"/>
                                        </p:tgtEl>
                                        <p:attrNameLst>
                                          <p:attrName>style.visibility</p:attrName>
                                        </p:attrNameLst>
                                      </p:cBhvr>
                                      <p:to>
                                        <p:strVal val="visible"/>
                                      </p:to>
                                    </p:set>
                                  </p:childTnLst>
                                </p:cTn>
                              </p:par>
                            </p:childTnLst>
                          </p:cTn>
                        </p:par>
                      </p:childTnLst>
                    </p:cTn>
                  </p:par>
                  <p:par>
                    <p:cTn id="409" fill="hold">
                      <p:stCondLst>
                        <p:cond delay="indefinite"/>
                      </p:stCondLst>
                      <p:childTnLst>
                        <p:par>
                          <p:cTn id="410" fill="hold">
                            <p:stCondLst>
                              <p:cond delay="0"/>
                            </p:stCondLst>
                            <p:childTnLst>
                              <p:par>
                                <p:cTn id="411" presetID="1" presetClass="entr" presetSubtype="0" fill="hold" grpId="0" nodeType="clickEffect">
                                  <p:stCondLst>
                                    <p:cond delay="0"/>
                                  </p:stCondLst>
                                  <p:childTnLst>
                                    <p:set>
                                      <p:cBhvr>
                                        <p:cTn id="412" dur="1" fill="hold">
                                          <p:stCondLst>
                                            <p:cond delay="0"/>
                                          </p:stCondLst>
                                        </p:cTn>
                                        <p:tgtEl>
                                          <p:spTgt spid="287"/>
                                        </p:tgtEl>
                                        <p:attrNameLst>
                                          <p:attrName>style.visibility</p:attrName>
                                        </p:attrNameLst>
                                      </p:cBhvr>
                                      <p:to>
                                        <p:strVal val="visible"/>
                                      </p:to>
                                    </p:set>
                                  </p:childTnLst>
                                </p:cTn>
                              </p:par>
                            </p:childTnLst>
                          </p:cTn>
                        </p:par>
                      </p:childTnLst>
                    </p:cTn>
                  </p:par>
                  <p:par>
                    <p:cTn id="413" fill="hold">
                      <p:stCondLst>
                        <p:cond delay="indefinite"/>
                      </p:stCondLst>
                      <p:childTnLst>
                        <p:par>
                          <p:cTn id="414" fill="hold">
                            <p:stCondLst>
                              <p:cond delay="0"/>
                            </p:stCondLst>
                            <p:childTnLst>
                              <p:par>
                                <p:cTn id="415" presetID="1" presetClass="entr" presetSubtype="0" fill="hold" grpId="0" nodeType="clickEffect">
                                  <p:stCondLst>
                                    <p:cond delay="0"/>
                                  </p:stCondLst>
                                  <p:childTnLst>
                                    <p:set>
                                      <p:cBhvr>
                                        <p:cTn id="416" dur="1" fill="hold">
                                          <p:stCondLst>
                                            <p:cond delay="0"/>
                                          </p:stCondLst>
                                        </p:cTn>
                                        <p:tgtEl>
                                          <p:spTgt spid="313"/>
                                        </p:tgtEl>
                                        <p:attrNameLst>
                                          <p:attrName>style.visibility</p:attrName>
                                        </p:attrNameLst>
                                      </p:cBhvr>
                                      <p:to>
                                        <p:strVal val="visible"/>
                                      </p:to>
                                    </p:set>
                                  </p:childTnLst>
                                </p:cTn>
                              </p:par>
                              <p:par>
                                <p:cTn id="417" presetID="1" presetClass="entr" presetSubtype="0" fill="hold" grpId="0" nodeType="withEffect">
                                  <p:stCondLst>
                                    <p:cond delay="0"/>
                                  </p:stCondLst>
                                  <p:childTnLst>
                                    <p:set>
                                      <p:cBhvr>
                                        <p:cTn id="418" dur="1" fill="hold">
                                          <p:stCondLst>
                                            <p:cond delay="0"/>
                                          </p:stCondLst>
                                        </p:cTn>
                                        <p:tgtEl>
                                          <p:spTgt spid="519"/>
                                        </p:tgtEl>
                                        <p:attrNameLst>
                                          <p:attrName>style.visibility</p:attrName>
                                        </p:attrNameLst>
                                      </p:cBhvr>
                                      <p:to>
                                        <p:strVal val="visible"/>
                                      </p:to>
                                    </p:set>
                                  </p:childTnLst>
                                </p:cTn>
                              </p:par>
                            </p:childTnLst>
                          </p:cTn>
                        </p:par>
                      </p:childTnLst>
                    </p:cTn>
                  </p:par>
                  <p:par>
                    <p:cTn id="419" fill="hold">
                      <p:stCondLst>
                        <p:cond delay="indefinite"/>
                      </p:stCondLst>
                      <p:childTnLst>
                        <p:par>
                          <p:cTn id="420" fill="hold">
                            <p:stCondLst>
                              <p:cond delay="0"/>
                            </p:stCondLst>
                            <p:childTnLst>
                              <p:par>
                                <p:cTn id="421" presetID="7" presetClass="emph" presetSubtype="2" fill="hold" nodeType="clickEffect">
                                  <p:stCondLst>
                                    <p:cond delay="0"/>
                                  </p:stCondLst>
                                  <p:childTnLst>
                                    <p:animClr clrSpc="rgb" dir="cw">
                                      <p:cBhvr>
                                        <p:cTn id="422" dur="100" fill="hold"/>
                                        <p:tgtEl>
                                          <p:spTgt spid="303"/>
                                        </p:tgtEl>
                                        <p:attrNameLst>
                                          <p:attrName>stroke.color</p:attrName>
                                        </p:attrNameLst>
                                      </p:cBhvr>
                                      <p:to>
                                        <a:schemeClr val="accent1"/>
                                      </p:to>
                                    </p:animClr>
                                    <p:set>
                                      <p:cBhvr>
                                        <p:cTn id="423" dur="100" fill="hold"/>
                                        <p:tgtEl>
                                          <p:spTgt spid="303"/>
                                        </p:tgtEl>
                                        <p:attrNameLst>
                                          <p:attrName>stroke.on</p:attrName>
                                        </p:attrNameLst>
                                      </p:cBhvr>
                                      <p:to>
                                        <p:strVal val="true"/>
                                      </p:to>
                                    </p:set>
                                  </p:childTnLst>
                                </p:cTn>
                              </p:par>
                              <p:par>
                                <p:cTn id="424" presetID="7" presetClass="emph" presetSubtype="2" fill="hold" nodeType="withEffect">
                                  <p:stCondLst>
                                    <p:cond delay="0"/>
                                  </p:stCondLst>
                                  <p:childTnLst>
                                    <p:animClr clrSpc="rgb" dir="cw">
                                      <p:cBhvr>
                                        <p:cTn id="425" dur="100" fill="hold"/>
                                        <p:tgtEl>
                                          <p:spTgt spid="304"/>
                                        </p:tgtEl>
                                        <p:attrNameLst>
                                          <p:attrName>stroke.color</p:attrName>
                                        </p:attrNameLst>
                                      </p:cBhvr>
                                      <p:to>
                                        <a:schemeClr val="accent1"/>
                                      </p:to>
                                    </p:animClr>
                                    <p:set>
                                      <p:cBhvr>
                                        <p:cTn id="426" dur="100" fill="hold"/>
                                        <p:tgtEl>
                                          <p:spTgt spid="304"/>
                                        </p:tgtEl>
                                        <p:attrNameLst>
                                          <p:attrName>stroke.on</p:attrName>
                                        </p:attrNameLst>
                                      </p:cBhvr>
                                      <p:to>
                                        <p:strVal val="true"/>
                                      </p:to>
                                    </p:set>
                                  </p:childTnLst>
                                </p:cTn>
                              </p:par>
                            </p:childTnLst>
                          </p:cTn>
                        </p:par>
                      </p:childTnLst>
                    </p:cTn>
                  </p:par>
                  <p:par>
                    <p:cTn id="427" fill="hold">
                      <p:stCondLst>
                        <p:cond delay="indefinite"/>
                      </p:stCondLst>
                      <p:childTnLst>
                        <p:par>
                          <p:cTn id="428" fill="hold">
                            <p:stCondLst>
                              <p:cond delay="0"/>
                            </p:stCondLst>
                            <p:childTnLst>
                              <p:par>
                                <p:cTn id="429" presetID="1" presetClass="exit" presetSubtype="0" fill="hold" grpId="1" nodeType="clickEffect">
                                  <p:stCondLst>
                                    <p:cond delay="0"/>
                                  </p:stCondLst>
                                  <p:childTnLst>
                                    <p:set>
                                      <p:cBhvr>
                                        <p:cTn id="430" dur="1" fill="hold">
                                          <p:stCondLst>
                                            <p:cond delay="0"/>
                                          </p:stCondLst>
                                        </p:cTn>
                                        <p:tgtEl>
                                          <p:spTgt spid="519"/>
                                        </p:tgtEl>
                                        <p:attrNameLst>
                                          <p:attrName>style.visibility</p:attrName>
                                        </p:attrNameLst>
                                      </p:cBhvr>
                                      <p:to>
                                        <p:strVal val="hidden"/>
                                      </p:to>
                                    </p:set>
                                  </p:childTnLst>
                                </p:cTn>
                              </p:par>
                              <p:par>
                                <p:cTn id="431" presetID="1" presetClass="exit" presetSubtype="0" fill="hold" grpId="1" nodeType="withEffect">
                                  <p:stCondLst>
                                    <p:cond delay="0"/>
                                  </p:stCondLst>
                                  <p:childTnLst>
                                    <p:set>
                                      <p:cBhvr>
                                        <p:cTn id="432" dur="1" fill="hold">
                                          <p:stCondLst>
                                            <p:cond delay="0"/>
                                          </p:stCondLst>
                                        </p:cTn>
                                        <p:tgtEl>
                                          <p:spTgt spid="3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904" grpId="0" animBg="1"/>
      <p:bldP spid="291909" grpId="0"/>
      <p:bldP spid="291909" grpId="1"/>
      <p:bldP spid="291910" grpId="0"/>
      <p:bldP spid="291911" grpId="0"/>
      <p:bldP spid="291938" grpId="0"/>
      <p:bldP spid="291940" grpId="0"/>
      <p:bldP spid="291942" grpId="0" animBg="1"/>
      <p:bldP spid="291943" grpId="0"/>
      <p:bldP spid="291975" grpId="0" animBg="1"/>
      <p:bldP spid="291975" grpId="1" animBg="1"/>
      <p:bldP spid="291990" grpId="0"/>
      <p:bldP spid="291991" grpId="0" animBg="1"/>
      <p:bldP spid="291992" grpId="0"/>
      <p:bldP spid="291994" grpId="0" animBg="1"/>
      <p:bldP spid="291994" grpId="1" animBg="1"/>
      <p:bldP spid="291995" grpId="0" animBg="1"/>
      <p:bldP spid="291995" grpId="1" animBg="1"/>
      <p:bldP spid="291996" grpId="0" animBg="1"/>
      <p:bldP spid="291996" grpId="1" animBg="1"/>
      <p:bldP spid="291997" grpId="0" animBg="1"/>
      <p:bldP spid="291997" grpId="1" animBg="1"/>
      <p:bldP spid="292080" grpId="0"/>
      <p:bldP spid="292080" grpId="1"/>
      <p:bldP spid="292081" grpId="0"/>
      <p:bldP spid="292081" grpId="1"/>
      <p:bldP spid="292149" grpId="0" animBg="1"/>
      <p:bldP spid="292149" grpId="1" animBg="1"/>
      <p:bldP spid="292150" grpId="0" animBg="1"/>
      <p:bldP spid="292150" grpId="1" animBg="1"/>
      <p:bldP spid="292151" grpId="0" animBg="1"/>
      <p:bldP spid="292151" grpId="1" animBg="1"/>
      <p:bldP spid="292152" grpId="0" animBg="1"/>
      <p:bldP spid="292152" grpId="1" animBg="1"/>
      <p:bldP spid="292153" grpId="0" animBg="1"/>
      <p:bldP spid="292153" grpId="1" animBg="1"/>
      <p:bldP spid="291853" grpId="0" animBg="1"/>
      <p:bldP spid="291853" grpId="1" animBg="1"/>
      <p:bldP spid="291854" grpId="0" animBg="1"/>
      <p:bldP spid="291854" grpId="1" animBg="1"/>
      <p:bldP spid="292192" grpId="0" animBg="1"/>
      <p:bldP spid="292192" grpId="1" animBg="1"/>
      <p:bldP spid="292192" grpId="2" animBg="1"/>
      <p:bldP spid="292197" grpId="0" animBg="1"/>
      <p:bldP spid="292197" grpId="1" animBg="1"/>
      <p:bldP spid="292205" grpId="0" animBg="1"/>
      <p:bldP spid="292205" grpId="1" animBg="1"/>
      <p:bldP spid="276" grpId="0"/>
      <p:bldP spid="277" grpId="0"/>
      <p:bldP spid="278" grpId="0"/>
      <p:bldP spid="279" grpId="0" animBg="1"/>
      <p:bldP spid="280" grpId="0"/>
      <p:bldP spid="281" grpId="0"/>
      <p:bldP spid="282" grpId="0"/>
      <p:bldP spid="284" grpId="0" animBg="1"/>
      <p:bldP spid="285" grpId="0"/>
      <p:bldP spid="286" grpId="0" animBg="1"/>
      <p:bldP spid="287" grpId="0"/>
      <p:bldP spid="289" grpId="0"/>
      <p:bldP spid="290" grpId="0" animBg="1"/>
      <p:bldP spid="290" grpId="1" animBg="1"/>
      <p:bldP spid="290" grpId="2" animBg="1"/>
      <p:bldP spid="291" grpId="0"/>
      <p:bldP spid="291" grpId="1"/>
      <p:bldP spid="292" grpId="0"/>
      <p:bldP spid="292" grpId="1"/>
      <p:bldP spid="292160" grpId="0"/>
      <p:bldP spid="292154" grpId="0" animBg="1"/>
      <p:bldP spid="292154" grpId="1" animBg="1"/>
      <p:bldP spid="292155" grpId="0" animBg="1"/>
      <p:bldP spid="292155" grpId="1" animBg="1"/>
      <p:bldP spid="292156" grpId="0" animBg="1"/>
      <p:bldP spid="292156" grpId="1" animBg="1"/>
      <p:bldP spid="300" grpId="0" animBg="1"/>
      <p:bldP spid="300" grpId="1" animBg="1"/>
      <p:bldP spid="302" grpId="0" animBg="1"/>
      <p:bldP spid="302" grpId="1" animBg="1"/>
      <p:bldP spid="303" grpId="0" animBg="1"/>
      <p:bldP spid="303" grpId="1" animBg="1"/>
      <p:bldP spid="304" grpId="0" animBg="1"/>
      <p:bldP spid="304" grpId="1" animBg="1"/>
      <p:bldP spid="309" grpId="0" animBg="1"/>
      <p:bldP spid="310" grpId="0"/>
      <p:bldP spid="310" grpId="1"/>
      <p:bldP spid="311" grpId="0"/>
      <p:bldP spid="312" grpId="0"/>
      <p:bldP spid="313" grpId="0" animBg="1"/>
      <p:bldP spid="313" grpId="1" animBg="1"/>
      <p:bldP spid="334" grpId="0" animBg="1"/>
      <p:bldP spid="334" grpId="1" animBg="1"/>
      <p:bldP spid="334" grpId="2" animBg="1"/>
      <p:bldP spid="337" grpId="0" animBg="1"/>
      <p:bldP spid="337" grpId="1" animBg="1"/>
      <p:bldP spid="337" grpId="2" animBg="1"/>
      <p:bldP spid="341" grpId="0" animBg="1"/>
      <p:bldP spid="341" grpId="1" animBg="1"/>
      <p:bldP spid="341" grpId="2" animBg="1"/>
      <p:bldP spid="342" grpId="0" animBg="1"/>
      <p:bldP spid="342" grpId="1" animBg="1"/>
      <p:bldP spid="343" grpId="0" animBg="1"/>
      <p:bldP spid="343" grpId="1" animBg="1"/>
      <p:bldP spid="343" grpId="2" animBg="1"/>
      <p:bldP spid="519" grpId="0" animBg="1"/>
      <p:bldP spid="519" grpId="1" animBg="1"/>
      <p:bldP spid="520" grpId="0" animBg="1"/>
      <p:bldP spid="520" grpId="1" animBg="1"/>
      <p:bldP spid="521" grpId="0" animBg="1"/>
      <p:bldP spid="521" grpId="1" animBg="1"/>
      <p:bldP spid="521" grpId="2" animBg="1"/>
      <p:bldP spid="522" grpId="0" animBg="1"/>
      <p:bldP spid="522" grpId="1" animBg="1"/>
      <p:bldP spid="523" grpId="0" animBg="1"/>
      <p:bldP spid="523" grpId="1" animBg="1"/>
      <p:bldP spid="523" grpId="2" animBg="1"/>
      <p:bldP spid="524" grpId="0" animBg="1"/>
      <p:bldP spid="524" grpId="1" animBg="1"/>
      <p:bldP spid="525" grpId="0" animBg="1"/>
      <p:bldP spid="525" grpId="1" animBg="1"/>
      <p:bldP spid="525" grpId="2" animBg="1"/>
      <p:bldP spid="526" grpId="0" animBg="1"/>
      <p:bldP spid="526" grpId="1" animBg="1"/>
      <p:bldP spid="527" grpId="0" animBg="1"/>
      <p:bldP spid="527" grpId="1" animBg="1"/>
      <p:bldP spid="527" grpId="2" animBg="1"/>
      <p:bldP spid="528" grpId="0" animBg="1"/>
      <p:bldP spid="528" grpId="1" animBg="1"/>
      <p:bldP spid="529" grpId="0" animBg="1"/>
      <p:bldP spid="529" grpId="1" animBg="1"/>
      <p:bldP spid="529" grpId="2" animBg="1"/>
      <p:bldP spid="530" grpId="0" animBg="1"/>
      <p:bldP spid="530"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6" name="グループ化 235">
            <a:extLst>
              <a:ext uri="{FF2B5EF4-FFF2-40B4-BE49-F238E27FC236}">
                <a16:creationId xmlns:a16="http://schemas.microsoft.com/office/drawing/2014/main" id="{31432EA3-F4FC-464B-BBC6-C083CF4487EF}"/>
              </a:ext>
            </a:extLst>
          </p:cNvPr>
          <p:cNvGrpSpPr/>
          <p:nvPr/>
        </p:nvGrpSpPr>
        <p:grpSpPr>
          <a:xfrm>
            <a:off x="0" y="3038899"/>
            <a:ext cx="3394075" cy="519112"/>
            <a:chOff x="0" y="3038899"/>
            <a:chExt cx="3394075" cy="519112"/>
          </a:xfrm>
        </p:grpSpPr>
        <p:sp>
          <p:nvSpPr>
            <p:cNvPr id="237" name="AutoShape 164">
              <a:extLst>
                <a:ext uri="{FF2B5EF4-FFF2-40B4-BE49-F238E27FC236}">
                  <a16:creationId xmlns:a16="http://schemas.microsoft.com/office/drawing/2014/main" id="{9AF01212-5BC5-4F04-A775-DB75075031F2}"/>
                </a:ext>
              </a:extLst>
            </p:cNvPr>
            <p:cNvSpPr>
              <a:spLocks noChangeArrowheads="1"/>
            </p:cNvSpPr>
            <p:nvPr/>
          </p:nvSpPr>
          <p:spPr bwMode="auto">
            <a:xfrm>
              <a:off x="12201" y="3103139"/>
              <a:ext cx="3381874" cy="402249"/>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38" name="Rectangle 100">
              <a:extLst>
                <a:ext uri="{FF2B5EF4-FFF2-40B4-BE49-F238E27FC236}">
                  <a16:creationId xmlns:a16="http://schemas.microsoft.com/office/drawing/2014/main" id="{60F619C5-15B6-4C8E-ADA1-E09C0AD4C84A}"/>
                </a:ext>
              </a:extLst>
            </p:cNvPr>
            <p:cNvSpPr>
              <a:spLocks noChangeArrowheads="1"/>
            </p:cNvSpPr>
            <p:nvPr/>
          </p:nvSpPr>
          <p:spPr bwMode="auto">
            <a:xfrm>
              <a:off x="0" y="3038899"/>
              <a:ext cx="3394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dirty="0">
                  <a:solidFill>
                    <a:srgbClr val="C84600"/>
                  </a:solidFill>
                </a:rPr>
                <a:t>連立方程式として解く</a:t>
              </a:r>
            </a:p>
          </p:txBody>
        </p:sp>
      </p:grpSp>
      <p:grpSp>
        <p:nvGrpSpPr>
          <p:cNvPr id="233" name="グループ化 232">
            <a:extLst>
              <a:ext uri="{FF2B5EF4-FFF2-40B4-BE49-F238E27FC236}">
                <a16:creationId xmlns:a16="http://schemas.microsoft.com/office/drawing/2014/main" id="{0F053DF6-B1FB-4984-B6C8-C3C613AE099F}"/>
              </a:ext>
            </a:extLst>
          </p:cNvPr>
          <p:cNvGrpSpPr/>
          <p:nvPr/>
        </p:nvGrpSpPr>
        <p:grpSpPr>
          <a:xfrm>
            <a:off x="9930" y="492126"/>
            <a:ext cx="1962150" cy="519112"/>
            <a:chOff x="9930" y="492126"/>
            <a:chExt cx="1962150" cy="519112"/>
          </a:xfrm>
        </p:grpSpPr>
        <p:sp>
          <p:nvSpPr>
            <p:cNvPr id="234" name="AutoShape 164">
              <a:extLst>
                <a:ext uri="{FF2B5EF4-FFF2-40B4-BE49-F238E27FC236}">
                  <a16:creationId xmlns:a16="http://schemas.microsoft.com/office/drawing/2014/main" id="{9CAC993F-AD01-499D-8DC5-318ED93A0899}"/>
                </a:ext>
              </a:extLst>
            </p:cNvPr>
            <p:cNvSpPr>
              <a:spLocks noChangeArrowheads="1"/>
            </p:cNvSpPr>
            <p:nvPr/>
          </p:nvSpPr>
          <p:spPr bwMode="auto">
            <a:xfrm>
              <a:off x="9930" y="524501"/>
              <a:ext cx="1953808" cy="45153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35" name="Rectangle 48">
              <a:extLst>
                <a:ext uri="{FF2B5EF4-FFF2-40B4-BE49-F238E27FC236}">
                  <a16:creationId xmlns:a16="http://schemas.microsoft.com/office/drawing/2014/main" id="{AC0DBAAA-279E-4642-81EC-72D6C11F2677}"/>
                </a:ext>
              </a:extLst>
            </p:cNvPr>
            <p:cNvSpPr>
              <a:spLocks noChangeArrowheads="1"/>
            </p:cNvSpPr>
            <p:nvPr/>
          </p:nvSpPr>
          <p:spPr bwMode="auto">
            <a:xfrm>
              <a:off x="9930" y="492126"/>
              <a:ext cx="1962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C84600"/>
                  </a:solidFill>
                </a:rPr>
                <a:t>運動方程式</a:t>
              </a:r>
            </a:p>
          </p:txBody>
        </p:sp>
      </p:grpSp>
      <p:sp>
        <p:nvSpPr>
          <p:cNvPr id="232" name="AutoShape 164">
            <a:extLst>
              <a:ext uri="{FF2B5EF4-FFF2-40B4-BE49-F238E27FC236}">
                <a16:creationId xmlns:a16="http://schemas.microsoft.com/office/drawing/2014/main" id="{2CE55739-BB57-4AA4-887D-F1AF8395C0D9}"/>
              </a:ext>
            </a:extLst>
          </p:cNvPr>
          <p:cNvSpPr>
            <a:spLocks noChangeArrowheads="1"/>
          </p:cNvSpPr>
          <p:nvPr/>
        </p:nvSpPr>
        <p:spPr bwMode="auto">
          <a:xfrm>
            <a:off x="26290" y="6860"/>
            <a:ext cx="5247386" cy="494792"/>
          </a:xfrm>
          <a:prstGeom prst="roundRect">
            <a:avLst>
              <a:gd name="adj" fmla="val 127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sp>
        <p:nvSpPr>
          <p:cNvPr id="307" name="AutoShape 99"/>
          <p:cNvSpPr>
            <a:spLocks noChangeArrowheads="1"/>
          </p:cNvSpPr>
          <p:nvPr/>
        </p:nvSpPr>
        <p:spPr bwMode="auto">
          <a:xfrm>
            <a:off x="1921298" y="971550"/>
            <a:ext cx="3514725" cy="2183774"/>
          </a:xfrm>
          <a:prstGeom prst="roundRect">
            <a:avLst>
              <a:gd name="adj" fmla="val 6271"/>
            </a:avLst>
          </a:prstGeom>
          <a:noFill/>
          <a:ln w="190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nchor="ctr">
            <a:noAutofit/>
          </a:bodyPr>
          <a:lstStyle/>
          <a:p>
            <a:endParaRPr lang="ja-JP" altLang="en-US"/>
          </a:p>
        </p:txBody>
      </p:sp>
      <p:grpSp>
        <p:nvGrpSpPr>
          <p:cNvPr id="15373" name="Group 321"/>
          <p:cNvGrpSpPr>
            <a:grpSpLocks/>
          </p:cNvGrpSpPr>
          <p:nvPr/>
        </p:nvGrpSpPr>
        <p:grpSpPr bwMode="auto">
          <a:xfrm>
            <a:off x="1936750" y="960438"/>
            <a:ext cx="2905125" cy="1693862"/>
            <a:chOff x="1220" y="605"/>
            <a:chExt cx="1830" cy="1067"/>
          </a:xfrm>
        </p:grpSpPr>
        <p:sp>
          <p:nvSpPr>
            <p:cNvPr id="15610" name="Rectangle 322"/>
            <p:cNvSpPr>
              <a:spLocks noChangeArrowheads="1"/>
            </p:cNvSpPr>
            <p:nvPr/>
          </p:nvSpPr>
          <p:spPr bwMode="auto">
            <a:xfrm>
              <a:off x="1242" y="1325"/>
              <a:ext cx="4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15611" name="Rectangle 323"/>
            <p:cNvSpPr>
              <a:spLocks noChangeArrowheads="1"/>
            </p:cNvSpPr>
            <p:nvPr/>
          </p:nvSpPr>
          <p:spPr bwMode="auto">
            <a:xfrm>
              <a:off x="1825" y="1345"/>
              <a:ext cx="2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612" name="Rectangle 324"/>
            <p:cNvSpPr>
              <a:spLocks noChangeArrowheads="1"/>
            </p:cNvSpPr>
            <p:nvPr/>
          </p:nvSpPr>
          <p:spPr bwMode="auto">
            <a:xfrm>
              <a:off x="2107" y="1309"/>
              <a:ext cx="60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15613" name="Rectangle 325"/>
            <p:cNvSpPr>
              <a:spLocks noChangeArrowheads="1"/>
            </p:cNvSpPr>
            <p:nvPr/>
          </p:nvSpPr>
          <p:spPr bwMode="auto">
            <a:xfrm>
              <a:off x="1555" y="1334"/>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0</a:t>
              </a:r>
            </a:p>
          </p:txBody>
        </p:sp>
        <p:sp>
          <p:nvSpPr>
            <p:cNvPr id="15614" name="Rectangle 326"/>
            <p:cNvSpPr>
              <a:spLocks noChangeArrowheads="1"/>
            </p:cNvSpPr>
            <p:nvPr/>
          </p:nvSpPr>
          <p:spPr bwMode="auto">
            <a:xfrm>
              <a:off x="1242" y="942"/>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15615" name="Rectangle 327"/>
            <p:cNvSpPr>
              <a:spLocks noChangeArrowheads="1"/>
            </p:cNvSpPr>
            <p:nvPr/>
          </p:nvSpPr>
          <p:spPr bwMode="auto">
            <a:xfrm>
              <a:off x="1824" y="933"/>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15616" name="Rectangle 328"/>
            <p:cNvSpPr>
              <a:spLocks noChangeArrowheads="1"/>
            </p:cNvSpPr>
            <p:nvPr/>
          </p:nvSpPr>
          <p:spPr bwMode="auto">
            <a:xfrm>
              <a:off x="1220" y="608"/>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15617" name="Rectangle 329"/>
            <p:cNvSpPr>
              <a:spLocks noChangeArrowheads="1"/>
            </p:cNvSpPr>
            <p:nvPr/>
          </p:nvSpPr>
          <p:spPr bwMode="auto">
            <a:xfrm>
              <a:off x="1824" y="616"/>
              <a:ext cx="2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618" name="Rectangle 330"/>
            <p:cNvSpPr>
              <a:spLocks noChangeArrowheads="1"/>
            </p:cNvSpPr>
            <p:nvPr/>
          </p:nvSpPr>
          <p:spPr bwMode="auto">
            <a:xfrm>
              <a:off x="2104" y="608"/>
              <a:ext cx="5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619" name="Rectangle 331"/>
            <p:cNvSpPr>
              <a:spLocks noChangeArrowheads="1"/>
            </p:cNvSpPr>
            <p:nvPr/>
          </p:nvSpPr>
          <p:spPr bwMode="auto">
            <a:xfrm>
              <a:off x="2240" y="987"/>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20" name="Rectangle 332"/>
            <p:cNvSpPr>
              <a:spLocks noChangeArrowheads="1"/>
            </p:cNvSpPr>
            <p:nvPr/>
          </p:nvSpPr>
          <p:spPr bwMode="auto">
            <a:xfrm>
              <a:off x="1520" y="605"/>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21" name="Rectangle 333"/>
            <p:cNvSpPr>
              <a:spLocks noChangeArrowheads="1"/>
            </p:cNvSpPr>
            <p:nvPr/>
          </p:nvSpPr>
          <p:spPr bwMode="auto">
            <a:xfrm>
              <a:off x="1530" y="937"/>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22" name="Rectangle 334"/>
            <p:cNvSpPr>
              <a:spLocks noChangeArrowheads="1"/>
            </p:cNvSpPr>
            <p:nvPr/>
          </p:nvSpPr>
          <p:spPr bwMode="auto">
            <a:xfrm>
              <a:off x="2694" y="612"/>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23" name="Rectangle 335"/>
            <p:cNvSpPr>
              <a:spLocks noChangeArrowheads="1"/>
            </p:cNvSpPr>
            <p:nvPr/>
          </p:nvSpPr>
          <p:spPr bwMode="auto">
            <a:xfrm>
              <a:off x="2550" y="618"/>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t>
              </a:r>
            </a:p>
          </p:txBody>
        </p:sp>
        <p:sp>
          <p:nvSpPr>
            <p:cNvPr id="15624" name="Rectangle 336"/>
            <p:cNvSpPr>
              <a:spLocks noChangeArrowheads="1"/>
            </p:cNvSpPr>
            <p:nvPr/>
          </p:nvSpPr>
          <p:spPr bwMode="auto">
            <a:xfrm>
              <a:off x="2785" y="1317"/>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t>N</a:t>
              </a:r>
            </a:p>
          </p:txBody>
        </p:sp>
        <p:sp>
          <p:nvSpPr>
            <p:cNvPr id="15625" name="Rectangle 337"/>
            <p:cNvSpPr>
              <a:spLocks noChangeArrowheads="1"/>
            </p:cNvSpPr>
            <p:nvPr/>
          </p:nvSpPr>
          <p:spPr bwMode="auto">
            <a:xfrm>
              <a:off x="2586" y="1308"/>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t>
              </a:r>
            </a:p>
          </p:txBody>
        </p:sp>
        <p:sp>
          <p:nvSpPr>
            <p:cNvPr id="15626" name="Rectangle 338"/>
            <p:cNvSpPr>
              <a:spLocks noChangeArrowheads="1"/>
            </p:cNvSpPr>
            <p:nvPr/>
          </p:nvSpPr>
          <p:spPr bwMode="auto">
            <a:xfrm>
              <a:off x="1242" y="1325"/>
              <a:ext cx="4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15627" name="Rectangle 339"/>
            <p:cNvSpPr>
              <a:spLocks noChangeArrowheads="1"/>
            </p:cNvSpPr>
            <p:nvPr/>
          </p:nvSpPr>
          <p:spPr bwMode="auto">
            <a:xfrm>
              <a:off x="2107" y="1309"/>
              <a:ext cx="60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15628" name="Rectangle 340"/>
            <p:cNvSpPr>
              <a:spLocks noChangeArrowheads="1"/>
            </p:cNvSpPr>
            <p:nvPr/>
          </p:nvSpPr>
          <p:spPr bwMode="auto">
            <a:xfrm>
              <a:off x="1555" y="1334"/>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0</a:t>
              </a:r>
            </a:p>
          </p:txBody>
        </p:sp>
        <p:sp>
          <p:nvSpPr>
            <p:cNvPr id="15629" name="Rectangle 341"/>
            <p:cNvSpPr>
              <a:spLocks noChangeArrowheads="1"/>
            </p:cNvSpPr>
            <p:nvPr/>
          </p:nvSpPr>
          <p:spPr bwMode="auto">
            <a:xfrm>
              <a:off x="1242" y="942"/>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15630" name="Rectangle 342"/>
            <p:cNvSpPr>
              <a:spLocks noChangeArrowheads="1"/>
            </p:cNvSpPr>
            <p:nvPr/>
          </p:nvSpPr>
          <p:spPr bwMode="auto">
            <a:xfrm>
              <a:off x="1220" y="608"/>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15631" name="Rectangle 343"/>
            <p:cNvSpPr>
              <a:spLocks noChangeArrowheads="1"/>
            </p:cNvSpPr>
            <p:nvPr/>
          </p:nvSpPr>
          <p:spPr bwMode="auto">
            <a:xfrm>
              <a:off x="2104" y="608"/>
              <a:ext cx="5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632" name="Rectangle 344"/>
            <p:cNvSpPr>
              <a:spLocks noChangeArrowheads="1"/>
            </p:cNvSpPr>
            <p:nvPr/>
          </p:nvSpPr>
          <p:spPr bwMode="auto">
            <a:xfrm>
              <a:off x="2240" y="987"/>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33" name="Rectangle 345"/>
            <p:cNvSpPr>
              <a:spLocks noChangeArrowheads="1"/>
            </p:cNvSpPr>
            <p:nvPr/>
          </p:nvSpPr>
          <p:spPr bwMode="auto">
            <a:xfrm>
              <a:off x="1520" y="605"/>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34" name="Rectangle 346"/>
            <p:cNvSpPr>
              <a:spLocks noChangeArrowheads="1"/>
            </p:cNvSpPr>
            <p:nvPr/>
          </p:nvSpPr>
          <p:spPr bwMode="auto">
            <a:xfrm>
              <a:off x="1530" y="937"/>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35" name="Rectangle 347"/>
            <p:cNvSpPr>
              <a:spLocks noChangeArrowheads="1"/>
            </p:cNvSpPr>
            <p:nvPr/>
          </p:nvSpPr>
          <p:spPr bwMode="auto">
            <a:xfrm>
              <a:off x="2694" y="612"/>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36" name="Rectangle 348"/>
            <p:cNvSpPr>
              <a:spLocks noChangeArrowheads="1"/>
            </p:cNvSpPr>
            <p:nvPr/>
          </p:nvSpPr>
          <p:spPr bwMode="auto">
            <a:xfrm>
              <a:off x="2785" y="1317"/>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t>N</a:t>
              </a:r>
            </a:p>
          </p:txBody>
        </p:sp>
      </p:grpSp>
      <p:sp>
        <p:nvSpPr>
          <p:cNvPr id="15368" name="Rectangle 48"/>
          <p:cNvSpPr>
            <a:spLocks noChangeArrowheads="1"/>
          </p:cNvSpPr>
          <p:nvPr/>
        </p:nvSpPr>
        <p:spPr bwMode="auto">
          <a:xfrm>
            <a:off x="0" y="103505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15369" name="Rectangle 49"/>
          <p:cNvSpPr>
            <a:spLocks noChangeArrowheads="1"/>
          </p:cNvSpPr>
          <p:nvPr/>
        </p:nvSpPr>
        <p:spPr bwMode="auto">
          <a:xfrm>
            <a:off x="0" y="15319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15370" name="Rectangle 56"/>
          <p:cNvSpPr>
            <a:spLocks noChangeArrowheads="1"/>
          </p:cNvSpPr>
          <p:nvPr/>
        </p:nvSpPr>
        <p:spPr bwMode="auto">
          <a:xfrm>
            <a:off x="368300" y="995363"/>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鉛直成分</a:t>
            </a:r>
          </a:p>
        </p:txBody>
      </p:sp>
      <p:sp>
        <p:nvSpPr>
          <p:cNvPr id="15371" name="Rectangle 57"/>
          <p:cNvSpPr>
            <a:spLocks noChangeArrowheads="1"/>
          </p:cNvSpPr>
          <p:nvPr/>
        </p:nvSpPr>
        <p:spPr bwMode="auto">
          <a:xfrm>
            <a:off x="368300" y="1531938"/>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水平成分</a:t>
            </a:r>
          </a:p>
        </p:txBody>
      </p:sp>
      <p:sp>
        <p:nvSpPr>
          <p:cNvPr id="15374" name="Rectangle 2"/>
          <p:cNvSpPr>
            <a:spLocks noChangeArrowheads="1"/>
          </p:cNvSpPr>
          <p:nvPr/>
        </p:nvSpPr>
        <p:spPr bwMode="auto">
          <a:xfrm>
            <a:off x="5435600" y="1052513"/>
            <a:ext cx="2447925" cy="2160587"/>
          </a:xfrm>
          <a:prstGeom prst="rect">
            <a:avLst/>
          </a:prstGeom>
          <a:solidFill>
            <a:srgbClr val="EAEAEA"/>
          </a:solidFill>
          <a:ln w="9525">
            <a:solidFill>
              <a:schemeClr val="hlink"/>
            </a:solidFill>
            <a:miter lim="800000"/>
            <a:headEnd/>
            <a:tailEnd/>
          </a:ln>
        </p:spPr>
        <p:txBody>
          <a:bodyPr anchor="ctr">
            <a:spAutoFit/>
          </a:bodyPr>
          <a:lstStyle/>
          <a:p>
            <a:pPr algn="ctr"/>
            <a:endParaRPr kumimoji="1" lang="ja-JP" altLang="ja-JP" dirty="0"/>
          </a:p>
        </p:txBody>
      </p:sp>
      <p:sp>
        <p:nvSpPr>
          <p:cNvPr id="15375" name="Line 4"/>
          <p:cNvSpPr>
            <a:spLocks noChangeShapeType="1"/>
          </p:cNvSpPr>
          <p:nvPr/>
        </p:nvSpPr>
        <p:spPr bwMode="auto">
          <a:xfrm>
            <a:off x="6227763" y="692150"/>
            <a:ext cx="208756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76" name="Line 5"/>
          <p:cNvSpPr>
            <a:spLocks noChangeShapeType="1"/>
          </p:cNvSpPr>
          <p:nvPr/>
        </p:nvSpPr>
        <p:spPr bwMode="auto">
          <a:xfrm flipH="1">
            <a:off x="8529638" y="908050"/>
            <a:ext cx="1587" cy="14287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77" name="Rectangle 6"/>
          <p:cNvSpPr>
            <a:spLocks noChangeArrowheads="1"/>
          </p:cNvSpPr>
          <p:nvPr/>
        </p:nvSpPr>
        <p:spPr bwMode="auto">
          <a:xfrm>
            <a:off x="5751513" y="404813"/>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15378" name="Rectangle 7"/>
          <p:cNvSpPr>
            <a:spLocks noChangeArrowheads="1"/>
          </p:cNvSpPr>
          <p:nvPr/>
        </p:nvSpPr>
        <p:spPr bwMode="auto">
          <a:xfrm>
            <a:off x="8170863" y="1701800"/>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291849" name="Rectangle 9"/>
          <p:cNvSpPr>
            <a:spLocks noChangeArrowheads="1"/>
          </p:cNvSpPr>
          <p:nvPr/>
        </p:nvSpPr>
        <p:spPr bwMode="auto">
          <a:xfrm>
            <a:off x="4460211" y="5506182"/>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p>
        </p:txBody>
      </p:sp>
      <p:sp>
        <p:nvSpPr>
          <p:cNvPr id="15382" name="Oval 15"/>
          <p:cNvSpPr>
            <a:spLocks noChangeArrowheads="1"/>
          </p:cNvSpPr>
          <p:nvPr/>
        </p:nvSpPr>
        <p:spPr bwMode="auto">
          <a:xfrm>
            <a:off x="8099425" y="692150"/>
            <a:ext cx="431800" cy="431800"/>
          </a:xfrm>
          <a:prstGeom prst="ellipse">
            <a:avLst/>
          </a:prstGeom>
          <a:solidFill>
            <a:srgbClr val="EAEAEA"/>
          </a:solidFill>
          <a:ln w="38100">
            <a:solidFill>
              <a:schemeClr val="tx1"/>
            </a:solidFill>
            <a:round/>
            <a:headEnd/>
            <a:tailEnd/>
          </a:ln>
        </p:spPr>
        <p:txBody>
          <a:bodyPr anchor="ctr">
            <a:spAutoFit/>
          </a:bodyPr>
          <a:lstStyle/>
          <a:p>
            <a:endParaRPr lang="ja-JP" altLang="en-US"/>
          </a:p>
        </p:txBody>
      </p:sp>
      <p:sp>
        <p:nvSpPr>
          <p:cNvPr id="15383" name="Line 16"/>
          <p:cNvSpPr>
            <a:spLocks noChangeShapeType="1"/>
          </p:cNvSpPr>
          <p:nvPr/>
        </p:nvSpPr>
        <p:spPr bwMode="auto">
          <a:xfrm flipH="1">
            <a:off x="7739063" y="908050"/>
            <a:ext cx="576262" cy="215900"/>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84" name="Rectangle 26"/>
          <p:cNvSpPr>
            <a:spLocks noChangeArrowheads="1"/>
          </p:cNvSpPr>
          <p:nvPr/>
        </p:nvSpPr>
        <p:spPr bwMode="auto">
          <a:xfrm>
            <a:off x="5749925" y="4048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15385" name="Rectangle 27"/>
          <p:cNvSpPr>
            <a:spLocks noChangeArrowheads="1"/>
          </p:cNvSpPr>
          <p:nvPr/>
        </p:nvSpPr>
        <p:spPr bwMode="auto">
          <a:xfrm>
            <a:off x="5354638" y="454025"/>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15386" name="Rectangle 28"/>
          <p:cNvSpPr>
            <a:spLocks noChangeArrowheads="1"/>
          </p:cNvSpPr>
          <p:nvPr/>
        </p:nvSpPr>
        <p:spPr bwMode="auto">
          <a:xfrm>
            <a:off x="8170863" y="17002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15387" name="Rectangle 29"/>
          <p:cNvSpPr>
            <a:spLocks noChangeArrowheads="1"/>
          </p:cNvSpPr>
          <p:nvPr/>
        </p:nvSpPr>
        <p:spPr bwMode="auto">
          <a:xfrm>
            <a:off x="7788275" y="174783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15388" name="Rectangle 30"/>
          <p:cNvSpPr>
            <a:spLocks noChangeArrowheads="1"/>
          </p:cNvSpPr>
          <p:nvPr/>
        </p:nvSpPr>
        <p:spPr bwMode="auto">
          <a:xfrm>
            <a:off x="5683250" y="261938"/>
            <a:ext cx="706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kumimoji="1" lang="en-US" altLang="ja-JP"/>
              <a:t> </a:t>
            </a:r>
          </a:p>
        </p:txBody>
      </p:sp>
      <p:sp>
        <p:nvSpPr>
          <p:cNvPr id="15389" name="Rectangle 31"/>
          <p:cNvSpPr>
            <a:spLocks noChangeArrowheads="1"/>
          </p:cNvSpPr>
          <p:nvPr/>
        </p:nvSpPr>
        <p:spPr bwMode="auto">
          <a:xfrm>
            <a:off x="8167688" y="1644650"/>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kumimoji="1" lang="en-US" altLang="ja-JP"/>
          </a:p>
        </p:txBody>
      </p:sp>
      <p:sp>
        <p:nvSpPr>
          <p:cNvPr id="15390" name="Line 32"/>
          <p:cNvSpPr>
            <a:spLocks noChangeShapeType="1"/>
          </p:cNvSpPr>
          <p:nvPr/>
        </p:nvSpPr>
        <p:spPr bwMode="auto">
          <a:xfrm flipH="1" flipV="1">
            <a:off x="6116638" y="760413"/>
            <a:ext cx="0" cy="792162"/>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1" name="Line 33"/>
          <p:cNvSpPr>
            <a:spLocks noChangeShapeType="1"/>
          </p:cNvSpPr>
          <p:nvPr/>
        </p:nvSpPr>
        <p:spPr bwMode="auto">
          <a:xfrm flipH="1" flipV="1">
            <a:off x="8529638" y="2143125"/>
            <a:ext cx="0" cy="719138"/>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2" name="Line 34"/>
          <p:cNvSpPr>
            <a:spLocks noChangeShapeType="1"/>
          </p:cNvSpPr>
          <p:nvPr/>
        </p:nvSpPr>
        <p:spPr bwMode="auto">
          <a:xfrm flipH="1">
            <a:off x="8529638" y="1135063"/>
            <a:ext cx="0" cy="5762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3" name="Line 35"/>
          <p:cNvSpPr>
            <a:spLocks noChangeShapeType="1"/>
          </p:cNvSpPr>
          <p:nvPr/>
        </p:nvSpPr>
        <p:spPr bwMode="auto">
          <a:xfrm flipH="1" flipV="1">
            <a:off x="6477000" y="687388"/>
            <a:ext cx="57467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4" name="Line 36"/>
          <p:cNvSpPr>
            <a:spLocks noChangeShapeType="1"/>
          </p:cNvSpPr>
          <p:nvPr/>
        </p:nvSpPr>
        <p:spPr bwMode="auto">
          <a:xfrm flipH="1">
            <a:off x="6332538" y="255588"/>
            <a:ext cx="0" cy="7921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5" name="Rectangle 37"/>
          <p:cNvSpPr>
            <a:spLocks noChangeArrowheads="1"/>
          </p:cNvSpPr>
          <p:nvPr/>
        </p:nvSpPr>
        <p:spPr bwMode="auto">
          <a:xfrm>
            <a:off x="6207125" y="1104900"/>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p>
        </p:txBody>
      </p:sp>
      <p:sp>
        <p:nvSpPr>
          <p:cNvPr id="15396" name="Rectangle 38"/>
          <p:cNvSpPr>
            <a:spLocks noChangeArrowheads="1"/>
          </p:cNvSpPr>
          <p:nvPr/>
        </p:nvSpPr>
        <p:spPr bwMode="auto">
          <a:xfrm>
            <a:off x="8024813" y="1206500"/>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397" name="Rectangle 39"/>
          <p:cNvSpPr>
            <a:spLocks noChangeArrowheads="1"/>
          </p:cNvSpPr>
          <p:nvPr/>
        </p:nvSpPr>
        <p:spPr bwMode="auto">
          <a:xfrm>
            <a:off x="6948488" y="627063"/>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398" name="Rectangle 40"/>
          <p:cNvSpPr>
            <a:spLocks noChangeArrowheads="1"/>
          </p:cNvSpPr>
          <p:nvPr/>
        </p:nvSpPr>
        <p:spPr bwMode="auto">
          <a:xfrm>
            <a:off x="8086725" y="2690813"/>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400" name="Rectangle 42"/>
          <p:cNvSpPr>
            <a:spLocks noChangeArrowheads="1"/>
          </p:cNvSpPr>
          <p:nvPr/>
        </p:nvSpPr>
        <p:spPr bwMode="auto">
          <a:xfrm>
            <a:off x="8739188" y="1203325"/>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a</a:t>
            </a:r>
          </a:p>
        </p:txBody>
      </p:sp>
      <p:sp>
        <p:nvSpPr>
          <p:cNvPr id="15401" name="Rectangle 43"/>
          <p:cNvSpPr>
            <a:spLocks noChangeArrowheads="1"/>
          </p:cNvSpPr>
          <p:nvPr/>
        </p:nvSpPr>
        <p:spPr bwMode="auto">
          <a:xfrm>
            <a:off x="6319838" y="6350"/>
            <a:ext cx="439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N</a:t>
            </a:r>
          </a:p>
        </p:txBody>
      </p:sp>
      <p:sp>
        <p:nvSpPr>
          <p:cNvPr id="15402" name="Line 44"/>
          <p:cNvSpPr>
            <a:spLocks noChangeShapeType="1"/>
          </p:cNvSpPr>
          <p:nvPr/>
        </p:nvSpPr>
        <p:spPr bwMode="auto">
          <a:xfrm flipH="1">
            <a:off x="5489575" y="169863"/>
            <a:ext cx="898525" cy="1587"/>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403" name="Rectangle 45"/>
          <p:cNvSpPr>
            <a:spLocks noChangeArrowheads="1"/>
          </p:cNvSpPr>
          <p:nvPr/>
        </p:nvSpPr>
        <p:spPr bwMode="auto">
          <a:xfrm>
            <a:off x="5373688" y="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a</a:t>
            </a:r>
          </a:p>
        </p:txBody>
      </p:sp>
      <p:sp>
        <p:nvSpPr>
          <p:cNvPr id="15404" name="Rectangle 47"/>
          <p:cNvSpPr>
            <a:spLocks noChangeArrowheads="1"/>
          </p:cNvSpPr>
          <p:nvPr/>
        </p:nvSpPr>
        <p:spPr bwMode="auto">
          <a:xfrm>
            <a:off x="2897188" y="2135188"/>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405" name="Rectangle 51"/>
          <p:cNvSpPr>
            <a:spLocks noChangeArrowheads="1"/>
          </p:cNvSpPr>
          <p:nvPr/>
        </p:nvSpPr>
        <p:spPr bwMode="auto">
          <a:xfrm>
            <a:off x="1971675" y="1004888"/>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6" name="Rectangle 52"/>
          <p:cNvSpPr>
            <a:spLocks noChangeArrowheads="1"/>
          </p:cNvSpPr>
          <p:nvPr/>
        </p:nvSpPr>
        <p:spPr bwMode="auto">
          <a:xfrm>
            <a:off x="1971675" y="1566863"/>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7" name="Rectangle 53"/>
          <p:cNvSpPr>
            <a:spLocks noChangeArrowheads="1"/>
          </p:cNvSpPr>
          <p:nvPr/>
        </p:nvSpPr>
        <p:spPr bwMode="auto">
          <a:xfrm>
            <a:off x="1971675" y="2132013"/>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8" name="Rectangle 54"/>
          <p:cNvSpPr>
            <a:spLocks noChangeArrowheads="1"/>
          </p:cNvSpPr>
          <p:nvPr/>
        </p:nvSpPr>
        <p:spPr bwMode="auto">
          <a:xfrm>
            <a:off x="3268663" y="1004888"/>
            <a:ext cx="172878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9" name="Rectangle 55"/>
          <p:cNvSpPr>
            <a:spLocks noChangeArrowheads="1"/>
          </p:cNvSpPr>
          <p:nvPr/>
        </p:nvSpPr>
        <p:spPr bwMode="auto">
          <a:xfrm>
            <a:off x="3262313" y="2119313"/>
            <a:ext cx="1728787" cy="5302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10" name="Rectangle 58"/>
          <p:cNvSpPr>
            <a:spLocks noChangeArrowheads="1"/>
          </p:cNvSpPr>
          <p:nvPr/>
        </p:nvSpPr>
        <p:spPr bwMode="auto">
          <a:xfrm>
            <a:off x="368300" y="2044700"/>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鉛直成分</a:t>
            </a:r>
          </a:p>
        </p:txBody>
      </p:sp>
      <p:sp>
        <p:nvSpPr>
          <p:cNvPr id="15412" name="Rectangle 60"/>
          <p:cNvSpPr>
            <a:spLocks noChangeArrowheads="1"/>
          </p:cNvSpPr>
          <p:nvPr/>
        </p:nvSpPr>
        <p:spPr bwMode="auto">
          <a:xfrm>
            <a:off x="1960563" y="487363"/>
            <a:ext cx="2994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solidFill>
                  <a:srgbClr val="9900CC"/>
                </a:solidFill>
              </a:rPr>
              <a:t>(</a:t>
            </a:r>
            <a:r>
              <a:rPr kumimoji="1" lang="ja-JP" altLang="en-US">
                <a:solidFill>
                  <a:srgbClr val="9900CC"/>
                </a:solidFill>
              </a:rPr>
              <a:t>質量</a:t>
            </a:r>
            <a:r>
              <a:rPr kumimoji="1" lang="en-US" altLang="ja-JP">
                <a:solidFill>
                  <a:srgbClr val="9900CC"/>
                </a:solidFill>
              </a:rPr>
              <a:t>)(</a:t>
            </a:r>
            <a:r>
              <a:rPr kumimoji="1" lang="ja-JP" altLang="en-US">
                <a:solidFill>
                  <a:srgbClr val="9900CC"/>
                </a:solidFill>
              </a:rPr>
              <a:t>加速度</a:t>
            </a:r>
            <a:r>
              <a:rPr kumimoji="1" lang="en-US" altLang="ja-JP">
                <a:solidFill>
                  <a:srgbClr val="9900CC"/>
                </a:solidFill>
              </a:rPr>
              <a:t>)=</a:t>
            </a:r>
            <a:r>
              <a:rPr kumimoji="1" lang="ja-JP" altLang="en-US">
                <a:solidFill>
                  <a:srgbClr val="9900CC"/>
                </a:solidFill>
              </a:rPr>
              <a:t>力</a:t>
            </a:r>
          </a:p>
        </p:txBody>
      </p:sp>
      <p:sp>
        <p:nvSpPr>
          <p:cNvPr id="15413" name="Rectangle 61"/>
          <p:cNvSpPr>
            <a:spLocks noChangeArrowheads="1"/>
          </p:cNvSpPr>
          <p:nvPr/>
        </p:nvSpPr>
        <p:spPr bwMode="auto">
          <a:xfrm>
            <a:off x="0" y="0"/>
            <a:ext cx="1884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Bookman Old Style" pitchFamily="18" charset="0"/>
              </a:rPr>
              <a:t>m</a:t>
            </a:r>
            <a:r>
              <a:rPr kumimoji="1" lang="en-US" altLang="ja-JP" baseline="-25000"/>
              <a:t>1</a:t>
            </a:r>
            <a:r>
              <a:rPr kumimoji="1" lang="en-US" altLang="ja-JP"/>
              <a:t> =5.0kg ,</a:t>
            </a:r>
          </a:p>
        </p:txBody>
      </p:sp>
      <p:sp>
        <p:nvSpPr>
          <p:cNvPr id="15414" name="Rectangle 62"/>
          <p:cNvSpPr>
            <a:spLocks noChangeArrowheads="1"/>
          </p:cNvSpPr>
          <p:nvPr/>
        </p:nvSpPr>
        <p:spPr bwMode="auto">
          <a:xfrm>
            <a:off x="1838325" y="0"/>
            <a:ext cx="17065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Bookman Old Style" pitchFamily="18" charset="0"/>
              </a:rPr>
              <a:t>m</a:t>
            </a:r>
            <a:r>
              <a:rPr kumimoji="1" lang="en-US" altLang="ja-JP" baseline="-25000" dirty="0"/>
              <a:t>2</a:t>
            </a:r>
            <a:r>
              <a:rPr kumimoji="1" lang="en-US" altLang="ja-JP" dirty="0"/>
              <a:t> =4.0kg</a:t>
            </a:r>
          </a:p>
        </p:txBody>
      </p:sp>
      <p:sp>
        <p:nvSpPr>
          <p:cNvPr id="291904" name="Rectangle 64"/>
          <p:cNvSpPr>
            <a:spLocks noChangeArrowheads="1"/>
          </p:cNvSpPr>
          <p:nvPr/>
        </p:nvSpPr>
        <p:spPr bwMode="auto">
          <a:xfrm>
            <a:off x="1786891" y="3497356"/>
            <a:ext cx="10452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1905" name="Rectangle 65"/>
          <p:cNvSpPr>
            <a:spLocks noChangeArrowheads="1"/>
          </p:cNvSpPr>
          <p:nvPr/>
        </p:nvSpPr>
        <p:spPr bwMode="auto">
          <a:xfrm>
            <a:off x="0" y="4746251"/>
            <a:ext cx="183515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06" name="Rectangle 66"/>
          <p:cNvSpPr>
            <a:spLocks noChangeArrowheads="1"/>
          </p:cNvSpPr>
          <p:nvPr/>
        </p:nvSpPr>
        <p:spPr bwMode="auto">
          <a:xfrm>
            <a:off x="0" y="4665289"/>
            <a:ext cx="1554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Bookman Old Style" pitchFamily="18" charset="0"/>
                <a:ea typeface="ＭＳ ゴシック" pitchFamily="49" charset="-128"/>
              </a:rPr>
              <a:t>(</a:t>
            </a:r>
            <a:r>
              <a:rPr lang="en-US" altLang="ja-JP" i="1">
                <a:latin typeface="Bookman Old Style" pitchFamily="18" charset="0"/>
                <a:ea typeface="ＭＳ ゴシック" pitchFamily="49" charset="-128"/>
              </a:rPr>
              <a:t>    </a:t>
            </a:r>
            <a:r>
              <a:rPr lang="en-US" altLang="ja-JP" sz="2400" i="1">
                <a:latin typeface="Bookman Old Style" pitchFamily="18" charset="0"/>
                <a:ea typeface="ＭＳ ゴシック" pitchFamily="49" charset="-128"/>
              </a:rPr>
              <a:t> </a:t>
            </a:r>
            <a:r>
              <a:rPr lang="en-US" altLang="ja-JP">
                <a:latin typeface="Symbol" pitchFamily="18" charset="2"/>
                <a:ea typeface="ＭＳ ゴシック" pitchFamily="49" charset="-128"/>
              </a:rPr>
              <a:t>+     </a:t>
            </a:r>
            <a:r>
              <a:rPr lang="en-US" altLang="ja-JP">
                <a:latin typeface="Bookman Old Style" pitchFamily="18" charset="0"/>
                <a:ea typeface="ＭＳ ゴシック" pitchFamily="49" charset="-128"/>
              </a:rPr>
              <a:t>)</a:t>
            </a:r>
            <a:endParaRPr lang="en-US" altLang="ja-JP" i="1">
              <a:latin typeface="Bookman Old Style" pitchFamily="18" charset="0"/>
            </a:endParaRPr>
          </a:p>
        </p:txBody>
      </p:sp>
      <p:sp>
        <p:nvSpPr>
          <p:cNvPr id="291907" name="Rectangle 67"/>
          <p:cNvSpPr>
            <a:spLocks noChangeArrowheads="1"/>
          </p:cNvSpPr>
          <p:nvPr/>
        </p:nvSpPr>
        <p:spPr bwMode="auto">
          <a:xfrm>
            <a:off x="1763713" y="4714501"/>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08" name="Rectangle 68"/>
          <p:cNvSpPr>
            <a:spLocks noChangeArrowheads="1"/>
          </p:cNvSpPr>
          <p:nvPr/>
        </p:nvSpPr>
        <p:spPr bwMode="auto">
          <a:xfrm>
            <a:off x="2195513" y="4674814"/>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291909" name="Rectangle 69"/>
          <p:cNvSpPr>
            <a:spLocks noChangeArrowheads="1"/>
          </p:cNvSpPr>
          <p:nvPr/>
        </p:nvSpPr>
        <p:spPr bwMode="auto">
          <a:xfrm>
            <a:off x="1824038" y="3424331"/>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291910" name="Rectangle 70"/>
          <p:cNvSpPr>
            <a:spLocks noChangeArrowheads="1"/>
          </p:cNvSpPr>
          <p:nvPr/>
        </p:nvSpPr>
        <p:spPr bwMode="auto">
          <a:xfrm>
            <a:off x="1031875" y="3467194"/>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t>N</a:t>
            </a:r>
          </a:p>
        </p:txBody>
      </p:sp>
      <p:sp>
        <p:nvSpPr>
          <p:cNvPr id="291911" name="Rectangle 71"/>
          <p:cNvSpPr>
            <a:spLocks noChangeArrowheads="1"/>
          </p:cNvSpPr>
          <p:nvPr/>
        </p:nvSpPr>
        <p:spPr bwMode="auto">
          <a:xfrm>
            <a:off x="1390650" y="3467194"/>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291912" name="Rectangle 72"/>
          <p:cNvSpPr>
            <a:spLocks noChangeArrowheads="1"/>
          </p:cNvSpPr>
          <p:nvPr/>
        </p:nvSpPr>
        <p:spPr bwMode="auto">
          <a:xfrm>
            <a:off x="647700" y="5502835"/>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291913" name="Rectangle 73"/>
          <p:cNvSpPr>
            <a:spLocks noChangeArrowheads="1"/>
          </p:cNvSpPr>
          <p:nvPr/>
        </p:nvSpPr>
        <p:spPr bwMode="auto">
          <a:xfrm>
            <a:off x="2756625" y="5495100"/>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g</a:t>
            </a:r>
          </a:p>
        </p:txBody>
      </p:sp>
      <p:sp>
        <p:nvSpPr>
          <p:cNvPr id="291914" name="Line 74"/>
          <p:cNvSpPr>
            <a:spLocks noChangeShapeType="1"/>
          </p:cNvSpPr>
          <p:nvPr/>
        </p:nvSpPr>
        <p:spPr bwMode="auto">
          <a:xfrm>
            <a:off x="1089025" y="5790173"/>
            <a:ext cx="166525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15" name="Rectangle 75"/>
          <p:cNvSpPr>
            <a:spLocks noChangeArrowheads="1"/>
          </p:cNvSpPr>
          <p:nvPr/>
        </p:nvSpPr>
        <p:spPr bwMode="auto">
          <a:xfrm>
            <a:off x="3094354" y="5502835"/>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291916" name="Line 76"/>
          <p:cNvSpPr>
            <a:spLocks noChangeShapeType="1"/>
          </p:cNvSpPr>
          <p:nvPr/>
        </p:nvSpPr>
        <p:spPr bwMode="auto">
          <a:xfrm>
            <a:off x="3454400" y="5790173"/>
            <a:ext cx="107880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17" name="Rectangle 77"/>
          <p:cNvSpPr>
            <a:spLocks noChangeArrowheads="1"/>
          </p:cNvSpPr>
          <p:nvPr/>
        </p:nvSpPr>
        <p:spPr bwMode="auto">
          <a:xfrm>
            <a:off x="6027738" y="5501248"/>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18" name="Rectangle 78"/>
          <p:cNvSpPr>
            <a:spLocks noChangeArrowheads="1"/>
          </p:cNvSpPr>
          <p:nvPr/>
        </p:nvSpPr>
        <p:spPr bwMode="auto">
          <a:xfrm>
            <a:off x="3419302" y="5286935"/>
            <a:ext cx="2660823" cy="10080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1919" name="Rectangle 79"/>
          <p:cNvSpPr>
            <a:spLocks noChangeArrowheads="1"/>
          </p:cNvSpPr>
          <p:nvPr/>
        </p:nvSpPr>
        <p:spPr bwMode="auto">
          <a:xfrm>
            <a:off x="1042987" y="5286935"/>
            <a:ext cx="2082597" cy="10080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1920" name="Rectangle 80"/>
          <p:cNvSpPr>
            <a:spLocks noChangeArrowheads="1"/>
          </p:cNvSpPr>
          <p:nvPr/>
        </p:nvSpPr>
        <p:spPr bwMode="auto">
          <a:xfrm>
            <a:off x="6388100" y="5501248"/>
            <a:ext cx="125888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21" name="Rectangle 81"/>
          <p:cNvSpPr>
            <a:spLocks noChangeArrowheads="1"/>
          </p:cNvSpPr>
          <p:nvPr/>
        </p:nvSpPr>
        <p:spPr bwMode="auto">
          <a:xfrm>
            <a:off x="6111875" y="5145648"/>
            <a:ext cx="11334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chemeClr val="accent1"/>
                </a:solidFill>
              </a:rPr>
              <a:t>(</a:t>
            </a:r>
            <a:r>
              <a:rPr lang="ja-JP" altLang="en-US">
                <a:solidFill>
                  <a:schemeClr val="accent1"/>
                </a:solidFill>
              </a:rPr>
              <a:t>計算</a:t>
            </a:r>
            <a:r>
              <a:rPr kumimoji="1" lang="en-US" altLang="ja-JP">
                <a:solidFill>
                  <a:schemeClr val="accent1"/>
                </a:solidFill>
              </a:rPr>
              <a:t>)</a:t>
            </a:r>
          </a:p>
        </p:txBody>
      </p:sp>
      <p:sp>
        <p:nvSpPr>
          <p:cNvPr id="291922" name="Rectangle 82"/>
          <p:cNvSpPr>
            <a:spLocks noChangeArrowheads="1"/>
          </p:cNvSpPr>
          <p:nvPr/>
        </p:nvSpPr>
        <p:spPr bwMode="auto">
          <a:xfrm>
            <a:off x="0" y="5502835"/>
            <a:ext cx="4655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latin typeface="Bookman Old Style" pitchFamily="18" charset="0"/>
              </a:rPr>
              <a:t>∴</a:t>
            </a:r>
            <a:endParaRPr lang="en-US" altLang="ja-JP" i="1" dirty="0">
              <a:latin typeface="Bookman Old Style" pitchFamily="18" charset="0"/>
            </a:endParaRPr>
          </a:p>
        </p:txBody>
      </p:sp>
      <p:sp>
        <p:nvSpPr>
          <p:cNvPr id="291923" name="Rectangle 83"/>
          <p:cNvSpPr>
            <a:spLocks noChangeArrowheads="1"/>
          </p:cNvSpPr>
          <p:nvPr/>
        </p:nvSpPr>
        <p:spPr bwMode="auto">
          <a:xfrm>
            <a:off x="8604250" y="585526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答</a:t>
            </a:r>
          </a:p>
        </p:txBody>
      </p:sp>
      <p:sp>
        <p:nvSpPr>
          <p:cNvPr id="291924" name="Rectangle 84"/>
          <p:cNvSpPr>
            <a:spLocks noChangeArrowheads="1"/>
          </p:cNvSpPr>
          <p:nvPr/>
        </p:nvSpPr>
        <p:spPr bwMode="auto">
          <a:xfrm>
            <a:off x="971550" y="4314452"/>
            <a:ext cx="134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chemeClr val="accent1"/>
                </a:solidFill>
              </a:rPr>
              <a:t>(</a:t>
            </a:r>
            <a:r>
              <a:rPr lang="en-US" altLang="ja-JP" i="1" dirty="0">
                <a:solidFill>
                  <a:schemeClr val="accent1"/>
                </a:solidFill>
                <a:latin typeface="Bookman Old Style" pitchFamily="18" charset="0"/>
              </a:rPr>
              <a:t>T</a:t>
            </a:r>
            <a:r>
              <a:rPr lang="ja-JP" altLang="en-US" dirty="0">
                <a:solidFill>
                  <a:schemeClr val="accent1"/>
                </a:solidFill>
              </a:rPr>
              <a:t>消去</a:t>
            </a:r>
            <a:r>
              <a:rPr kumimoji="1" lang="en-US" altLang="ja-JP" dirty="0">
                <a:solidFill>
                  <a:schemeClr val="accent1"/>
                </a:solidFill>
              </a:rPr>
              <a:t>)</a:t>
            </a:r>
          </a:p>
        </p:txBody>
      </p:sp>
      <p:sp>
        <p:nvSpPr>
          <p:cNvPr id="291925" name="Rectangle 85"/>
          <p:cNvSpPr>
            <a:spLocks noChangeArrowheads="1"/>
          </p:cNvSpPr>
          <p:nvPr/>
        </p:nvSpPr>
        <p:spPr bwMode="auto">
          <a:xfrm>
            <a:off x="2124075" y="4746251"/>
            <a:ext cx="151130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26" name="Rectangle 86"/>
          <p:cNvSpPr>
            <a:spLocks noChangeArrowheads="1"/>
          </p:cNvSpPr>
          <p:nvPr/>
        </p:nvSpPr>
        <p:spPr bwMode="auto">
          <a:xfrm>
            <a:off x="0" y="5144060"/>
            <a:ext cx="987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chemeClr val="accent1"/>
                </a:solidFill>
              </a:rPr>
              <a:t>(</a:t>
            </a:r>
            <a:r>
              <a:rPr lang="ja-JP" altLang="en-US">
                <a:solidFill>
                  <a:schemeClr val="accent1"/>
                </a:solidFill>
              </a:rPr>
              <a:t>解く</a:t>
            </a:r>
            <a:r>
              <a:rPr kumimoji="1" lang="en-US" altLang="ja-JP">
                <a:solidFill>
                  <a:schemeClr val="accent1"/>
                </a:solidFill>
              </a:rPr>
              <a:t>)</a:t>
            </a:r>
          </a:p>
        </p:txBody>
      </p:sp>
      <p:sp>
        <p:nvSpPr>
          <p:cNvPr id="15447" name="Rectangle 97"/>
          <p:cNvSpPr>
            <a:spLocks noChangeArrowheads="1"/>
          </p:cNvSpPr>
          <p:nvPr/>
        </p:nvSpPr>
        <p:spPr bwMode="auto">
          <a:xfrm>
            <a:off x="4908550" y="2114550"/>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(3)</a:t>
            </a:r>
          </a:p>
        </p:txBody>
      </p:sp>
      <p:sp>
        <p:nvSpPr>
          <p:cNvPr id="291938" name="Rectangle 98"/>
          <p:cNvSpPr>
            <a:spLocks noChangeArrowheads="1"/>
          </p:cNvSpPr>
          <p:nvPr/>
        </p:nvSpPr>
        <p:spPr bwMode="auto">
          <a:xfrm>
            <a:off x="0" y="3470369"/>
            <a:ext cx="11715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a:t>
            </a:r>
            <a:r>
              <a:rPr lang="ja-JP" altLang="en-US" dirty="0"/>
              <a:t>より</a:t>
            </a:r>
          </a:p>
        </p:txBody>
      </p:sp>
      <p:sp>
        <p:nvSpPr>
          <p:cNvPr id="291939" name="Rectangle 99"/>
          <p:cNvSpPr>
            <a:spLocks noChangeArrowheads="1"/>
          </p:cNvSpPr>
          <p:nvPr/>
        </p:nvSpPr>
        <p:spPr bwMode="auto">
          <a:xfrm>
            <a:off x="0" y="4347790"/>
            <a:ext cx="12112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(1)</a:t>
            </a:r>
            <a:r>
              <a:rPr lang="en-US" altLang="ja-JP" dirty="0">
                <a:latin typeface="Symbol" pitchFamily="18" charset="2"/>
              </a:rPr>
              <a:t>+</a:t>
            </a:r>
            <a:r>
              <a:rPr lang="en-US" altLang="ja-JP" dirty="0"/>
              <a:t>(2)</a:t>
            </a:r>
          </a:p>
        </p:txBody>
      </p:sp>
      <p:sp>
        <p:nvSpPr>
          <p:cNvPr id="291940" name="Rectangle 100"/>
          <p:cNvSpPr>
            <a:spLocks noChangeArrowheads="1"/>
          </p:cNvSpPr>
          <p:nvPr/>
        </p:nvSpPr>
        <p:spPr bwMode="auto">
          <a:xfrm>
            <a:off x="2801938" y="3470369"/>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42" name="Rectangle 102"/>
          <p:cNvSpPr>
            <a:spLocks noChangeArrowheads="1"/>
          </p:cNvSpPr>
          <p:nvPr/>
        </p:nvSpPr>
        <p:spPr bwMode="auto">
          <a:xfrm>
            <a:off x="3162300" y="3470369"/>
            <a:ext cx="2265363"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43" name="Rectangle 103"/>
          <p:cNvSpPr>
            <a:spLocks noChangeArrowheads="1"/>
          </p:cNvSpPr>
          <p:nvPr/>
        </p:nvSpPr>
        <p:spPr bwMode="auto">
          <a:xfrm>
            <a:off x="3907993" y="3515455"/>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p>
        </p:txBody>
      </p:sp>
      <p:sp>
        <p:nvSpPr>
          <p:cNvPr id="291945" name="Rectangle 105"/>
          <p:cNvSpPr>
            <a:spLocks noChangeArrowheads="1"/>
          </p:cNvSpPr>
          <p:nvPr/>
        </p:nvSpPr>
        <p:spPr bwMode="auto">
          <a:xfrm>
            <a:off x="1053783" y="5268636"/>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p>
        </p:txBody>
      </p:sp>
      <p:sp>
        <p:nvSpPr>
          <p:cNvPr id="291946" name="Rectangle 106"/>
          <p:cNvSpPr>
            <a:spLocks noChangeArrowheads="1"/>
          </p:cNvSpPr>
          <p:nvPr/>
        </p:nvSpPr>
        <p:spPr bwMode="auto">
          <a:xfrm>
            <a:off x="1211609" y="5701273"/>
            <a:ext cx="1395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 </a:t>
            </a:r>
            <a:r>
              <a:rPr lang="en-US" altLang="ja-JP" dirty="0">
                <a:latin typeface="Symbol" pitchFamily="18" charset="2"/>
                <a:ea typeface="ＭＳ ゴシック" pitchFamily="49" charset="-128"/>
              </a:rPr>
              <a:t>+ </a:t>
            </a:r>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p>
        </p:txBody>
      </p:sp>
      <p:sp>
        <p:nvSpPr>
          <p:cNvPr id="291947" name="Rectangle 107"/>
          <p:cNvSpPr>
            <a:spLocks noChangeArrowheads="1"/>
          </p:cNvSpPr>
          <p:nvPr/>
        </p:nvSpPr>
        <p:spPr bwMode="auto">
          <a:xfrm>
            <a:off x="6311900" y="5475848"/>
            <a:ext cx="14510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3.27m/s</a:t>
            </a:r>
            <a:r>
              <a:rPr lang="en-US" altLang="ja-JP" baseline="30000" dirty="0"/>
              <a:t>2</a:t>
            </a:r>
            <a:endParaRPr kumimoji="1" lang="en-US" altLang="ja-JP" baseline="30000" dirty="0"/>
          </a:p>
        </p:txBody>
      </p:sp>
      <p:sp>
        <p:nvSpPr>
          <p:cNvPr id="15459" name="Rectangle 117"/>
          <p:cNvSpPr>
            <a:spLocks noChangeArrowheads="1"/>
          </p:cNvSpPr>
          <p:nvPr/>
        </p:nvSpPr>
        <p:spPr bwMode="auto">
          <a:xfrm>
            <a:off x="3265488" y="1557338"/>
            <a:ext cx="1727200" cy="5302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77" name="Line 137"/>
          <p:cNvSpPr>
            <a:spLocks noChangeShapeType="1"/>
          </p:cNvSpPr>
          <p:nvPr/>
        </p:nvSpPr>
        <p:spPr bwMode="auto">
          <a:xfrm flipH="1">
            <a:off x="636104" y="2105025"/>
            <a:ext cx="1364146" cy="2400714"/>
          </a:xfrm>
          <a:prstGeom prst="line">
            <a:avLst/>
          </a:prstGeom>
          <a:noFill/>
          <a:ln w="57150">
            <a:solidFill>
              <a:srgbClr val="FF00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78" name="Line 138"/>
          <p:cNvSpPr>
            <a:spLocks noChangeShapeType="1"/>
          </p:cNvSpPr>
          <p:nvPr/>
        </p:nvSpPr>
        <p:spPr bwMode="auto">
          <a:xfrm flipH="1">
            <a:off x="2005273" y="477673"/>
            <a:ext cx="82834" cy="4907578"/>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79" name="Line 139"/>
          <p:cNvSpPr>
            <a:spLocks noChangeShapeType="1"/>
          </p:cNvSpPr>
          <p:nvPr/>
        </p:nvSpPr>
        <p:spPr bwMode="auto">
          <a:xfrm>
            <a:off x="3753134" y="504967"/>
            <a:ext cx="163773" cy="481766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89" name="Rectangle 149"/>
          <p:cNvSpPr>
            <a:spLocks noChangeArrowheads="1"/>
          </p:cNvSpPr>
          <p:nvPr/>
        </p:nvSpPr>
        <p:spPr bwMode="auto">
          <a:xfrm>
            <a:off x="5427663" y="3470369"/>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90" name="Rectangle 150"/>
          <p:cNvSpPr>
            <a:spLocks noChangeArrowheads="1"/>
          </p:cNvSpPr>
          <p:nvPr/>
        </p:nvSpPr>
        <p:spPr bwMode="auto">
          <a:xfrm>
            <a:off x="6097588" y="3443381"/>
            <a:ext cx="796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49N</a:t>
            </a:r>
            <a:endParaRPr kumimoji="1" lang="en-US" altLang="ja-JP" baseline="30000"/>
          </a:p>
        </p:txBody>
      </p:sp>
      <p:sp>
        <p:nvSpPr>
          <p:cNvPr id="291991" name="Rectangle 151"/>
          <p:cNvSpPr>
            <a:spLocks noChangeArrowheads="1"/>
          </p:cNvSpPr>
          <p:nvPr/>
        </p:nvSpPr>
        <p:spPr bwMode="auto">
          <a:xfrm>
            <a:off x="5788025" y="3470369"/>
            <a:ext cx="125888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92" name="Rectangle 152"/>
          <p:cNvSpPr>
            <a:spLocks noChangeArrowheads="1"/>
          </p:cNvSpPr>
          <p:nvPr/>
        </p:nvSpPr>
        <p:spPr bwMode="auto">
          <a:xfrm>
            <a:off x="6951663" y="3443381"/>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答</a:t>
            </a:r>
          </a:p>
        </p:txBody>
      </p:sp>
      <p:sp>
        <p:nvSpPr>
          <p:cNvPr id="15477" name="Rectangle 153"/>
          <p:cNvSpPr>
            <a:spLocks noChangeArrowheads="1"/>
          </p:cNvSpPr>
          <p:nvPr/>
        </p:nvSpPr>
        <p:spPr bwMode="auto">
          <a:xfrm>
            <a:off x="5715000" y="2597150"/>
            <a:ext cx="2098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FF"/>
                </a:solidFill>
                <a:latin typeface="Bookman Old Style" pitchFamily="18" charset="0"/>
              </a:rPr>
              <a:t>(</a:t>
            </a:r>
            <a:r>
              <a:rPr lang="en-US" altLang="ja-JP" i="1">
                <a:solidFill>
                  <a:srgbClr val="FF00FF"/>
                </a:solidFill>
                <a:latin typeface="Bookman Old Style" pitchFamily="18" charset="0"/>
              </a:rPr>
              <a:t>g</a:t>
            </a:r>
            <a:r>
              <a:rPr lang="en-US" altLang="ja-JP" i="1">
                <a:solidFill>
                  <a:srgbClr val="FF00FF"/>
                </a:solidFill>
                <a:latin typeface="Bookman Old Style" pitchFamily="18" charset="0"/>
                <a:ea typeface="ＭＳ ゴシック" pitchFamily="49" charset="-128"/>
              </a:rPr>
              <a:t> = </a:t>
            </a:r>
            <a:r>
              <a:rPr lang="en-US" altLang="ja-JP">
                <a:solidFill>
                  <a:srgbClr val="FF00FF"/>
                </a:solidFill>
              </a:rPr>
              <a:t>9.8m/s</a:t>
            </a:r>
            <a:r>
              <a:rPr lang="en-US" altLang="ja-JP" baseline="30000">
                <a:solidFill>
                  <a:srgbClr val="FF00FF"/>
                </a:solidFill>
              </a:rPr>
              <a:t>2</a:t>
            </a:r>
            <a:r>
              <a:rPr lang="en-US" altLang="ja-JP">
                <a:solidFill>
                  <a:srgbClr val="FF00FF"/>
                </a:solidFill>
                <a:latin typeface="Bookman Old Style" pitchFamily="18" charset="0"/>
              </a:rPr>
              <a:t>)</a:t>
            </a:r>
          </a:p>
        </p:txBody>
      </p:sp>
      <p:sp>
        <p:nvSpPr>
          <p:cNvPr id="292000" name="Rectangle 160"/>
          <p:cNvSpPr>
            <a:spLocks noChangeArrowheads="1"/>
          </p:cNvSpPr>
          <p:nvPr/>
        </p:nvSpPr>
        <p:spPr bwMode="auto">
          <a:xfrm>
            <a:off x="7523163" y="5502835"/>
            <a:ext cx="633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400" dirty="0">
                <a:latin typeface="Bookman Old Style" pitchFamily="18" charset="0"/>
                <a:ea typeface="ＭＳ ゴシック" pitchFamily="49" charset="-128"/>
              </a:rPr>
              <a:t>≒</a:t>
            </a:r>
          </a:p>
        </p:txBody>
      </p:sp>
      <p:sp>
        <p:nvSpPr>
          <p:cNvPr id="292001" name="Rectangle 161"/>
          <p:cNvSpPr>
            <a:spLocks noChangeArrowheads="1"/>
          </p:cNvSpPr>
          <p:nvPr/>
        </p:nvSpPr>
        <p:spPr bwMode="auto">
          <a:xfrm>
            <a:off x="7924800" y="5501248"/>
            <a:ext cx="11144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002" name="Rectangle 162"/>
          <p:cNvSpPr>
            <a:spLocks noChangeArrowheads="1"/>
          </p:cNvSpPr>
          <p:nvPr/>
        </p:nvSpPr>
        <p:spPr bwMode="auto">
          <a:xfrm>
            <a:off x="7881938" y="5461560"/>
            <a:ext cx="1262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3.3m/s</a:t>
            </a:r>
            <a:r>
              <a:rPr lang="en-US" altLang="ja-JP" baseline="30000" dirty="0"/>
              <a:t>2</a:t>
            </a:r>
            <a:endParaRPr kumimoji="1" lang="en-US" altLang="ja-JP" baseline="30000" dirty="0"/>
          </a:p>
        </p:txBody>
      </p:sp>
      <p:sp>
        <p:nvSpPr>
          <p:cNvPr id="292003" name="Rectangle 163"/>
          <p:cNvSpPr>
            <a:spLocks noChangeArrowheads="1"/>
          </p:cNvSpPr>
          <p:nvPr/>
        </p:nvSpPr>
        <p:spPr bwMode="auto">
          <a:xfrm>
            <a:off x="7666038" y="5118660"/>
            <a:ext cx="955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chemeClr val="accent1"/>
                </a:solidFill>
              </a:rPr>
              <a:t>(2</a:t>
            </a:r>
            <a:r>
              <a:rPr lang="ja-JP" altLang="en-US">
                <a:solidFill>
                  <a:schemeClr val="accent1"/>
                </a:solidFill>
              </a:rPr>
              <a:t>桁</a:t>
            </a:r>
            <a:r>
              <a:rPr kumimoji="1" lang="en-US" altLang="ja-JP">
                <a:solidFill>
                  <a:schemeClr val="accent1"/>
                </a:solidFill>
              </a:rPr>
              <a:t>)</a:t>
            </a:r>
          </a:p>
        </p:txBody>
      </p:sp>
      <p:sp>
        <p:nvSpPr>
          <p:cNvPr id="15494" name="Rectangle 181"/>
          <p:cNvSpPr>
            <a:spLocks noChangeArrowheads="1"/>
          </p:cNvSpPr>
          <p:nvPr/>
        </p:nvSpPr>
        <p:spPr bwMode="auto">
          <a:xfrm>
            <a:off x="4906963" y="1017588"/>
            <a:ext cx="600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(1)</a:t>
            </a:r>
          </a:p>
        </p:txBody>
      </p:sp>
      <p:sp>
        <p:nvSpPr>
          <p:cNvPr id="15495" name="Rectangle 182"/>
          <p:cNvSpPr>
            <a:spLocks noChangeArrowheads="1"/>
          </p:cNvSpPr>
          <p:nvPr/>
        </p:nvSpPr>
        <p:spPr bwMode="auto">
          <a:xfrm>
            <a:off x="4905375" y="1546225"/>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(2)</a:t>
            </a:r>
          </a:p>
        </p:txBody>
      </p:sp>
      <p:sp>
        <p:nvSpPr>
          <p:cNvPr id="292032" name="Rectangle 192"/>
          <p:cNvSpPr>
            <a:spLocks noChangeArrowheads="1"/>
          </p:cNvSpPr>
          <p:nvPr/>
        </p:nvSpPr>
        <p:spPr bwMode="auto">
          <a:xfrm>
            <a:off x="1548846" y="1496946"/>
            <a:ext cx="498475" cy="519112"/>
          </a:xfrm>
          <a:prstGeom prst="rect">
            <a:avLst/>
          </a:prstGeom>
          <a:solidFill>
            <a:schemeClr val="bg1"/>
          </a:solidFill>
          <a:ln>
            <a:noFill/>
          </a:ln>
        </p:spPr>
        <p:txBody>
          <a:bodyPr wrap="none">
            <a:spAutoFit/>
          </a:bodyPr>
          <a:lstStyle/>
          <a:p>
            <a:r>
              <a:rPr lang="en-US" altLang="ja-JP" b="1" dirty="0">
                <a:solidFill>
                  <a:srgbClr val="FF00FF"/>
                </a:solidFill>
                <a:latin typeface="Symbol" pitchFamily="18" charset="2"/>
              </a:rPr>
              <a:t>+</a:t>
            </a:r>
            <a:r>
              <a:rPr lang="en-US" altLang="ja-JP" b="1" dirty="0">
                <a:solidFill>
                  <a:srgbClr val="FF00FF"/>
                </a:solidFill>
              </a:rPr>
              <a:t>)</a:t>
            </a:r>
          </a:p>
        </p:txBody>
      </p:sp>
      <p:sp>
        <p:nvSpPr>
          <p:cNvPr id="292033" name="Line 193"/>
          <p:cNvSpPr>
            <a:spLocks noChangeShapeType="1"/>
          </p:cNvSpPr>
          <p:nvPr/>
        </p:nvSpPr>
        <p:spPr bwMode="auto">
          <a:xfrm flipH="1">
            <a:off x="3519488" y="1685925"/>
            <a:ext cx="585787" cy="2667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2034" name="Line 194"/>
          <p:cNvSpPr>
            <a:spLocks noChangeShapeType="1"/>
          </p:cNvSpPr>
          <p:nvPr/>
        </p:nvSpPr>
        <p:spPr bwMode="auto">
          <a:xfrm flipH="1">
            <a:off x="4248150" y="1114425"/>
            <a:ext cx="533400" cy="280988"/>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2035" name="Line 195"/>
          <p:cNvSpPr>
            <a:spLocks noChangeShapeType="1"/>
          </p:cNvSpPr>
          <p:nvPr/>
        </p:nvSpPr>
        <p:spPr bwMode="auto">
          <a:xfrm flipH="1">
            <a:off x="2565779" y="1519238"/>
            <a:ext cx="1107696" cy="3271126"/>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noAutofit/>
          </a:bodyPr>
          <a:lstStyle/>
          <a:p>
            <a:endParaRPr lang="ja-JP" altLang="en-US"/>
          </a:p>
        </p:txBody>
      </p:sp>
      <p:sp>
        <p:nvSpPr>
          <p:cNvPr id="292036" name="Line 196"/>
          <p:cNvSpPr>
            <a:spLocks noChangeShapeType="1"/>
          </p:cNvSpPr>
          <p:nvPr/>
        </p:nvSpPr>
        <p:spPr bwMode="auto">
          <a:xfrm flipH="1">
            <a:off x="1075386" y="2041301"/>
            <a:ext cx="1171977" cy="2698124"/>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2040" name="Line 200"/>
          <p:cNvSpPr>
            <a:spLocks noChangeShapeType="1"/>
          </p:cNvSpPr>
          <p:nvPr/>
        </p:nvSpPr>
        <p:spPr bwMode="auto">
          <a:xfrm flipV="1">
            <a:off x="693738" y="5061510"/>
            <a:ext cx="812800" cy="62706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2080" name="Rectangle 240"/>
          <p:cNvSpPr>
            <a:spLocks noChangeArrowheads="1"/>
          </p:cNvSpPr>
          <p:nvPr/>
        </p:nvSpPr>
        <p:spPr bwMode="auto">
          <a:xfrm>
            <a:off x="3137044" y="3474324"/>
            <a:ext cx="984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5.0kg</a:t>
            </a:r>
            <a:endParaRPr lang="en-US" altLang="ja-JP" dirty="0"/>
          </a:p>
        </p:txBody>
      </p:sp>
      <p:sp>
        <p:nvSpPr>
          <p:cNvPr id="292081" name="Rectangle 241"/>
          <p:cNvSpPr>
            <a:spLocks noChangeArrowheads="1"/>
          </p:cNvSpPr>
          <p:nvPr/>
        </p:nvSpPr>
        <p:spPr bwMode="auto">
          <a:xfrm>
            <a:off x="4205982" y="3493287"/>
            <a:ext cx="12620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9.8m/s</a:t>
            </a:r>
            <a:r>
              <a:rPr lang="en-US" altLang="ja-JP" baseline="30000" dirty="0"/>
              <a:t>2</a:t>
            </a:r>
            <a:endParaRPr lang="en-US" altLang="ja-JP" dirty="0"/>
          </a:p>
        </p:txBody>
      </p:sp>
      <p:sp>
        <p:nvSpPr>
          <p:cNvPr id="292100" name="Rectangle 260"/>
          <p:cNvSpPr>
            <a:spLocks noChangeArrowheads="1"/>
          </p:cNvSpPr>
          <p:nvPr/>
        </p:nvSpPr>
        <p:spPr bwMode="auto">
          <a:xfrm>
            <a:off x="109538" y="4679576"/>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292101" name="Rectangle 261"/>
          <p:cNvSpPr>
            <a:spLocks noChangeArrowheads="1"/>
          </p:cNvSpPr>
          <p:nvPr/>
        </p:nvSpPr>
        <p:spPr bwMode="auto">
          <a:xfrm>
            <a:off x="809625" y="4681164"/>
            <a:ext cx="6175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292102" name="Rectangle 262"/>
          <p:cNvSpPr>
            <a:spLocks noChangeArrowheads="1"/>
          </p:cNvSpPr>
          <p:nvPr/>
        </p:nvSpPr>
        <p:spPr bwMode="auto">
          <a:xfrm>
            <a:off x="1422400" y="4701801"/>
            <a:ext cx="404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292103" name="Rectangle 263"/>
          <p:cNvSpPr>
            <a:spLocks noChangeArrowheads="1"/>
          </p:cNvSpPr>
          <p:nvPr/>
        </p:nvSpPr>
        <p:spPr bwMode="auto">
          <a:xfrm>
            <a:off x="1422400" y="4697039"/>
            <a:ext cx="4048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292104" name="Line 264"/>
          <p:cNvSpPr>
            <a:spLocks noChangeShapeType="1"/>
          </p:cNvSpPr>
          <p:nvPr/>
        </p:nvSpPr>
        <p:spPr bwMode="auto">
          <a:xfrm flipH="1">
            <a:off x="2704351" y="5116607"/>
            <a:ext cx="3736789" cy="31507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2105" name="Line 265"/>
          <p:cNvSpPr>
            <a:spLocks noChangeShapeType="1"/>
          </p:cNvSpPr>
          <p:nvPr/>
        </p:nvSpPr>
        <p:spPr bwMode="auto">
          <a:xfrm>
            <a:off x="790575" y="5017060"/>
            <a:ext cx="973138" cy="85725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2106" name="Rectangle 266"/>
          <p:cNvSpPr>
            <a:spLocks noChangeArrowheads="1"/>
          </p:cNvSpPr>
          <p:nvPr/>
        </p:nvSpPr>
        <p:spPr bwMode="auto">
          <a:xfrm>
            <a:off x="3567056" y="5273427"/>
            <a:ext cx="984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3.0kg</a:t>
            </a:r>
          </a:p>
        </p:txBody>
      </p:sp>
      <p:sp>
        <p:nvSpPr>
          <p:cNvPr id="292109" name="Rectangle 269"/>
          <p:cNvSpPr>
            <a:spLocks noChangeArrowheads="1"/>
          </p:cNvSpPr>
          <p:nvPr/>
        </p:nvSpPr>
        <p:spPr bwMode="auto">
          <a:xfrm>
            <a:off x="3536141" y="5783793"/>
            <a:ext cx="984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9.0kg</a:t>
            </a:r>
          </a:p>
        </p:txBody>
      </p:sp>
      <p:grpSp>
        <p:nvGrpSpPr>
          <p:cNvPr id="4" name="Group 271"/>
          <p:cNvGrpSpPr>
            <a:grpSpLocks/>
          </p:cNvGrpSpPr>
          <p:nvPr/>
        </p:nvGrpSpPr>
        <p:grpSpPr bwMode="auto">
          <a:xfrm>
            <a:off x="7065963" y="5167873"/>
            <a:ext cx="287337" cy="430212"/>
            <a:chOff x="1474" y="1570"/>
            <a:chExt cx="1134" cy="1633"/>
          </a:xfrm>
        </p:grpSpPr>
        <p:sp>
          <p:nvSpPr>
            <p:cNvPr id="15582" name="AutoShape 272"/>
            <p:cNvSpPr>
              <a:spLocks noChangeArrowheads="1"/>
            </p:cNvSpPr>
            <p:nvPr/>
          </p:nvSpPr>
          <p:spPr bwMode="auto">
            <a:xfrm>
              <a:off x="1474" y="1570"/>
              <a:ext cx="1134" cy="1633"/>
            </a:xfrm>
            <a:prstGeom prst="roundRect">
              <a:avLst>
                <a:gd name="adj" fmla="val 14134"/>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83" name="AutoShape 273"/>
            <p:cNvSpPr>
              <a:spLocks noChangeArrowheads="1"/>
            </p:cNvSpPr>
            <p:nvPr/>
          </p:nvSpPr>
          <p:spPr bwMode="auto">
            <a:xfrm>
              <a:off x="1610" y="1842"/>
              <a:ext cx="862" cy="317"/>
            </a:xfrm>
            <a:prstGeom prst="roundRect">
              <a:avLst>
                <a:gd name="adj" fmla="val 18926"/>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nchor="ctr">
              <a:spAutoFit/>
            </a:bodyPr>
            <a:lstStyle/>
            <a:p>
              <a:endParaRPr lang="ja-JP" altLang="en-US"/>
            </a:p>
          </p:txBody>
        </p:sp>
        <p:sp>
          <p:nvSpPr>
            <p:cNvPr id="15584" name="AutoShape 274"/>
            <p:cNvSpPr>
              <a:spLocks noChangeArrowheads="1"/>
            </p:cNvSpPr>
            <p:nvPr/>
          </p:nvSpPr>
          <p:spPr bwMode="auto">
            <a:xfrm>
              <a:off x="1610" y="229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85" name="AutoShape 275"/>
            <p:cNvSpPr>
              <a:spLocks noChangeArrowheads="1"/>
            </p:cNvSpPr>
            <p:nvPr/>
          </p:nvSpPr>
          <p:spPr bwMode="auto">
            <a:xfrm>
              <a:off x="1927" y="229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86" name="AutoShape 276"/>
            <p:cNvSpPr>
              <a:spLocks noChangeArrowheads="1"/>
            </p:cNvSpPr>
            <p:nvPr/>
          </p:nvSpPr>
          <p:spPr bwMode="auto">
            <a:xfrm>
              <a:off x="2245" y="229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87" name="AutoShape 277"/>
            <p:cNvSpPr>
              <a:spLocks noChangeArrowheads="1"/>
            </p:cNvSpPr>
            <p:nvPr/>
          </p:nvSpPr>
          <p:spPr bwMode="auto">
            <a:xfrm>
              <a:off x="1610" y="2523"/>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88" name="AutoShape 278"/>
            <p:cNvSpPr>
              <a:spLocks noChangeArrowheads="1"/>
            </p:cNvSpPr>
            <p:nvPr/>
          </p:nvSpPr>
          <p:spPr bwMode="auto">
            <a:xfrm>
              <a:off x="1927" y="2523"/>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89" name="AutoShape 279"/>
            <p:cNvSpPr>
              <a:spLocks noChangeArrowheads="1"/>
            </p:cNvSpPr>
            <p:nvPr/>
          </p:nvSpPr>
          <p:spPr bwMode="auto">
            <a:xfrm>
              <a:off x="2245" y="2523"/>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90" name="AutoShape 280"/>
            <p:cNvSpPr>
              <a:spLocks noChangeArrowheads="1"/>
            </p:cNvSpPr>
            <p:nvPr/>
          </p:nvSpPr>
          <p:spPr bwMode="auto">
            <a:xfrm>
              <a:off x="1610" y="2749"/>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91" name="AutoShape 281"/>
            <p:cNvSpPr>
              <a:spLocks noChangeArrowheads="1"/>
            </p:cNvSpPr>
            <p:nvPr/>
          </p:nvSpPr>
          <p:spPr bwMode="auto">
            <a:xfrm>
              <a:off x="1927" y="2749"/>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92" name="AutoShape 282"/>
            <p:cNvSpPr>
              <a:spLocks noChangeArrowheads="1"/>
            </p:cNvSpPr>
            <p:nvPr/>
          </p:nvSpPr>
          <p:spPr bwMode="auto">
            <a:xfrm>
              <a:off x="2245" y="2749"/>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93" name="AutoShape 283"/>
            <p:cNvSpPr>
              <a:spLocks noChangeArrowheads="1"/>
            </p:cNvSpPr>
            <p:nvPr/>
          </p:nvSpPr>
          <p:spPr bwMode="auto">
            <a:xfrm>
              <a:off x="1610" y="297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94" name="AutoShape 284"/>
            <p:cNvSpPr>
              <a:spLocks noChangeArrowheads="1"/>
            </p:cNvSpPr>
            <p:nvPr/>
          </p:nvSpPr>
          <p:spPr bwMode="auto">
            <a:xfrm>
              <a:off x="1927" y="297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15595" name="AutoShape 285"/>
            <p:cNvSpPr>
              <a:spLocks noChangeArrowheads="1"/>
            </p:cNvSpPr>
            <p:nvPr/>
          </p:nvSpPr>
          <p:spPr bwMode="auto">
            <a:xfrm>
              <a:off x="2245" y="297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grpSp>
      <p:sp>
        <p:nvSpPr>
          <p:cNvPr id="15527" name="Rectangle 307"/>
          <p:cNvSpPr>
            <a:spLocks noChangeArrowheads="1"/>
          </p:cNvSpPr>
          <p:nvPr/>
        </p:nvSpPr>
        <p:spPr bwMode="auto">
          <a:xfrm>
            <a:off x="3324225" y="3044359"/>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rgbClr val="FF0066"/>
                </a:solidFill>
              </a:rPr>
              <a:t>未知数</a:t>
            </a:r>
            <a:endParaRPr kumimoji="1" lang="ja-JP" altLang="en-US" dirty="0">
              <a:solidFill>
                <a:srgbClr val="FF0066"/>
              </a:solidFill>
              <a:latin typeface="Symbol" pitchFamily="18" charset="2"/>
            </a:endParaRPr>
          </a:p>
        </p:txBody>
      </p:sp>
      <p:sp>
        <p:nvSpPr>
          <p:cNvPr id="292149" name="AutoShape 309"/>
          <p:cNvSpPr>
            <a:spLocks noChangeArrowheads="1"/>
          </p:cNvSpPr>
          <p:nvPr/>
        </p:nvSpPr>
        <p:spPr bwMode="auto">
          <a:xfrm>
            <a:off x="2482850" y="1082675"/>
            <a:ext cx="415925"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0" name="AutoShape 310"/>
          <p:cNvSpPr>
            <a:spLocks noChangeArrowheads="1"/>
          </p:cNvSpPr>
          <p:nvPr/>
        </p:nvSpPr>
        <p:spPr bwMode="auto">
          <a:xfrm>
            <a:off x="2500313" y="1595438"/>
            <a:ext cx="404812"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3" name="AutoShape 313"/>
          <p:cNvSpPr>
            <a:spLocks noChangeArrowheads="1"/>
          </p:cNvSpPr>
          <p:nvPr/>
        </p:nvSpPr>
        <p:spPr bwMode="auto">
          <a:xfrm>
            <a:off x="4448175" y="2182813"/>
            <a:ext cx="404813"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843" name="AutoShape 3"/>
          <p:cNvSpPr>
            <a:spLocks noChangeArrowheads="1"/>
          </p:cNvSpPr>
          <p:nvPr/>
        </p:nvSpPr>
        <p:spPr bwMode="auto">
          <a:xfrm>
            <a:off x="1411288" y="4804989"/>
            <a:ext cx="458787" cy="4064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98" name="AutoShape 358"/>
          <p:cNvSpPr>
            <a:spLocks noChangeArrowheads="1"/>
          </p:cNvSpPr>
          <p:nvPr/>
        </p:nvSpPr>
        <p:spPr bwMode="auto">
          <a:xfrm>
            <a:off x="1960563" y="1050925"/>
            <a:ext cx="552450" cy="473075"/>
          </a:xfrm>
          <a:prstGeom prst="roundRect">
            <a:avLst>
              <a:gd name="adj" fmla="val 49597"/>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99" name="AutoShape 359"/>
          <p:cNvSpPr>
            <a:spLocks noChangeArrowheads="1"/>
          </p:cNvSpPr>
          <p:nvPr/>
        </p:nvSpPr>
        <p:spPr bwMode="auto">
          <a:xfrm>
            <a:off x="1960563" y="1562100"/>
            <a:ext cx="552450" cy="473075"/>
          </a:xfrm>
          <a:prstGeom prst="roundRect">
            <a:avLst>
              <a:gd name="adj" fmla="val 49597"/>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200" name="AutoShape 360"/>
          <p:cNvSpPr>
            <a:spLocks noChangeArrowheads="1"/>
          </p:cNvSpPr>
          <p:nvPr/>
        </p:nvSpPr>
        <p:spPr bwMode="auto">
          <a:xfrm>
            <a:off x="3322638" y="1022350"/>
            <a:ext cx="838200" cy="473075"/>
          </a:xfrm>
          <a:prstGeom prst="roundRect">
            <a:avLst>
              <a:gd name="adj" fmla="val 49597"/>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201" name="Rectangle 361"/>
          <p:cNvSpPr>
            <a:spLocks noChangeArrowheads="1"/>
          </p:cNvSpPr>
          <p:nvPr/>
        </p:nvSpPr>
        <p:spPr bwMode="auto">
          <a:xfrm>
            <a:off x="369888" y="549966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rPr>
              <a:t>a</a:t>
            </a:r>
          </a:p>
        </p:txBody>
      </p:sp>
      <p:sp>
        <p:nvSpPr>
          <p:cNvPr id="292202" name="AutoShape 362"/>
          <p:cNvSpPr>
            <a:spLocks noChangeArrowheads="1"/>
          </p:cNvSpPr>
          <p:nvPr/>
        </p:nvSpPr>
        <p:spPr bwMode="auto">
          <a:xfrm>
            <a:off x="0" y="4765301"/>
            <a:ext cx="1443038" cy="473075"/>
          </a:xfrm>
          <a:prstGeom prst="roundRect">
            <a:avLst>
              <a:gd name="adj" fmla="val 38593"/>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203" name="AutoShape 363"/>
          <p:cNvSpPr>
            <a:spLocks noChangeArrowheads="1"/>
          </p:cNvSpPr>
          <p:nvPr/>
        </p:nvSpPr>
        <p:spPr bwMode="auto">
          <a:xfrm>
            <a:off x="6435204" y="4736726"/>
            <a:ext cx="2431442" cy="476654"/>
          </a:xfrm>
          <a:prstGeom prst="roundRect">
            <a:avLst>
              <a:gd name="adj" fmla="val 38593"/>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2207" name="Line 367"/>
          <p:cNvSpPr>
            <a:spLocks noChangeShapeType="1"/>
          </p:cNvSpPr>
          <p:nvPr/>
        </p:nvSpPr>
        <p:spPr bwMode="auto">
          <a:xfrm>
            <a:off x="2874963" y="1924050"/>
            <a:ext cx="5187950" cy="3133725"/>
          </a:xfrm>
          <a:prstGeom prst="line">
            <a:avLst/>
          </a:prstGeom>
          <a:noFill/>
          <a:ln w="57150">
            <a:solidFill>
              <a:schemeClr val="accent1"/>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76" name="Rectangle 52"/>
          <p:cNvSpPr>
            <a:spLocks noChangeArrowheads="1"/>
          </p:cNvSpPr>
          <p:nvPr/>
        </p:nvSpPr>
        <p:spPr bwMode="auto">
          <a:xfrm>
            <a:off x="0" y="2582863"/>
            <a:ext cx="22018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chemeClr val="accent2"/>
                </a:solidFill>
                <a:latin typeface="Bookman Old Style" pitchFamily="18" charset="0"/>
              </a:rPr>
              <a:t>N </a:t>
            </a:r>
            <a:r>
              <a:rPr kumimoji="1" lang="ja-JP" altLang="en-US" dirty="0">
                <a:solidFill>
                  <a:schemeClr val="accent2"/>
                </a:solidFill>
              </a:rPr>
              <a:t>と </a:t>
            </a:r>
            <a:r>
              <a:rPr lang="en-US" altLang="ja-JP" i="1" dirty="0">
                <a:solidFill>
                  <a:schemeClr val="accent2"/>
                </a:solidFill>
                <a:latin typeface="Bookman Old Style" pitchFamily="18" charset="0"/>
              </a:rPr>
              <a:t>f </a:t>
            </a:r>
            <a:r>
              <a:rPr lang="ja-JP" altLang="en-US" dirty="0">
                <a:solidFill>
                  <a:schemeClr val="accent2"/>
                </a:solidFill>
              </a:rPr>
              <a:t>の関係</a:t>
            </a:r>
          </a:p>
        </p:txBody>
      </p:sp>
      <p:sp>
        <p:nvSpPr>
          <p:cNvPr id="277" name="Rectangle 53"/>
          <p:cNvSpPr>
            <a:spLocks noChangeArrowheads="1"/>
          </p:cNvSpPr>
          <p:nvPr/>
        </p:nvSpPr>
        <p:spPr bwMode="auto">
          <a:xfrm>
            <a:off x="2297113" y="2641600"/>
            <a:ext cx="730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 </a:t>
            </a:r>
            <a:r>
              <a:rPr lang="en-US" altLang="ja-JP" dirty="0">
                <a:latin typeface="Symbol" panose="05050102010706020507" pitchFamily="18" charset="2"/>
                <a:ea typeface="ＭＳ ゴシック" pitchFamily="49" charset="-128"/>
              </a:rPr>
              <a:t>=</a:t>
            </a:r>
            <a:r>
              <a:rPr lang="en-US" altLang="ja-JP" i="1" dirty="0">
                <a:latin typeface="Bookman Old Style" pitchFamily="18" charset="0"/>
                <a:ea typeface="ＭＳ ゴシック" pitchFamily="49" charset="-128"/>
              </a:rPr>
              <a:t> </a:t>
            </a:r>
          </a:p>
        </p:txBody>
      </p:sp>
      <p:sp>
        <p:nvSpPr>
          <p:cNvPr id="278" name="Rectangle 54"/>
          <p:cNvSpPr>
            <a:spLocks noChangeArrowheads="1"/>
          </p:cNvSpPr>
          <p:nvPr/>
        </p:nvSpPr>
        <p:spPr bwMode="auto">
          <a:xfrm>
            <a:off x="3003550" y="2605088"/>
            <a:ext cx="1020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279" name="Rectangle 55"/>
          <p:cNvSpPr>
            <a:spLocks noChangeArrowheads="1"/>
          </p:cNvSpPr>
          <p:nvPr/>
        </p:nvSpPr>
        <p:spPr bwMode="auto">
          <a:xfrm>
            <a:off x="3017838" y="2636372"/>
            <a:ext cx="1008062"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0" name="Rectangle 114"/>
          <p:cNvSpPr>
            <a:spLocks noChangeArrowheads="1"/>
          </p:cNvSpPr>
          <p:nvPr/>
        </p:nvSpPr>
        <p:spPr bwMode="auto">
          <a:xfrm>
            <a:off x="4918016" y="2604773"/>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(4)</a:t>
            </a:r>
          </a:p>
        </p:txBody>
      </p:sp>
      <p:sp>
        <p:nvSpPr>
          <p:cNvPr id="281" name="Rectangle 123"/>
          <p:cNvSpPr>
            <a:spLocks noChangeArrowheads="1"/>
          </p:cNvSpPr>
          <p:nvPr/>
        </p:nvSpPr>
        <p:spPr bwMode="auto">
          <a:xfrm>
            <a:off x="0" y="3937934"/>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(4)</a:t>
            </a:r>
            <a:r>
              <a:rPr lang="ja-JP" altLang="en-US" dirty="0"/>
              <a:t>より</a:t>
            </a:r>
          </a:p>
        </p:txBody>
      </p:sp>
      <p:sp>
        <p:nvSpPr>
          <p:cNvPr id="282" name="Rectangle 124"/>
          <p:cNvSpPr>
            <a:spLocks noChangeArrowheads="1"/>
          </p:cNvSpPr>
          <p:nvPr/>
        </p:nvSpPr>
        <p:spPr bwMode="auto">
          <a:xfrm>
            <a:off x="1165225" y="3974447"/>
            <a:ext cx="730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 </a:t>
            </a:r>
            <a:r>
              <a:rPr lang="en-US" altLang="ja-JP" dirty="0">
                <a:latin typeface="Symbol" panose="05050102010706020507" pitchFamily="18" charset="2"/>
                <a:ea typeface="ＭＳ ゴシック" pitchFamily="49" charset="-128"/>
              </a:rPr>
              <a:t>=</a:t>
            </a:r>
            <a:r>
              <a:rPr lang="en-US" altLang="ja-JP" i="1" dirty="0">
                <a:latin typeface="Bookman Old Style" pitchFamily="18" charset="0"/>
                <a:ea typeface="ＭＳ ゴシック" pitchFamily="49" charset="-128"/>
              </a:rPr>
              <a:t> </a:t>
            </a:r>
          </a:p>
        </p:txBody>
      </p:sp>
      <p:sp>
        <p:nvSpPr>
          <p:cNvPr id="284" name="Rectangle 126"/>
          <p:cNvSpPr>
            <a:spLocks noChangeArrowheads="1"/>
          </p:cNvSpPr>
          <p:nvPr/>
        </p:nvSpPr>
        <p:spPr bwMode="auto">
          <a:xfrm>
            <a:off x="3144838" y="3985242"/>
            <a:ext cx="18764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5" name="Rectangle 176"/>
          <p:cNvSpPr>
            <a:spLocks noChangeArrowheads="1"/>
          </p:cNvSpPr>
          <p:nvPr/>
        </p:nvSpPr>
        <p:spPr bwMode="auto">
          <a:xfrm>
            <a:off x="5419725" y="3972859"/>
            <a:ext cx="9747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 9.8N</a:t>
            </a:r>
          </a:p>
        </p:txBody>
      </p:sp>
      <p:sp>
        <p:nvSpPr>
          <p:cNvPr id="286" name="Rectangle 177"/>
          <p:cNvSpPr>
            <a:spLocks noChangeArrowheads="1"/>
          </p:cNvSpPr>
          <p:nvPr/>
        </p:nvSpPr>
        <p:spPr bwMode="auto">
          <a:xfrm>
            <a:off x="5445125" y="3982384"/>
            <a:ext cx="97472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7" name="Rectangle 178"/>
          <p:cNvSpPr>
            <a:spLocks noChangeArrowheads="1"/>
          </p:cNvSpPr>
          <p:nvPr/>
        </p:nvSpPr>
        <p:spPr bwMode="auto">
          <a:xfrm>
            <a:off x="6434231" y="396613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答</a:t>
            </a:r>
          </a:p>
        </p:txBody>
      </p:sp>
      <p:sp>
        <p:nvSpPr>
          <p:cNvPr id="289" name="Rectangle 180"/>
          <p:cNvSpPr>
            <a:spLocks noChangeArrowheads="1"/>
          </p:cNvSpPr>
          <p:nvPr/>
        </p:nvSpPr>
        <p:spPr bwMode="auto">
          <a:xfrm>
            <a:off x="5040313" y="3976034"/>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latin typeface="Bookman Old Style" pitchFamily="18" charset="0"/>
                <a:ea typeface="ＭＳ ゴシック" pitchFamily="49" charset="-128"/>
              </a:rPr>
              <a:t>=</a:t>
            </a:r>
          </a:p>
        </p:txBody>
      </p:sp>
      <p:sp>
        <p:nvSpPr>
          <p:cNvPr id="291" name="Rectangle 336"/>
          <p:cNvSpPr>
            <a:spLocks noChangeArrowheads="1"/>
          </p:cNvSpPr>
          <p:nvPr/>
        </p:nvSpPr>
        <p:spPr bwMode="auto">
          <a:xfrm>
            <a:off x="3174459" y="3986699"/>
            <a:ext cx="806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0.20</a:t>
            </a:r>
          </a:p>
        </p:txBody>
      </p:sp>
      <p:sp>
        <p:nvSpPr>
          <p:cNvPr id="292" name="Rectangle 337"/>
          <p:cNvSpPr>
            <a:spLocks noChangeArrowheads="1"/>
          </p:cNvSpPr>
          <p:nvPr/>
        </p:nvSpPr>
        <p:spPr bwMode="auto">
          <a:xfrm>
            <a:off x="4134896" y="3970824"/>
            <a:ext cx="7969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49N</a:t>
            </a:r>
          </a:p>
        </p:txBody>
      </p:sp>
      <p:sp>
        <p:nvSpPr>
          <p:cNvPr id="292160" name="Rectangle 320"/>
          <p:cNvSpPr>
            <a:spLocks noChangeArrowheads="1"/>
          </p:cNvSpPr>
          <p:nvPr/>
        </p:nvSpPr>
        <p:spPr bwMode="auto">
          <a:xfrm>
            <a:off x="4373563" y="3064996"/>
            <a:ext cx="12715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err="1">
                <a:solidFill>
                  <a:schemeClr val="accent2"/>
                </a:solidFill>
                <a:latin typeface="Bookman Old Style" pitchFamily="18" charset="0"/>
              </a:rPr>
              <a:t>a</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T</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N</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f</a:t>
            </a:r>
            <a:endParaRPr lang="en-US" altLang="ja-JP" i="1" dirty="0">
              <a:solidFill>
                <a:schemeClr val="accent2"/>
              </a:solidFill>
              <a:latin typeface="Bookman Old Style" pitchFamily="18" charset="0"/>
            </a:endParaRPr>
          </a:p>
        </p:txBody>
      </p:sp>
      <p:grpSp>
        <p:nvGrpSpPr>
          <p:cNvPr id="295" name="グループ化 294"/>
          <p:cNvGrpSpPr/>
          <p:nvPr/>
        </p:nvGrpSpPr>
        <p:grpSpPr>
          <a:xfrm>
            <a:off x="5557838" y="1052916"/>
            <a:ext cx="558800" cy="528638"/>
            <a:chOff x="5557838" y="1047750"/>
            <a:chExt cx="558800" cy="528638"/>
          </a:xfrm>
        </p:grpSpPr>
        <p:sp>
          <p:nvSpPr>
            <p:cNvPr id="296" name="Line 26"/>
            <p:cNvSpPr>
              <a:spLocks noChangeShapeType="1"/>
            </p:cNvSpPr>
            <p:nvPr/>
          </p:nvSpPr>
          <p:spPr bwMode="auto">
            <a:xfrm flipV="1">
              <a:off x="5611813" y="1047750"/>
              <a:ext cx="50482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7" name="Rectangle 91"/>
            <p:cNvSpPr>
              <a:spLocks noChangeArrowheads="1"/>
            </p:cNvSpPr>
            <p:nvPr/>
          </p:nvSpPr>
          <p:spPr bwMode="auto">
            <a:xfrm>
              <a:off x="5557838" y="1057275"/>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rPr>
                <a:t>f</a:t>
              </a:r>
            </a:p>
          </p:txBody>
        </p:sp>
      </p:grpSp>
      <p:sp>
        <p:nvSpPr>
          <p:cNvPr id="298" name="Rectangle 110"/>
          <p:cNvSpPr>
            <a:spLocks noChangeArrowheads="1"/>
          </p:cNvSpPr>
          <p:nvPr/>
        </p:nvSpPr>
        <p:spPr bwMode="auto">
          <a:xfrm>
            <a:off x="4354513" y="1573616"/>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a:t>
            </a:r>
          </a:p>
        </p:txBody>
      </p:sp>
      <p:sp>
        <p:nvSpPr>
          <p:cNvPr id="299" name="Rectangle 331"/>
          <p:cNvSpPr>
            <a:spLocks noChangeArrowheads="1"/>
          </p:cNvSpPr>
          <p:nvPr/>
        </p:nvSpPr>
        <p:spPr bwMode="auto">
          <a:xfrm>
            <a:off x="3940175" y="1575204"/>
            <a:ext cx="4683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a:t>
            </a:r>
            <a:r>
              <a:rPr lang="en-US" altLang="ja-JP" i="1" dirty="0">
                <a:latin typeface="Bookman Old Style" pitchFamily="18" charset="0"/>
                <a:ea typeface="ＭＳ ゴシック" pitchFamily="49" charset="-128"/>
              </a:rPr>
              <a:t> </a:t>
            </a:r>
          </a:p>
        </p:txBody>
      </p:sp>
      <p:sp>
        <p:nvSpPr>
          <p:cNvPr id="302" name="AutoShape 313"/>
          <p:cNvSpPr>
            <a:spLocks noChangeArrowheads="1"/>
          </p:cNvSpPr>
          <p:nvPr/>
        </p:nvSpPr>
        <p:spPr bwMode="auto">
          <a:xfrm>
            <a:off x="3549273" y="2699423"/>
            <a:ext cx="404813"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3" name="AutoShape 313"/>
          <p:cNvSpPr>
            <a:spLocks noChangeArrowheads="1"/>
          </p:cNvSpPr>
          <p:nvPr/>
        </p:nvSpPr>
        <p:spPr bwMode="auto">
          <a:xfrm>
            <a:off x="2330245" y="2745918"/>
            <a:ext cx="299181"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04" name="AutoShape 313"/>
          <p:cNvSpPr>
            <a:spLocks noChangeArrowheads="1"/>
          </p:cNvSpPr>
          <p:nvPr/>
        </p:nvSpPr>
        <p:spPr bwMode="auto">
          <a:xfrm>
            <a:off x="4369736" y="1662965"/>
            <a:ext cx="316038"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08" name="Rectangle 90"/>
          <p:cNvSpPr>
            <a:spLocks noChangeArrowheads="1"/>
          </p:cNvSpPr>
          <p:nvPr/>
        </p:nvSpPr>
        <p:spPr bwMode="auto">
          <a:xfrm>
            <a:off x="3619558" y="0"/>
            <a:ext cx="157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kumimoji="1" lang="en-US" altLang="ja-JP" i="1" dirty="0">
                <a:latin typeface="Symbol" pitchFamily="18" charset="2"/>
              </a:rPr>
              <a:t>m </a:t>
            </a:r>
            <a:r>
              <a:rPr kumimoji="1" lang="en-US" altLang="ja-JP" baseline="-25000" dirty="0"/>
              <a:t>k </a:t>
            </a:r>
            <a:r>
              <a:rPr kumimoji="1" lang="en-US" altLang="ja-JP" dirty="0"/>
              <a:t>= 0.20</a:t>
            </a:r>
          </a:p>
        </p:txBody>
      </p:sp>
      <p:sp>
        <p:nvSpPr>
          <p:cNvPr id="309" name="Rectangle 126"/>
          <p:cNvSpPr>
            <a:spLocks noChangeArrowheads="1"/>
          </p:cNvSpPr>
          <p:nvPr/>
        </p:nvSpPr>
        <p:spPr bwMode="auto">
          <a:xfrm>
            <a:off x="1784668" y="4010007"/>
            <a:ext cx="103663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10" name="Rectangle 54"/>
          <p:cNvSpPr>
            <a:spLocks noChangeArrowheads="1"/>
          </p:cNvSpPr>
          <p:nvPr/>
        </p:nvSpPr>
        <p:spPr bwMode="auto">
          <a:xfrm>
            <a:off x="1761490" y="3970973"/>
            <a:ext cx="1020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311" name="Rectangle 180"/>
          <p:cNvSpPr>
            <a:spLocks noChangeArrowheads="1"/>
          </p:cNvSpPr>
          <p:nvPr/>
        </p:nvSpPr>
        <p:spPr bwMode="auto">
          <a:xfrm>
            <a:off x="2773363" y="3966509"/>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anose="05050102010706020507" pitchFamily="18" charset="2"/>
                <a:ea typeface="ＭＳ ゴシック" pitchFamily="49" charset="-128"/>
              </a:rPr>
              <a:t>=</a:t>
            </a:r>
          </a:p>
        </p:txBody>
      </p:sp>
      <p:sp>
        <p:nvSpPr>
          <p:cNvPr id="312" name="Rectangle 176"/>
          <p:cNvSpPr>
            <a:spLocks noChangeArrowheads="1"/>
          </p:cNvSpPr>
          <p:nvPr/>
        </p:nvSpPr>
        <p:spPr bwMode="auto">
          <a:xfrm>
            <a:off x="3724275" y="3991909"/>
            <a:ext cx="6335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 </a:t>
            </a:r>
            <a:r>
              <a:rPr lang="en-US" altLang="ja-JP" dirty="0"/>
              <a:t>×</a:t>
            </a:r>
            <a:endParaRPr kumimoji="1" lang="en-US" altLang="ja-JP" dirty="0"/>
          </a:p>
        </p:txBody>
      </p:sp>
      <p:sp>
        <p:nvSpPr>
          <p:cNvPr id="314" name="Rectangle 64"/>
          <p:cNvSpPr>
            <a:spLocks noChangeArrowheads="1"/>
          </p:cNvSpPr>
          <p:nvPr/>
        </p:nvSpPr>
        <p:spPr bwMode="auto">
          <a:xfrm>
            <a:off x="4053214" y="4667190"/>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316" name="Rectangle 65"/>
          <p:cNvSpPr>
            <a:spLocks noChangeArrowheads="1"/>
          </p:cNvSpPr>
          <p:nvPr/>
        </p:nvSpPr>
        <p:spPr bwMode="auto">
          <a:xfrm>
            <a:off x="3621414" y="4667190"/>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317" name="Rectangle 70"/>
          <p:cNvSpPr>
            <a:spLocks noChangeArrowheads="1"/>
          </p:cNvSpPr>
          <p:nvPr/>
        </p:nvSpPr>
        <p:spPr bwMode="auto">
          <a:xfrm>
            <a:off x="6070927" y="4654490"/>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318" name="Rectangle 81"/>
          <p:cNvSpPr>
            <a:spLocks noChangeArrowheads="1"/>
          </p:cNvSpPr>
          <p:nvPr/>
        </p:nvSpPr>
        <p:spPr bwMode="auto">
          <a:xfrm>
            <a:off x="4043689" y="4725927"/>
            <a:ext cx="209867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9" name="Rectangle 82"/>
          <p:cNvSpPr>
            <a:spLocks noChangeArrowheads="1"/>
          </p:cNvSpPr>
          <p:nvPr/>
        </p:nvSpPr>
        <p:spPr bwMode="auto">
          <a:xfrm>
            <a:off x="6429702" y="4725927"/>
            <a:ext cx="2449512"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20" name="Rectangle 129"/>
          <p:cNvSpPr>
            <a:spLocks noChangeArrowheads="1"/>
          </p:cNvSpPr>
          <p:nvPr/>
        </p:nvSpPr>
        <p:spPr bwMode="auto">
          <a:xfrm>
            <a:off x="2978477" y="4684652"/>
            <a:ext cx="5715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a:t>
            </a:r>
            <a:r>
              <a:rPr lang="en-US" altLang="ja-JP" dirty="0"/>
              <a:t> </a:t>
            </a:r>
            <a:r>
              <a:rPr lang="en-US" altLang="ja-JP" i="1" dirty="0">
                <a:latin typeface="Bookman Old Style" pitchFamily="18" charset="0"/>
                <a:ea typeface="ＭＳ ゴシック" pitchFamily="49" charset="-128"/>
              </a:rPr>
              <a:t>f</a:t>
            </a:r>
          </a:p>
        </p:txBody>
      </p:sp>
      <p:sp>
        <p:nvSpPr>
          <p:cNvPr id="322" name="Rectangle 353"/>
          <p:cNvSpPr>
            <a:spLocks noChangeArrowheads="1"/>
          </p:cNvSpPr>
          <p:nvPr/>
        </p:nvSpPr>
        <p:spPr bwMode="auto">
          <a:xfrm>
            <a:off x="5159702" y="4676715"/>
            <a:ext cx="10207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323" name="Rectangle 354"/>
          <p:cNvSpPr>
            <a:spLocks noChangeArrowheads="1"/>
          </p:cNvSpPr>
          <p:nvPr/>
        </p:nvSpPr>
        <p:spPr bwMode="auto">
          <a:xfrm>
            <a:off x="7958464" y="4673540"/>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a:t>
            </a:r>
            <a:r>
              <a:rPr lang="en-US" altLang="ja-JP" i="1" dirty="0">
                <a:latin typeface="Bookman Old Style" pitchFamily="18" charset="0"/>
                <a:ea typeface="ＭＳ ゴシック" pitchFamily="49" charset="-128"/>
              </a:rPr>
              <a:t>g</a:t>
            </a:r>
          </a:p>
        </p:txBody>
      </p:sp>
      <p:sp>
        <p:nvSpPr>
          <p:cNvPr id="326" name="AutoShape 403"/>
          <p:cNvSpPr>
            <a:spLocks noChangeArrowheads="1"/>
          </p:cNvSpPr>
          <p:nvPr/>
        </p:nvSpPr>
        <p:spPr bwMode="auto">
          <a:xfrm>
            <a:off x="5166052" y="4773552"/>
            <a:ext cx="965200" cy="433388"/>
          </a:xfrm>
          <a:prstGeom prst="roundRect">
            <a:avLst>
              <a:gd name="adj" fmla="val 36264"/>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27" name="Rectangle 405"/>
          <p:cNvSpPr>
            <a:spLocks noChangeArrowheads="1"/>
          </p:cNvSpPr>
          <p:nvPr/>
        </p:nvSpPr>
        <p:spPr bwMode="auto">
          <a:xfrm>
            <a:off x="4754889" y="4692590"/>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Symbol" pitchFamily="18" charset="2"/>
              </a:rPr>
              <a:t>-</a:t>
            </a:r>
          </a:p>
        </p:txBody>
      </p:sp>
      <p:sp>
        <p:nvSpPr>
          <p:cNvPr id="328" name="AutoShape 406"/>
          <p:cNvSpPr>
            <a:spLocks noChangeArrowheads="1"/>
          </p:cNvSpPr>
          <p:nvPr/>
        </p:nvSpPr>
        <p:spPr bwMode="auto">
          <a:xfrm>
            <a:off x="7988627" y="4757677"/>
            <a:ext cx="873125" cy="433388"/>
          </a:xfrm>
          <a:prstGeom prst="roundRect">
            <a:avLst>
              <a:gd name="adj" fmla="val 36264"/>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29" name="Rectangle 407"/>
          <p:cNvSpPr>
            <a:spLocks noChangeArrowheads="1"/>
          </p:cNvSpPr>
          <p:nvPr/>
        </p:nvSpPr>
        <p:spPr bwMode="auto">
          <a:xfrm>
            <a:off x="6421764" y="4664015"/>
            <a:ext cx="16208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r>
              <a:rPr lang="en-US" altLang="ja-JP" i="1" dirty="0">
                <a:latin typeface="Bookman Old Style" pitchFamily="18" charset="0"/>
                <a:ea typeface="ＭＳ ゴシック" pitchFamily="49" charset="-128"/>
              </a:rPr>
              <a:t>g </a:t>
            </a:r>
            <a:r>
              <a:rPr lang="en-US" altLang="ja-JP" i="1" dirty="0">
                <a:latin typeface="Symbol" pitchFamily="18" charset="2"/>
                <a:ea typeface="ＭＳ ゴシック" pitchFamily="49" charset="-128"/>
              </a:rPr>
              <a:t>- m </a:t>
            </a:r>
            <a:r>
              <a:rPr lang="en-US" altLang="ja-JP" baseline="-25000" dirty="0">
                <a:ea typeface="ＭＳ ゴシック" pitchFamily="49" charset="-128"/>
              </a:rPr>
              <a:t>k</a:t>
            </a:r>
          </a:p>
        </p:txBody>
      </p:sp>
      <p:sp>
        <p:nvSpPr>
          <p:cNvPr id="337" name="AutoShape 3"/>
          <p:cNvSpPr>
            <a:spLocks noChangeArrowheads="1"/>
          </p:cNvSpPr>
          <p:nvPr/>
        </p:nvSpPr>
        <p:spPr bwMode="auto">
          <a:xfrm>
            <a:off x="3016716" y="2665599"/>
            <a:ext cx="107268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38" name="Line 5"/>
          <p:cNvSpPr>
            <a:spLocks noChangeShapeType="1"/>
          </p:cNvSpPr>
          <p:nvPr/>
        </p:nvSpPr>
        <p:spPr bwMode="auto">
          <a:xfrm>
            <a:off x="3657600" y="3136901"/>
            <a:ext cx="1819345" cy="165252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39" name="AutoShape 10"/>
          <p:cNvSpPr>
            <a:spLocks noChangeArrowheads="1"/>
          </p:cNvSpPr>
          <p:nvPr/>
        </p:nvSpPr>
        <p:spPr bwMode="auto">
          <a:xfrm>
            <a:off x="3169117" y="4757924"/>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40" name="Line 13"/>
          <p:cNvSpPr>
            <a:spLocks noChangeShapeType="1"/>
          </p:cNvSpPr>
          <p:nvPr/>
        </p:nvSpPr>
        <p:spPr bwMode="auto">
          <a:xfrm flipH="1" flipV="1">
            <a:off x="2603500" y="3175000"/>
            <a:ext cx="737067" cy="163689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56" name="Rectangle 54"/>
          <p:cNvSpPr>
            <a:spLocks noChangeArrowheads="1"/>
          </p:cNvSpPr>
          <p:nvPr/>
        </p:nvSpPr>
        <p:spPr bwMode="auto">
          <a:xfrm>
            <a:off x="1601585" y="5284384"/>
            <a:ext cx="15501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a:t>
            </a:r>
            <a:r>
              <a:rPr lang="en-US" altLang="ja-JP" i="1" dirty="0">
                <a:latin typeface="Bookman Old Style" pitchFamily="18" charset="0"/>
                <a:ea typeface="ＭＳ ゴシック" pitchFamily="49" charset="-128"/>
              </a:rPr>
              <a:t> </a:t>
            </a:r>
          </a:p>
        </p:txBody>
      </p:sp>
      <p:sp>
        <p:nvSpPr>
          <p:cNvPr id="464" name="Line 195"/>
          <p:cNvSpPr>
            <a:spLocks noChangeShapeType="1"/>
          </p:cNvSpPr>
          <p:nvPr/>
        </p:nvSpPr>
        <p:spPr bwMode="auto">
          <a:xfrm flipH="1">
            <a:off x="3386896" y="2067423"/>
            <a:ext cx="981630" cy="278288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noAutofit/>
          </a:bodyPr>
          <a:lstStyle/>
          <a:p>
            <a:endParaRPr lang="ja-JP" altLang="en-US"/>
          </a:p>
        </p:txBody>
      </p:sp>
      <p:sp>
        <p:nvSpPr>
          <p:cNvPr id="465" name="AutoShape 360"/>
          <p:cNvSpPr>
            <a:spLocks noChangeArrowheads="1"/>
          </p:cNvSpPr>
          <p:nvPr/>
        </p:nvSpPr>
        <p:spPr bwMode="auto">
          <a:xfrm>
            <a:off x="4034596" y="1570535"/>
            <a:ext cx="824007" cy="473075"/>
          </a:xfrm>
          <a:prstGeom prst="roundRect">
            <a:avLst>
              <a:gd name="adj" fmla="val 49597"/>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66" name="AutoShape 3"/>
          <p:cNvSpPr>
            <a:spLocks noChangeArrowheads="1"/>
          </p:cNvSpPr>
          <p:nvPr/>
        </p:nvSpPr>
        <p:spPr bwMode="auto">
          <a:xfrm>
            <a:off x="1769826" y="3507804"/>
            <a:ext cx="93243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67" name="Line 5"/>
          <p:cNvSpPr>
            <a:spLocks noChangeShapeType="1"/>
          </p:cNvSpPr>
          <p:nvPr/>
        </p:nvSpPr>
        <p:spPr bwMode="auto">
          <a:xfrm>
            <a:off x="2703444" y="3869635"/>
            <a:ext cx="5247862" cy="102041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68" name="AutoShape 10"/>
          <p:cNvSpPr>
            <a:spLocks noChangeArrowheads="1"/>
          </p:cNvSpPr>
          <p:nvPr/>
        </p:nvSpPr>
        <p:spPr bwMode="auto">
          <a:xfrm>
            <a:off x="5634417" y="4713024"/>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69" name="Line 13"/>
          <p:cNvSpPr>
            <a:spLocks noChangeShapeType="1"/>
          </p:cNvSpPr>
          <p:nvPr/>
        </p:nvSpPr>
        <p:spPr bwMode="auto">
          <a:xfrm flipH="1" flipV="1">
            <a:off x="1405719" y="3903257"/>
            <a:ext cx="4176215" cy="99628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70" name="AutoShape 3"/>
          <p:cNvSpPr>
            <a:spLocks noChangeArrowheads="1"/>
          </p:cNvSpPr>
          <p:nvPr/>
        </p:nvSpPr>
        <p:spPr bwMode="auto">
          <a:xfrm>
            <a:off x="26504" y="26504"/>
            <a:ext cx="5221357"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71" name="AutoShape 10"/>
          <p:cNvSpPr>
            <a:spLocks noChangeArrowheads="1"/>
          </p:cNvSpPr>
          <p:nvPr/>
        </p:nvSpPr>
        <p:spPr bwMode="auto">
          <a:xfrm>
            <a:off x="1105469" y="5294692"/>
            <a:ext cx="1719617" cy="50560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72" name="Line 138"/>
          <p:cNvSpPr>
            <a:spLocks noChangeShapeType="1"/>
          </p:cNvSpPr>
          <p:nvPr/>
        </p:nvSpPr>
        <p:spPr bwMode="auto">
          <a:xfrm flipH="1">
            <a:off x="3015207" y="3029802"/>
            <a:ext cx="2894273" cy="2546517"/>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73" name="Line 139"/>
          <p:cNvSpPr>
            <a:spLocks noChangeShapeType="1"/>
          </p:cNvSpPr>
          <p:nvPr/>
        </p:nvSpPr>
        <p:spPr bwMode="auto">
          <a:xfrm flipH="1">
            <a:off x="5336275" y="3152633"/>
            <a:ext cx="1351129" cy="244294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74" name="AutoShape 3"/>
          <p:cNvSpPr>
            <a:spLocks noChangeArrowheads="1"/>
          </p:cNvSpPr>
          <p:nvPr/>
        </p:nvSpPr>
        <p:spPr bwMode="auto">
          <a:xfrm>
            <a:off x="6386361" y="2660522"/>
            <a:ext cx="1379215"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83" name="AutoShape 10"/>
          <p:cNvSpPr>
            <a:spLocks noChangeArrowheads="1"/>
          </p:cNvSpPr>
          <p:nvPr/>
        </p:nvSpPr>
        <p:spPr bwMode="auto">
          <a:xfrm>
            <a:off x="2729554" y="5581295"/>
            <a:ext cx="409432" cy="50560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88" name="Rectangle 9"/>
          <p:cNvSpPr>
            <a:spLocks noChangeArrowheads="1"/>
          </p:cNvSpPr>
          <p:nvPr/>
        </p:nvSpPr>
        <p:spPr bwMode="auto">
          <a:xfrm>
            <a:off x="4746814" y="5533477"/>
            <a:ext cx="12715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9.8m/s</a:t>
            </a:r>
            <a:r>
              <a:rPr lang="en-US" altLang="ja-JP" baseline="30000" dirty="0"/>
              <a:t>2</a:t>
            </a:r>
            <a:endParaRPr lang="en-US" altLang="ja-JP" dirty="0"/>
          </a:p>
        </p:txBody>
      </p:sp>
      <p:sp>
        <p:nvSpPr>
          <p:cNvPr id="293" name="Line 138"/>
          <p:cNvSpPr>
            <a:spLocks noChangeShapeType="1"/>
          </p:cNvSpPr>
          <p:nvPr/>
        </p:nvSpPr>
        <p:spPr bwMode="auto">
          <a:xfrm>
            <a:off x="1351128" y="504967"/>
            <a:ext cx="408485" cy="5357956"/>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4" name="Line 139"/>
          <p:cNvSpPr>
            <a:spLocks noChangeShapeType="1"/>
          </p:cNvSpPr>
          <p:nvPr/>
        </p:nvSpPr>
        <p:spPr bwMode="auto">
          <a:xfrm>
            <a:off x="2415655" y="545910"/>
            <a:ext cx="1351128" cy="534992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301" name="AutoShape 3"/>
          <p:cNvSpPr>
            <a:spLocks noChangeArrowheads="1"/>
          </p:cNvSpPr>
          <p:nvPr/>
        </p:nvSpPr>
        <p:spPr bwMode="auto">
          <a:xfrm>
            <a:off x="1" y="0"/>
            <a:ext cx="3534770"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05" name="AutoShape 10"/>
          <p:cNvSpPr>
            <a:spLocks noChangeArrowheads="1"/>
          </p:cNvSpPr>
          <p:nvPr/>
        </p:nvSpPr>
        <p:spPr bwMode="auto">
          <a:xfrm>
            <a:off x="1050878" y="5758716"/>
            <a:ext cx="1719617" cy="464663"/>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06" name="AutoShape 311"/>
          <p:cNvSpPr>
            <a:spLocks noChangeArrowheads="1"/>
          </p:cNvSpPr>
          <p:nvPr/>
        </p:nvSpPr>
        <p:spPr bwMode="auto">
          <a:xfrm>
            <a:off x="4318000" y="1050925"/>
            <a:ext cx="404813"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5" name="AutoShape 312"/>
          <p:cNvSpPr>
            <a:spLocks noChangeArrowheads="1"/>
          </p:cNvSpPr>
          <p:nvPr/>
        </p:nvSpPr>
        <p:spPr bwMode="auto">
          <a:xfrm>
            <a:off x="3592274" y="1629326"/>
            <a:ext cx="404812"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208" name="AutoShape 368"/>
          <p:cNvSpPr>
            <a:spLocks noChangeArrowheads="1"/>
          </p:cNvSpPr>
          <p:nvPr/>
        </p:nvSpPr>
        <p:spPr bwMode="auto">
          <a:xfrm>
            <a:off x="3294063" y="-971550"/>
            <a:ext cx="1881187" cy="790575"/>
          </a:xfrm>
          <a:prstGeom prst="wedgeEllipseCallout">
            <a:avLst>
              <a:gd name="adj1" fmla="val -71435"/>
              <a:gd name="adj2" fmla="val 52208"/>
            </a:avLst>
          </a:prstGeom>
          <a:solidFill>
            <a:srgbClr val="FFF0DC"/>
          </a:solidFill>
          <a:ln w="9525" algn="ctr">
            <a:solidFill>
              <a:srgbClr val="FFF0DC"/>
            </a:solidFill>
            <a:miter lim="800000"/>
            <a:headEnd/>
            <a:tailEnd/>
          </a:ln>
          <a:effectLst>
            <a:outerShdw blurRad="50800" dist="38100" dir="2700000" algn="tl" rotWithShape="0">
              <a:prstClr val="black">
                <a:alpha val="40000"/>
              </a:prstClr>
            </a:outerShdw>
          </a:effectLst>
        </p:spPr>
        <p:txBody>
          <a:bodyPr wrap="none"/>
          <a:lstStyle/>
          <a:p>
            <a:r>
              <a:rPr kumimoji="1" lang="ja-JP" altLang="en-US">
                <a:solidFill>
                  <a:srgbClr val="C84600"/>
                </a:solidFill>
              </a:rPr>
              <a:t>求まった</a:t>
            </a:r>
          </a:p>
        </p:txBody>
      </p:sp>
      <p:sp>
        <p:nvSpPr>
          <p:cNvPr id="292031" name="Line 191"/>
          <p:cNvSpPr>
            <a:spLocks noChangeShapeType="1"/>
          </p:cNvSpPr>
          <p:nvPr/>
        </p:nvSpPr>
        <p:spPr bwMode="auto">
          <a:xfrm>
            <a:off x="1790700" y="2028825"/>
            <a:ext cx="3105150" cy="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p>
        </p:txBody>
      </p:sp>
      <p:sp>
        <p:nvSpPr>
          <p:cNvPr id="321" name="AutoShape 358"/>
          <p:cNvSpPr>
            <a:spLocks noChangeArrowheads="1"/>
          </p:cNvSpPr>
          <p:nvPr/>
        </p:nvSpPr>
        <p:spPr bwMode="auto">
          <a:xfrm>
            <a:off x="2450893" y="1024420"/>
            <a:ext cx="438081" cy="976658"/>
          </a:xfrm>
          <a:prstGeom prst="roundRect">
            <a:avLst>
              <a:gd name="adj" fmla="val 49597"/>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24" name="Line 196"/>
          <p:cNvSpPr>
            <a:spLocks noChangeShapeType="1"/>
          </p:cNvSpPr>
          <p:nvPr/>
        </p:nvSpPr>
        <p:spPr bwMode="auto">
          <a:xfrm flipH="1">
            <a:off x="1714499" y="2020824"/>
            <a:ext cx="864107" cy="279349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grpSp>
        <p:nvGrpSpPr>
          <p:cNvPr id="239" name="グループ化 238">
            <a:extLst>
              <a:ext uri="{FF2B5EF4-FFF2-40B4-BE49-F238E27FC236}">
                <a16:creationId xmlns:a16="http://schemas.microsoft.com/office/drawing/2014/main" id="{C9FB4FB8-5CBD-4E2A-95DC-A54704CE07F3}"/>
              </a:ext>
            </a:extLst>
          </p:cNvPr>
          <p:cNvGrpSpPr/>
          <p:nvPr/>
        </p:nvGrpSpPr>
        <p:grpSpPr>
          <a:xfrm>
            <a:off x="5457794" y="2068862"/>
            <a:ext cx="2046318" cy="538746"/>
            <a:chOff x="5457794" y="2068862"/>
            <a:chExt cx="2046318" cy="538746"/>
          </a:xfrm>
        </p:grpSpPr>
        <p:sp>
          <p:nvSpPr>
            <p:cNvPr id="240" name="AutoShape 164">
              <a:extLst>
                <a:ext uri="{FF2B5EF4-FFF2-40B4-BE49-F238E27FC236}">
                  <a16:creationId xmlns:a16="http://schemas.microsoft.com/office/drawing/2014/main" id="{D470F0EF-C91B-4DD9-847A-B9C6D52D39C8}"/>
                </a:ext>
              </a:extLst>
            </p:cNvPr>
            <p:cNvSpPr>
              <a:spLocks noChangeArrowheads="1"/>
            </p:cNvSpPr>
            <p:nvPr/>
          </p:nvSpPr>
          <p:spPr bwMode="auto">
            <a:xfrm>
              <a:off x="5469361" y="2115451"/>
              <a:ext cx="2034751" cy="418175"/>
            </a:xfrm>
            <a:prstGeom prst="roundRect">
              <a:avLst>
                <a:gd name="adj" fmla="val 50000"/>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41" name="Rectangle 136">
              <a:extLst>
                <a:ext uri="{FF2B5EF4-FFF2-40B4-BE49-F238E27FC236}">
                  <a16:creationId xmlns:a16="http://schemas.microsoft.com/office/drawing/2014/main" id="{6C238FD6-639B-401E-ABB9-6647AA3E3830}"/>
                </a:ext>
              </a:extLst>
            </p:cNvPr>
            <p:cNvSpPr>
              <a:spLocks noChangeArrowheads="1"/>
            </p:cNvSpPr>
            <p:nvPr/>
          </p:nvSpPr>
          <p:spPr bwMode="auto">
            <a:xfrm>
              <a:off x="5457794" y="2091829"/>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C84600"/>
                  </a:solidFill>
                </a:rPr>
                <a:t>加速度力図示</a:t>
              </a:r>
            </a:p>
          </p:txBody>
        </p:sp>
        <p:sp>
          <p:nvSpPr>
            <p:cNvPr id="242" name="Rectangle 137">
              <a:extLst>
                <a:ext uri="{FF2B5EF4-FFF2-40B4-BE49-F238E27FC236}">
                  <a16:creationId xmlns:a16="http://schemas.microsoft.com/office/drawing/2014/main" id="{E348F3FB-6E28-4244-B7CA-941FE5267E55}"/>
                </a:ext>
              </a:extLst>
            </p:cNvPr>
            <p:cNvSpPr>
              <a:spLocks noChangeArrowheads="1"/>
            </p:cNvSpPr>
            <p:nvPr/>
          </p:nvSpPr>
          <p:spPr bwMode="auto">
            <a:xfrm>
              <a:off x="6145212" y="206886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ja-JP" altLang="en-US" dirty="0">
                <a:solidFill>
                  <a:srgbClr val="C84600"/>
                </a:solidFill>
              </a:endParaRPr>
            </a:p>
          </p:txBody>
        </p:sp>
        <p:sp>
          <p:nvSpPr>
            <p:cNvPr id="243" name="Rectangle 138">
              <a:extLst>
                <a:ext uri="{FF2B5EF4-FFF2-40B4-BE49-F238E27FC236}">
                  <a16:creationId xmlns:a16="http://schemas.microsoft.com/office/drawing/2014/main" id="{252AE99D-BBCF-4909-B11B-79491334F40C}"/>
                </a:ext>
              </a:extLst>
            </p:cNvPr>
            <p:cNvSpPr>
              <a:spLocks noChangeArrowheads="1"/>
            </p:cNvSpPr>
            <p:nvPr/>
          </p:nvSpPr>
          <p:spPr bwMode="auto">
            <a:xfrm>
              <a:off x="6562725" y="2084388"/>
              <a:ext cx="184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ja-JP" altLang="en-US" dirty="0">
                <a:solidFill>
                  <a:srgbClr val="C84600"/>
                </a:solidFill>
              </a:endParaRPr>
            </a:p>
          </p:txBody>
        </p:sp>
      </p:grpSp>
    </p:spTree>
    <p:extLst>
      <p:ext uri="{BB962C8B-B14F-4D97-AF65-F5344CB8AC3E}">
        <p14:creationId xmlns:p14="http://schemas.microsoft.com/office/powerpoint/2010/main" val="247639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20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20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291977"/>
                                        </p:tgtEl>
                                        <p:attrNameLst>
                                          <p:attrName>style.visibility</p:attrName>
                                        </p:attrNameLst>
                                      </p:cBhvr>
                                      <p:to>
                                        <p:strVal val="visible"/>
                                      </p:to>
                                    </p:set>
                                    <p:animEffect transition="in" filter="wipe(up)">
                                      <p:cBhvr>
                                        <p:cTn id="13" dur="500"/>
                                        <p:tgtEl>
                                          <p:spTgt spid="291977"/>
                                        </p:tgtEl>
                                      </p:cBhvr>
                                    </p:animEffect>
                                  </p:childTnLst>
                                </p:cTn>
                              </p:par>
                            </p:childTnLst>
                          </p:cTn>
                        </p:par>
                        <p:par>
                          <p:cTn id="14" fill="hold">
                            <p:stCondLst>
                              <p:cond delay="500"/>
                            </p:stCondLst>
                            <p:childTnLst>
                              <p:par>
                                <p:cTn id="15" presetID="1" presetClass="entr" presetSubtype="0" fill="hold" nodeType="afterEffect">
                                  <p:stCondLst>
                                    <p:cond delay="0"/>
                                  </p:stCondLst>
                                  <p:childTnLst>
                                    <p:set>
                                      <p:cBhvr>
                                        <p:cTn id="16" dur="1" fill="hold">
                                          <p:stCondLst>
                                            <p:cond delay="0"/>
                                          </p:stCondLst>
                                        </p:cTn>
                                        <p:tgtEl>
                                          <p:spTgt spid="29193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19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190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190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19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2198"/>
                                        </p:tgtEl>
                                        <p:attrNameLst>
                                          <p:attrName>style.visibility</p:attrName>
                                        </p:attrNameLst>
                                      </p:cBhvr>
                                      <p:to>
                                        <p:strVal val="visible"/>
                                      </p:to>
                                    </p:set>
                                  </p:childTnLst>
                                </p:cTn>
                              </p:par>
                              <p:par>
                                <p:cTn id="29" presetID="35" presetClass="emph" presetSubtype="0" repeatCount="10000" fill="hold" grpId="1" nodeType="withEffect">
                                  <p:stCondLst>
                                    <p:cond delay="0"/>
                                  </p:stCondLst>
                                  <p:childTnLst>
                                    <p:anim calcmode="discrete" valueType="str">
                                      <p:cBhvr>
                                        <p:cTn id="30" dur="500" fill="hold"/>
                                        <p:tgtEl>
                                          <p:spTgt spid="292198"/>
                                        </p:tgtEl>
                                        <p:attrNameLst>
                                          <p:attrName>style.visibility</p:attrName>
                                        </p:attrNameLst>
                                      </p:cBhvr>
                                      <p:tavLst>
                                        <p:tav tm="0">
                                          <p:val>
                                            <p:strVal val="hidden"/>
                                          </p:val>
                                        </p:tav>
                                        <p:tav tm="50000">
                                          <p:val>
                                            <p:strVal val="visible"/>
                                          </p:val>
                                        </p:tav>
                                      </p:tavLst>
                                    </p:anim>
                                  </p:childTnLst>
                                </p:cTn>
                              </p:par>
                              <p:par>
                                <p:cTn id="31" presetID="1" presetClass="entr" presetSubtype="0" fill="hold" grpId="0" nodeType="withEffect">
                                  <p:stCondLst>
                                    <p:cond delay="0"/>
                                  </p:stCondLst>
                                  <p:childTnLst>
                                    <p:set>
                                      <p:cBhvr>
                                        <p:cTn id="32" dur="1" fill="hold">
                                          <p:stCondLst>
                                            <p:cond delay="0"/>
                                          </p:stCondLst>
                                        </p:cTn>
                                        <p:tgtEl>
                                          <p:spTgt spid="292199"/>
                                        </p:tgtEl>
                                        <p:attrNameLst>
                                          <p:attrName>style.visibility</p:attrName>
                                        </p:attrNameLst>
                                      </p:cBhvr>
                                      <p:to>
                                        <p:strVal val="visible"/>
                                      </p:to>
                                    </p:set>
                                  </p:childTnLst>
                                </p:cTn>
                              </p:par>
                              <p:par>
                                <p:cTn id="33" presetID="35" presetClass="emph" presetSubtype="0" repeatCount="10000" fill="hold" grpId="1" nodeType="withEffect">
                                  <p:stCondLst>
                                    <p:cond delay="0"/>
                                  </p:stCondLst>
                                  <p:childTnLst>
                                    <p:anim calcmode="discrete" valueType="str">
                                      <p:cBhvr>
                                        <p:cTn id="34" dur="500" fill="hold"/>
                                        <p:tgtEl>
                                          <p:spTgt spid="292199"/>
                                        </p:tgtEl>
                                        <p:attrNameLst>
                                          <p:attrName>style.visibility</p:attrName>
                                        </p:attrNameLst>
                                      </p:cBhvr>
                                      <p:tavLst>
                                        <p:tav tm="0">
                                          <p:val>
                                            <p:strVal val="hidden"/>
                                          </p:val>
                                        </p:tav>
                                        <p:tav tm="50000">
                                          <p:val>
                                            <p:strVal val="visible"/>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292036"/>
                                        </p:tgtEl>
                                        <p:attrNameLst>
                                          <p:attrName>style.visibility</p:attrName>
                                        </p:attrNameLst>
                                      </p:cBhvr>
                                      <p:to>
                                        <p:strVal val="visible"/>
                                      </p:to>
                                    </p:set>
                                    <p:animEffect transition="in" filter="wipe(up)">
                                      <p:cBhvr>
                                        <p:cTn id="39" dur="500"/>
                                        <p:tgtEl>
                                          <p:spTgt spid="292036"/>
                                        </p:tgtEl>
                                      </p:cBhvr>
                                    </p:animEffect>
                                  </p:childTnLst>
                                </p:cTn>
                              </p:par>
                              <p:par>
                                <p:cTn id="40" presetID="1" presetClass="entr" presetSubtype="0" fill="hold" grpId="0" nodeType="withEffect">
                                  <p:stCondLst>
                                    <p:cond delay="0"/>
                                  </p:stCondLst>
                                  <p:childTnLst>
                                    <p:set>
                                      <p:cBhvr>
                                        <p:cTn id="41" dur="1" fill="hold">
                                          <p:stCondLst>
                                            <p:cond delay="0"/>
                                          </p:stCondLst>
                                        </p:cTn>
                                        <p:tgtEl>
                                          <p:spTgt spid="292100"/>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292101"/>
                                        </p:tgtEl>
                                        <p:attrNameLst>
                                          <p:attrName>style.visibility</p:attrName>
                                        </p:attrNameLst>
                                      </p:cBhvr>
                                      <p:to>
                                        <p:strVal val="visible"/>
                                      </p:to>
                                    </p:set>
                                  </p:childTnLst>
                                </p:cTn>
                              </p:par>
                              <p:par>
                                <p:cTn id="44" presetID="64" presetClass="path" presetSubtype="0" fill="hold" grpId="1" nodeType="withEffect">
                                  <p:stCondLst>
                                    <p:cond delay="0"/>
                                  </p:stCondLst>
                                  <p:childTnLst>
                                    <p:animMotion origin="layout" path="M 2.77778E-7 -1.53562E-6 L 0.2 -0.38506 " pathEditMode="relative" rAng="0" ptsTypes="AA">
                                      <p:cBhvr>
                                        <p:cTn id="45" dur="500" spd="-100000" fill="hold"/>
                                        <p:tgtEl>
                                          <p:spTgt spid="292100"/>
                                        </p:tgtEl>
                                        <p:attrNameLst>
                                          <p:attrName>ppt_x</p:attrName>
                                          <p:attrName>ppt_y</p:attrName>
                                        </p:attrNameLst>
                                      </p:cBhvr>
                                      <p:rCtr x="10000" y="-19265"/>
                                    </p:animMotion>
                                  </p:childTnLst>
                                </p:cTn>
                              </p:par>
                              <p:par>
                                <p:cTn id="46" presetID="64" presetClass="path" presetSubtype="0" fill="hold" grpId="1" nodeType="withEffect">
                                  <p:stCondLst>
                                    <p:cond delay="0"/>
                                  </p:stCondLst>
                                  <p:childTnLst>
                                    <p:animMotion origin="layout" path="M -1.11111E-6 -1.53562E-6 L 0.11736 -0.46415 " pathEditMode="relative" rAng="0" ptsTypes="AA">
                                      <p:cBhvr>
                                        <p:cTn id="47" dur="500" spd="-100000" fill="hold"/>
                                        <p:tgtEl>
                                          <p:spTgt spid="292101"/>
                                        </p:tgtEl>
                                        <p:attrNameLst>
                                          <p:attrName>ppt_x</p:attrName>
                                          <p:attrName>ppt_y</p:attrName>
                                        </p:attrNameLst>
                                      </p:cBhvr>
                                      <p:rCtr x="5868" y="-23219"/>
                                    </p:animMotion>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29190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21"/>
                                        </p:tgtEl>
                                        <p:attrNameLst>
                                          <p:attrName>style.visibility</p:attrName>
                                        </p:attrNameLst>
                                      </p:cBhvr>
                                      <p:to>
                                        <p:strVal val="visible"/>
                                      </p:to>
                                    </p:set>
                                  </p:childTnLst>
                                </p:cTn>
                              </p:par>
                              <p:par>
                                <p:cTn id="55" presetID="35" presetClass="emph" presetSubtype="0" repeatCount="10000" fill="hold" grpId="1" nodeType="withEffect">
                                  <p:stCondLst>
                                    <p:cond delay="0"/>
                                  </p:stCondLst>
                                  <p:childTnLst>
                                    <p:anim calcmode="discrete" valueType="str">
                                      <p:cBhvr>
                                        <p:cTn id="56" dur="500" fill="hold"/>
                                        <p:tgtEl>
                                          <p:spTgt spid="321"/>
                                        </p:tgtEl>
                                        <p:attrNameLst>
                                          <p:attrName>style.visibility</p:attrName>
                                        </p:attrNameLst>
                                      </p:cBhvr>
                                      <p:tavLst>
                                        <p:tav tm="0">
                                          <p:val>
                                            <p:strVal val="hidden"/>
                                          </p:val>
                                        </p:tav>
                                        <p:tav tm="50000">
                                          <p:val>
                                            <p:strVal val="visible"/>
                                          </p:val>
                                        </p:tav>
                                      </p:tavLst>
                                    </p:anim>
                                  </p:childTnLst>
                                </p:cTn>
                              </p:par>
                            </p:childTnLst>
                          </p:cTn>
                        </p:par>
                      </p:childTnLst>
                    </p:cTn>
                  </p:par>
                  <p:par>
                    <p:cTn id="57" fill="hold">
                      <p:stCondLst>
                        <p:cond delay="indefinite"/>
                      </p:stCondLst>
                      <p:childTnLst>
                        <p:par>
                          <p:cTn id="58" fill="hold">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324"/>
                                        </p:tgtEl>
                                        <p:attrNameLst>
                                          <p:attrName>style.visibility</p:attrName>
                                        </p:attrNameLst>
                                      </p:cBhvr>
                                      <p:to>
                                        <p:strVal val="visible"/>
                                      </p:to>
                                    </p:set>
                                    <p:animEffect transition="in" filter="wipe(up)">
                                      <p:cBhvr>
                                        <p:cTn id="61" dur="500"/>
                                        <p:tgtEl>
                                          <p:spTgt spid="324"/>
                                        </p:tgtEl>
                                      </p:cBhvr>
                                    </p:animEffect>
                                  </p:childTnLst>
                                </p:cTn>
                              </p:par>
                              <p:par>
                                <p:cTn id="62" presetID="1" presetClass="entr" presetSubtype="0" fill="hold" grpId="0" nodeType="withEffect">
                                  <p:stCondLst>
                                    <p:cond delay="0"/>
                                  </p:stCondLst>
                                  <p:childTnLst>
                                    <p:set>
                                      <p:cBhvr>
                                        <p:cTn id="63" dur="1" fill="hold">
                                          <p:stCondLst>
                                            <p:cond delay="0"/>
                                          </p:stCondLst>
                                        </p:cTn>
                                        <p:tgtEl>
                                          <p:spTgt spid="292102"/>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292103"/>
                                        </p:tgtEl>
                                        <p:attrNameLst>
                                          <p:attrName>style.visibility</p:attrName>
                                        </p:attrNameLst>
                                      </p:cBhvr>
                                      <p:to>
                                        <p:strVal val="visible"/>
                                      </p:to>
                                    </p:set>
                                  </p:childTnLst>
                                </p:cTn>
                              </p:par>
                              <p:par>
                                <p:cTn id="66" presetID="64" presetClass="path" presetSubtype="0" fill="hold" grpId="1" nodeType="withEffect">
                                  <p:stCondLst>
                                    <p:cond delay="0"/>
                                  </p:stCondLst>
                                  <p:childTnLst>
                                    <p:animMotion origin="layout" path="M -8.33333E-7 4.44444E-6 L 0.10903 -0.38496 " pathEditMode="relative" rAng="0" ptsTypes="AA">
                                      <p:cBhvr>
                                        <p:cTn id="67" dur="500" spd="-100000" fill="hold"/>
                                        <p:tgtEl>
                                          <p:spTgt spid="292102"/>
                                        </p:tgtEl>
                                        <p:attrNameLst>
                                          <p:attrName>ppt_x</p:attrName>
                                          <p:attrName>ppt_y</p:attrName>
                                        </p:attrNameLst>
                                      </p:cBhvr>
                                      <p:rCtr x="5451" y="-19259"/>
                                    </p:animMotion>
                                  </p:childTnLst>
                                  <p:subTnLst>
                                    <p:set>
                                      <p:cBhvr override="childStyle">
                                        <p:cTn dur="1" fill="hold" display="0" masterRel="sameClick" afterEffect="1">
                                          <p:stCondLst>
                                            <p:cond evt="end" delay="0">
                                              <p:tn val="66"/>
                                            </p:cond>
                                          </p:stCondLst>
                                        </p:cTn>
                                        <p:tgtEl>
                                          <p:spTgt spid="292102"/>
                                        </p:tgtEl>
                                        <p:attrNameLst>
                                          <p:attrName>style.visibility</p:attrName>
                                        </p:attrNameLst>
                                      </p:cBhvr>
                                      <p:to>
                                        <p:strVal val="hidden"/>
                                      </p:to>
                                    </p:set>
                                  </p:subTnLst>
                                </p:cTn>
                              </p:par>
                              <p:par>
                                <p:cTn id="68" presetID="64" presetClass="path" presetSubtype="0" fill="hold" grpId="1" nodeType="withEffect">
                                  <p:stCondLst>
                                    <p:cond delay="0"/>
                                  </p:stCondLst>
                                  <p:childTnLst>
                                    <p:animMotion origin="layout" path="M -3.88889E-6 -3.9593E-6 L 0.11702 -0.46299 " pathEditMode="relative" rAng="0" ptsTypes="AA">
                                      <p:cBhvr>
                                        <p:cTn id="69" dur="500" spd="-100000" fill="hold"/>
                                        <p:tgtEl>
                                          <p:spTgt spid="292103"/>
                                        </p:tgtEl>
                                        <p:attrNameLst>
                                          <p:attrName>ppt_x</p:attrName>
                                          <p:attrName>ppt_y</p:attrName>
                                        </p:attrNameLst>
                                      </p:cBhvr>
                                      <p:rCtr x="5851" y="-23150"/>
                                    </p:animMotion>
                                  </p:childTnLst>
                                </p:cTn>
                              </p:par>
                            </p:childTnLst>
                          </p:cTn>
                        </p:par>
                      </p:childTnLst>
                    </p:cTn>
                  </p:par>
                  <p:par>
                    <p:cTn id="70" fill="hold">
                      <p:stCondLst>
                        <p:cond delay="indefinite"/>
                      </p:stCondLst>
                      <p:childTnLst>
                        <p:par>
                          <p:cTn id="71" fill="hold">
                            <p:stCondLst>
                              <p:cond delay="0"/>
                            </p:stCondLst>
                            <p:childTnLst>
                              <p:par>
                                <p:cTn id="72" presetID="1" presetClass="exit" presetSubtype="0" fill="hold" grpId="2" nodeType="clickEffect">
                                  <p:stCondLst>
                                    <p:cond delay="0"/>
                                  </p:stCondLst>
                                  <p:childTnLst>
                                    <p:set>
                                      <p:cBhvr>
                                        <p:cTn id="73" dur="1" fill="hold">
                                          <p:stCondLst>
                                            <p:cond delay="0"/>
                                          </p:stCondLst>
                                        </p:cTn>
                                        <p:tgtEl>
                                          <p:spTgt spid="292198"/>
                                        </p:tgtEl>
                                        <p:attrNameLst>
                                          <p:attrName>style.visibility</p:attrName>
                                        </p:attrNameLst>
                                      </p:cBhvr>
                                      <p:to>
                                        <p:strVal val="hidden"/>
                                      </p:to>
                                    </p:set>
                                  </p:childTnLst>
                                </p:cTn>
                              </p:par>
                              <p:par>
                                <p:cTn id="74" presetID="1" presetClass="exit" presetSubtype="0" fill="hold" grpId="2" nodeType="withEffect">
                                  <p:stCondLst>
                                    <p:cond delay="0"/>
                                  </p:stCondLst>
                                  <p:childTnLst>
                                    <p:set>
                                      <p:cBhvr>
                                        <p:cTn id="75" dur="1" fill="hold">
                                          <p:stCondLst>
                                            <p:cond delay="0"/>
                                          </p:stCondLst>
                                        </p:cTn>
                                        <p:tgtEl>
                                          <p:spTgt spid="292199"/>
                                        </p:tgtEl>
                                        <p:attrNameLst>
                                          <p:attrName>style.visibility</p:attrName>
                                        </p:attrNameLst>
                                      </p:cBhvr>
                                      <p:to>
                                        <p:strVal val="hidden"/>
                                      </p:to>
                                    </p:set>
                                  </p:childTnLst>
                                </p:cTn>
                              </p:par>
                              <p:par>
                                <p:cTn id="76" presetID="1" presetClass="exit" presetSubtype="0" fill="hold" grpId="2" nodeType="withEffect">
                                  <p:stCondLst>
                                    <p:cond delay="0"/>
                                  </p:stCondLst>
                                  <p:childTnLst>
                                    <p:set>
                                      <p:cBhvr>
                                        <p:cTn id="77" dur="1" fill="hold">
                                          <p:stCondLst>
                                            <p:cond delay="0"/>
                                          </p:stCondLst>
                                        </p:cTn>
                                        <p:tgtEl>
                                          <p:spTgt spid="321"/>
                                        </p:tgtEl>
                                        <p:attrNameLst>
                                          <p:attrName>style.visibility</p:attrName>
                                        </p:attrNameLst>
                                      </p:cBhvr>
                                      <p:to>
                                        <p:strVal val="hidden"/>
                                      </p:to>
                                    </p:set>
                                  </p:childTnLst>
                                </p:cTn>
                              </p:par>
                              <p:par>
                                <p:cTn id="78" presetID="1" presetClass="exit" presetSubtype="0" fill="hold" grpId="1" nodeType="withEffect">
                                  <p:stCondLst>
                                    <p:cond delay="0"/>
                                  </p:stCondLst>
                                  <p:childTnLst>
                                    <p:set>
                                      <p:cBhvr>
                                        <p:cTn id="79" dur="1" fill="hold">
                                          <p:stCondLst>
                                            <p:cond delay="0"/>
                                          </p:stCondLst>
                                        </p:cTn>
                                        <p:tgtEl>
                                          <p:spTgt spid="292036"/>
                                        </p:tgtEl>
                                        <p:attrNameLst>
                                          <p:attrName>style.visibility</p:attrName>
                                        </p:attrNameLst>
                                      </p:cBhvr>
                                      <p:to>
                                        <p:strVal val="hidden"/>
                                      </p:to>
                                    </p:set>
                                  </p:childTnLst>
                                </p:cTn>
                              </p:par>
                              <p:par>
                                <p:cTn id="80" presetID="1" presetClass="exit" presetSubtype="0" fill="hold" grpId="1" nodeType="withEffect">
                                  <p:stCondLst>
                                    <p:cond delay="0"/>
                                  </p:stCondLst>
                                  <p:childTnLst>
                                    <p:set>
                                      <p:cBhvr>
                                        <p:cTn id="81" dur="1" fill="hold">
                                          <p:stCondLst>
                                            <p:cond delay="0"/>
                                          </p:stCondLst>
                                        </p:cTn>
                                        <p:tgtEl>
                                          <p:spTgt spid="324"/>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292033"/>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292034"/>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292200"/>
                                        </p:tgtEl>
                                        <p:attrNameLst>
                                          <p:attrName>style.visibility</p:attrName>
                                        </p:attrNameLst>
                                      </p:cBhvr>
                                      <p:to>
                                        <p:strVal val="visible"/>
                                      </p:to>
                                    </p:set>
                                  </p:childTnLst>
                                </p:cTn>
                              </p:par>
                              <p:par>
                                <p:cTn id="92" presetID="35" presetClass="emph" presetSubtype="0" repeatCount="10000" fill="hold" grpId="1" nodeType="withEffect">
                                  <p:stCondLst>
                                    <p:cond delay="0"/>
                                  </p:stCondLst>
                                  <p:childTnLst>
                                    <p:anim calcmode="discrete" valueType="str">
                                      <p:cBhvr>
                                        <p:cTn id="93" dur="500" fill="hold"/>
                                        <p:tgtEl>
                                          <p:spTgt spid="292200"/>
                                        </p:tgtEl>
                                        <p:attrNameLst>
                                          <p:attrName>style.visibility</p:attrName>
                                        </p:attrNameLst>
                                      </p:cBhvr>
                                      <p:tavLst>
                                        <p:tav tm="0">
                                          <p:val>
                                            <p:strVal val="hidden"/>
                                          </p:val>
                                        </p:tav>
                                        <p:tav tm="50000">
                                          <p:val>
                                            <p:strVal val="visible"/>
                                          </p:val>
                                        </p:tav>
                                      </p:tavLst>
                                    </p:anim>
                                  </p:childTnLst>
                                </p:cTn>
                              </p:par>
                              <p:par>
                                <p:cTn id="94" presetID="1" presetClass="entr" presetSubtype="0" fill="hold" grpId="0" nodeType="withEffect">
                                  <p:stCondLst>
                                    <p:cond delay="0"/>
                                  </p:stCondLst>
                                  <p:childTnLst>
                                    <p:set>
                                      <p:cBhvr>
                                        <p:cTn id="95" dur="1" fill="hold">
                                          <p:stCondLst>
                                            <p:cond delay="0"/>
                                          </p:stCondLst>
                                        </p:cTn>
                                        <p:tgtEl>
                                          <p:spTgt spid="465"/>
                                        </p:tgtEl>
                                        <p:attrNameLst>
                                          <p:attrName>style.visibility</p:attrName>
                                        </p:attrNameLst>
                                      </p:cBhvr>
                                      <p:to>
                                        <p:strVal val="visible"/>
                                      </p:to>
                                    </p:set>
                                  </p:childTnLst>
                                </p:cTn>
                              </p:par>
                              <p:par>
                                <p:cTn id="96" presetID="35" presetClass="emph" presetSubtype="0" repeatCount="10000" fill="hold" grpId="1" nodeType="withEffect">
                                  <p:stCondLst>
                                    <p:cond delay="0"/>
                                  </p:stCondLst>
                                  <p:childTnLst>
                                    <p:anim calcmode="discrete" valueType="str">
                                      <p:cBhvr>
                                        <p:cTn id="97" dur="500" fill="hold"/>
                                        <p:tgtEl>
                                          <p:spTgt spid="465"/>
                                        </p:tgtEl>
                                        <p:attrNameLst>
                                          <p:attrName>style.visibility</p:attrName>
                                        </p:attrNameLst>
                                      </p:cBhvr>
                                      <p:tavLst>
                                        <p:tav tm="0">
                                          <p:val>
                                            <p:strVal val="hidden"/>
                                          </p:val>
                                        </p:tav>
                                        <p:tav tm="50000">
                                          <p:val>
                                            <p:strVal val="visible"/>
                                          </p:val>
                                        </p:tav>
                                      </p:tavLst>
                                    </p:anim>
                                  </p:childTnLst>
                                </p:cTn>
                              </p:par>
                            </p:childTnLst>
                          </p:cTn>
                        </p:par>
                      </p:childTnLst>
                    </p:cTn>
                  </p:par>
                  <p:par>
                    <p:cTn id="98" fill="hold">
                      <p:stCondLst>
                        <p:cond delay="indefinite"/>
                      </p:stCondLst>
                      <p:childTnLst>
                        <p:par>
                          <p:cTn id="99" fill="hold">
                            <p:stCondLst>
                              <p:cond delay="0"/>
                            </p:stCondLst>
                            <p:childTnLst>
                              <p:par>
                                <p:cTn id="100" presetID="22" presetClass="entr" presetSubtype="1" fill="hold" grpId="0" nodeType="clickEffect">
                                  <p:stCondLst>
                                    <p:cond delay="0"/>
                                  </p:stCondLst>
                                  <p:childTnLst>
                                    <p:set>
                                      <p:cBhvr>
                                        <p:cTn id="101" dur="1" fill="hold">
                                          <p:stCondLst>
                                            <p:cond delay="0"/>
                                          </p:stCondLst>
                                        </p:cTn>
                                        <p:tgtEl>
                                          <p:spTgt spid="292035"/>
                                        </p:tgtEl>
                                        <p:attrNameLst>
                                          <p:attrName>style.visibility</p:attrName>
                                        </p:attrNameLst>
                                      </p:cBhvr>
                                      <p:to>
                                        <p:strVal val="visible"/>
                                      </p:to>
                                    </p:set>
                                    <p:animEffect transition="in" filter="wipe(up)">
                                      <p:cBhvr>
                                        <p:cTn id="102" dur="500"/>
                                        <p:tgtEl>
                                          <p:spTgt spid="292035"/>
                                        </p:tgtEl>
                                      </p:cBhvr>
                                    </p:animEffect>
                                  </p:childTnLst>
                                </p:cTn>
                              </p:par>
                              <p:par>
                                <p:cTn id="103" presetID="1" presetClass="entr" presetSubtype="0" fill="hold" grpId="0" nodeType="withEffect">
                                  <p:stCondLst>
                                    <p:cond delay="0"/>
                                  </p:stCondLst>
                                  <p:childTnLst>
                                    <p:set>
                                      <p:cBhvr>
                                        <p:cTn id="104" dur="1" fill="hold">
                                          <p:stCondLst>
                                            <p:cond delay="0"/>
                                          </p:stCondLst>
                                        </p:cTn>
                                        <p:tgtEl>
                                          <p:spTgt spid="291908"/>
                                        </p:tgtEl>
                                        <p:attrNameLst>
                                          <p:attrName>style.visibility</p:attrName>
                                        </p:attrNameLst>
                                      </p:cBhvr>
                                      <p:to>
                                        <p:strVal val="visible"/>
                                      </p:to>
                                    </p:set>
                                  </p:childTnLst>
                                </p:cTn>
                              </p:par>
                              <p:par>
                                <p:cTn id="105" presetID="64" presetClass="path" presetSubtype="0" fill="hold" grpId="1" nodeType="withEffect">
                                  <p:stCondLst>
                                    <p:cond delay="0"/>
                                  </p:stCondLst>
                                  <p:childTnLst>
                                    <p:animMotion origin="layout" path="M -2.22222E-6 2.26642E-6 L 0.1217 -0.46046 " pathEditMode="relative" rAng="0" ptsTypes="AA">
                                      <p:cBhvr>
                                        <p:cTn id="106" dur="500" spd="-100000" fill="hold"/>
                                        <p:tgtEl>
                                          <p:spTgt spid="291908"/>
                                        </p:tgtEl>
                                        <p:attrNameLst>
                                          <p:attrName>ppt_x</p:attrName>
                                          <p:attrName>ppt_y</p:attrName>
                                        </p:attrNameLst>
                                      </p:cBhvr>
                                      <p:rCtr x="6076" y="-23034"/>
                                    </p:animMotion>
                                  </p:childTnLst>
                                </p:cTn>
                              </p:par>
                            </p:childTnLst>
                          </p:cTn>
                        </p:par>
                      </p:childTnLst>
                    </p:cTn>
                  </p:par>
                  <p:par>
                    <p:cTn id="107" fill="hold">
                      <p:stCondLst>
                        <p:cond delay="indefinite"/>
                      </p:stCondLst>
                      <p:childTnLst>
                        <p:par>
                          <p:cTn id="108" fill="hold">
                            <p:stCondLst>
                              <p:cond delay="0"/>
                            </p:stCondLst>
                            <p:childTnLst>
                              <p:par>
                                <p:cTn id="109" presetID="22" presetClass="entr" presetSubtype="1" fill="hold" grpId="0" nodeType="clickEffect">
                                  <p:stCondLst>
                                    <p:cond delay="0"/>
                                  </p:stCondLst>
                                  <p:childTnLst>
                                    <p:set>
                                      <p:cBhvr>
                                        <p:cTn id="110" dur="1" fill="hold">
                                          <p:stCondLst>
                                            <p:cond delay="0"/>
                                          </p:stCondLst>
                                        </p:cTn>
                                        <p:tgtEl>
                                          <p:spTgt spid="464"/>
                                        </p:tgtEl>
                                        <p:attrNameLst>
                                          <p:attrName>style.visibility</p:attrName>
                                        </p:attrNameLst>
                                      </p:cBhvr>
                                      <p:to>
                                        <p:strVal val="visible"/>
                                      </p:to>
                                    </p:set>
                                    <p:animEffect transition="in" filter="wipe(up)">
                                      <p:cBhvr>
                                        <p:cTn id="111" dur="500"/>
                                        <p:tgtEl>
                                          <p:spTgt spid="464"/>
                                        </p:tgtEl>
                                      </p:cBhvr>
                                    </p:animEffect>
                                  </p:childTnLst>
                                </p:cTn>
                              </p:par>
                              <p:par>
                                <p:cTn id="112" presetID="1" presetClass="entr" presetSubtype="0" fill="hold" grpId="0" nodeType="withEffect">
                                  <p:stCondLst>
                                    <p:cond delay="0"/>
                                  </p:stCondLst>
                                  <p:childTnLst>
                                    <p:set>
                                      <p:cBhvr>
                                        <p:cTn id="113" dur="1" fill="hold">
                                          <p:stCondLst>
                                            <p:cond delay="0"/>
                                          </p:stCondLst>
                                        </p:cTn>
                                        <p:tgtEl>
                                          <p:spTgt spid="320"/>
                                        </p:tgtEl>
                                        <p:attrNameLst>
                                          <p:attrName>style.visibility</p:attrName>
                                        </p:attrNameLst>
                                      </p:cBhvr>
                                      <p:to>
                                        <p:strVal val="visible"/>
                                      </p:to>
                                    </p:set>
                                  </p:childTnLst>
                                </p:cTn>
                              </p:par>
                              <p:par>
                                <p:cTn id="114" presetID="64" presetClass="path" presetSubtype="0" fill="hold" grpId="1" nodeType="withEffect">
                                  <p:stCondLst>
                                    <p:cond delay="0"/>
                                  </p:stCondLst>
                                  <p:childTnLst>
                                    <p:animMotion origin="layout" path="M 5E-6 -4.44444E-6 L 0.12362 -0.45138 " pathEditMode="relative" rAng="0" ptsTypes="AA">
                                      <p:cBhvr>
                                        <p:cTn id="115" dur="500" spd="-100000" fill="hold"/>
                                        <p:tgtEl>
                                          <p:spTgt spid="320"/>
                                        </p:tgtEl>
                                        <p:attrNameLst>
                                          <p:attrName>ppt_x</p:attrName>
                                          <p:attrName>ppt_y</p:attrName>
                                        </p:attrNameLst>
                                      </p:cBhvr>
                                      <p:rCtr x="6181" y="-22569"/>
                                    </p:animMotion>
                                  </p:childTnLst>
                                </p:cTn>
                              </p:par>
                            </p:childTnLst>
                          </p:cTn>
                        </p:par>
                      </p:childTnLst>
                    </p:cTn>
                  </p:par>
                  <p:par>
                    <p:cTn id="116" fill="hold">
                      <p:stCondLst>
                        <p:cond delay="indefinite"/>
                      </p:stCondLst>
                      <p:childTnLst>
                        <p:par>
                          <p:cTn id="117" fill="hold">
                            <p:stCondLst>
                              <p:cond delay="0"/>
                            </p:stCondLst>
                            <p:childTnLst>
                              <p:par>
                                <p:cTn id="118" presetID="1" presetClass="exit" presetSubtype="0" fill="hold" grpId="1" nodeType="clickEffect">
                                  <p:stCondLst>
                                    <p:cond delay="0"/>
                                  </p:stCondLst>
                                  <p:childTnLst>
                                    <p:set>
                                      <p:cBhvr>
                                        <p:cTn id="119" dur="1" fill="hold">
                                          <p:stCondLst>
                                            <p:cond delay="0"/>
                                          </p:stCondLst>
                                        </p:cTn>
                                        <p:tgtEl>
                                          <p:spTgt spid="292035"/>
                                        </p:tgtEl>
                                        <p:attrNameLst>
                                          <p:attrName>style.visibility</p:attrName>
                                        </p:attrNameLst>
                                      </p:cBhvr>
                                      <p:to>
                                        <p:strVal val="hidden"/>
                                      </p:to>
                                    </p:set>
                                  </p:childTnLst>
                                </p:cTn>
                              </p:par>
                              <p:par>
                                <p:cTn id="120" presetID="1" presetClass="exit" presetSubtype="0" fill="hold" grpId="1" nodeType="withEffect">
                                  <p:stCondLst>
                                    <p:cond delay="0"/>
                                  </p:stCondLst>
                                  <p:childTnLst>
                                    <p:set>
                                      <p:cBhvr>
                                        <p:cTn id="121" dur="1" fill="hold">
                                          <p:stCondLst>
                                            <p:cond delay="0"/>
                                          </p:stCondLst>
                                        </p:cTn>
                                        <p:tgtEl>
                                          <p:spTgt spid="292033"/>
                                        </p:tgtEl>
                                        <p:attrNameLst>
                                          <p:attrName>style.visibility</p:attrName>
                                        </p:attrNameLst>
                                      </p:cBhvr>
                                      <p:to>
                                        <p:strVal val="hidden"/>
                                      </p:to>
                                    </p:set>
                                  </p:childTnLst>
                                </p:cTn>
                              </p:par>
                              <p:par>
                                <p:cTn id="122" presetID="1" presetClass="exit" presetSubtype="0" fill="hold" grpId="1" nodeType="withEffect">
                                  <p:stCondLst>
                                    <p:cond delay="0"/>
                                  </p:stCondLst>
                                  <p:childTnLst>
                                    <p:set>
                                      <p:cBhvr>
                                        <p:cTn id="123" dur="1" fill="hold">
                                          <p:stCondLst>
                                            <p:cond delay="0"/>
                                          </p:stCondLst>
                                        </p:cTn>
                                        <p:tgtEl>
                                          <p:spTgt spid="292034"/>
                                        </p:tgtEl>
                                        <p:attrNameLst>
                                          <p:attrName>style.visibility</p:attrName>
                                        </p:attrNameLst>
                                      </p:cBhvr>
                                      <p:to>
                                        <p:strVal val="hidden"/>
                                      </p:to>
                                    </p:set>
                                  </p:childTnLst>
                                </p:cTn>
                              </p:par>
                              <p:par>
                                <p:cTn id="124" presetID="1" presetClass="exit" presetSubtype="0" fill="hold" grpId="0" nodeType="withEffect">
                                  <p:stCondLst>
                                    <p:cond delay="0"/>
                                  </p:stCondLst>
                                  <p:childTnLst>
                                    <p:set>
                                      <p:cBhvr>
                                        <p:cTn id="125" dur="1" fill="hold">
                                          <p:stCondLst>
                                            <p:cond delay="0"/>
                                          </p:stCondLst>
                                        </p:cTn>
                                        <p:tgtEl>
                                          <p:spTgt spid="292032"/>
                                        </p:tgtEl>
                                        <p:attrNameLst>
                                          <p:attrName>style.visibility</p:attrName>
                                        </p:attrNameLst>
                                      </p:cBhvr>
                                      <p:to>
                                        <p:strVal val="hidden"/>
                                      </p:to>
                                    </p:set>
                                  </p:childTnLst>
                                </p:cTn>
                              </p:par>
                              <p:par>
                                <p:cTn id="126" presetID="1" presetClass="exit" presetSubtype="0" fill="hold" grpId="1" nodeType="withEffect">
                                  <p:stCondLst>
                                    <p:cond delay="0"/>
                                  </p:stCondLst>
                                  <p:childTnLst>
                                    <p:set>
                                      <p:cBhvr>
                                        <p:cTn id="127" dur="1" fill="hold">
                                          <p:stCondLst>
                                            <p:cond delay="0"/>
                                          </p:stCondLst>
                                        </p:cTn>
                                        <p:tgtEl>
                                          <p:spTgt spid="292031"/>
                                        </p:tgtEl>
                                        <p:attrNameLst>
                                          <p:attrName>style.visibility</p:attrName>
                                        </p:attrNameLst>
                                      </p:cBhvr>
                                      <p:to>
                                        <p:strVal val="hidden"/>
                                      </p:to>
                                    </p:set>
                                  </p:childTnLst>
                                </p:cTn>
                              </p:par>
                              <p:par>
                                <p:cTn id="128" presetID="1" presetClass="exit" presetSubtype="0" fill="hold" grpId="2" nodeType="withEffect">
                                  <p:stCondLst>
                                    <p:cond delay="0"/>
                                  </p:stCondLst>
                                  <p:childTnLst>
                                    <p:set>
                                      <p:cBhvr>
                                        <p:cTn id="129" dur="1" fill="hold">
                                          <p:stCondLst>
                                            <p:cond delay="0"/>
                                          </p:stCondLst>
                                        </p:cTn>
                                        <p:tgtEl>
                                          <p:spTgt spid="292200"/>
                                        </p:tgtEl>
                                        <p:attrNameLst>
                                          <p:attrName>style.visibility</p:attrName>
                                        </p:attrNameLst>
                                      </p:cBhvr>
                                      <p:to>
                                        <p:strVal val="hidden"/>
                                      </p:to>
                                    </p:set>
                                  </p:childTnLst>
                                </p:cTn>
                              </p:par>
                              <p:par>
                                <p:cTn id="130" presetID="1" presetClass="exit" presetSubtype="0" fill="hold" grpId="1" nodeType="withEffect">
                                  <p:stCondLst>
                                    <p:cond delay="0"/>
                                  </p:stCondLst>
                                  <p:childTnLst>
                                    <p:set>
                                      <p:cBhvr>
                                        <p:cTn id="131" dur="1" fill="hold">
                                          <p:stCondLst>
                                            <p:cond delay="0"/>
                                          </p:stCondLst>
                                        </p:cTn>
                                        <p:tgtEl>
                                          <p:spTgt spid="464"/>
                                        </p:tgtEl>
                                        <p:attrNameLst>
                                          <p:attrName>style.visibility</p:attrName>
                                        </p:attrNameLst>
                                      </p:cBhvr>
                                      <p:to>
                                        <p:strVal val="hidden"/>
                                      </p:to>
                                    </p:set>
                                  </p:childTnLst>
                                </p:cTn>
                              </p:par>
                              <p:par>
                                <p:cTn id="132" presetID="1" presetClass="exit" presetSubtype="0" fill="hold" grpId="2" nodeType="withEffect">
                                  <p:stCondLst>
                                    <p:cond delay="0"/>
                                  </p:stCondLst>
                                  <p:childTnLst>
                                    <p:set>
                                      <p:cBhvr>
                                        <p:cTn id="133" dur="1" fill="hold">
                                          <p:stCondLst>
                                            <p:cond delay="0"/>
                                          </p:stCondLst>
                                        </p:cTn>
                                        <p:tgtEl>
                                          <p:spTgt spid="465"/>
                                        </p:tgtEl>
                                        <p:attrNameLst>
                                          <p:attrName>style.visibility</p:attrName>
                                        </p:attrNameLst>
                                      </p:cBhvr>
                                      <p:to>
                                        <p:strVal val="hidden"/>
                                      </p:to>
                                    </p:set>
                                  </p:childTnLst>
                                </p:cTn>
                              </p:par>
                              <p:par>
                                <p:cTn id="134" presetID="1" presetClass="exit" presetSubtype="0" fill="hold" grpId="1" nodeType="withEffect">
                                  <p:stCondLst>
                                    <p:cond delay="0"/>
                                  </p:stCondLst>
                                  <p:childTnLst>
                                    <p:set>
                                      <p:cBhvr>
                                        <p:cTn id="135" dur="1" fill="hold">
                                          <p:stCondLst>
                                            <p:cond delay="0"/>
                                          </p:stCondLst>
                                        </p:cTn>
                                        <p:tgtEl>
                                          <p:spTgt spid="291977"/>
                                        </p:tgtEl>
                                        <p:attrNameLst>
                                          <p:attrName>style.visibility</p:attrName>
                                        </p:attrNameLst>
                                      </p:cBhvr>
                                      <p:to>
                                        <p:strVal val="hidden"/>
                                      </p:to>
                                    </p:set>
                                  </p:childTnLst>
                                </p:cTn>
                              </p:par>
                            </p:childTnLst>
                          </p:cTn>
                        </p:par>
                      </p:childTnLst>
                    </p:cTn>
                  </p:par>
                  <p:par>
                    <p:cTn id="136" fill="hold">
                      <p:stCondLst>
                        <p:cond delay="indefinite"/>
                      </p:stCondLst>
                      <p:childTnLst>
                        <p:par>
                          <p:cTn id="137" fill="hold">
                            <p:stCondLst>
                              <p:cond delay="0"/>
                            </p:stCondLst>
                            <p:childTnLst>
                              <p:par>
                                <p:cTn id="138" presetID="1" presetClass="entr" presetSubtype="0" fill="hold" grpId="0" nodeType="clickEffect">
                                  <p:stCondLst>
                                    <p:cond delay="0"/>
                                  </p:stCondLst>
                                  <p:childTnLst>
                                    <p:set>
                                      <p:cBhvr>
                                        <p:cTn id="139" dur="1" fill="hold">
                                          <p:stCondLst>
                                            <p:cond delay="0"/>
                                          </p:stCondLst>
                                        </p:cTn>
                                        <p:tgtEl>
                                          <p:spTgt spid="316"/>
                                        </p:tgtEl>
                                        <p:attrNameLst>
                                          <p:attrName>style.visibility</p:attrName>
                                        </p:attrNameLst>
                                      </p:cBhvr>
                                      <p:to>
                                        <p:strVal val="visible"/>
                                      </p:to>
                                    </p:set>
                                  </p:childTnLst>
                                </p:cTn>
                              </p:par>
                              <p:par>
                                <p:cTn id="140" presetID="1" presetClass="entr" presetSubtype="0" fill="hold" grpId="0" nodeType="withEffect">
                                  <p:stCondLst>
                                    <p:cond delay="0"/>
                                  </p:stCondLst>
                                  <p:childTnLst>
                                    <p:set>
                                      <p:cBhvr>
                                        <p:cTn id="141" dur="1" fill="hold">
                                          <p:stCondLst>
                                            <p:cond delay="0"/>
                                          </p:stCondLst>
                                        </p:cTn>
                                        <p:tgtEl>
                                          <p:spTgt spid="318"/>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grpId="0" nodeType="clickEffect">
                                  <p:stCondLst>
                                    <p:cond delay="0"/>
                                  </p:stCondLst>
                                  <p:childTnLst>
                                    <p:set>
                                      <p:cBhvr>
                                        <p:cTn id="145" dur="1" fill="hold">
                                          <p:stCondLst>
                                            <p:cond delay="0"/>
                                          </p:stCondLst>
                                        </p:cTn>
                                        <p:tgtEl>
                                          <p:spTgt spid="327"/>
                                        </p:tgtEl>
                                        <p:attrNameLst>
                                          <p:attrName>style.visibility</p:attrName>
                                        </p:attrNameLst>
                                      </p:cBhvr>
                                      <p:to>
                                        <p:strVal val="visible"/>
                                      </p:to>
                                    </p:set>
                                  </p:childTnLst>
                                </p:cTn>
                              </p:par>
                              <p:par>
                                <p:cTn id="146" presetID="1" presetClass="entr" presetSubtype="0" fill="hold" grpId="0" nodeType="withEffect">
                                  <p:stCondLst>
                                    <p:cond delay="0"/>
                                  </p:stCondLst>
                                  <p:childTnLst>
                                    <p:set>
                                      <p:cBhvr>
                                        <p:cTn id="147" dur="1" fill="hold">
                                          <p:stCondLst>
                                            <p:cond delay="0"/>
                                          </p:stCondLst>
                                        </p:cTn>
                                        <p:tgtEl>
                                          <p:spTgt spid="314"/>
                                        </p:tgtEl>
                                        <p:attrNameLst>
                                          <p:attrName>style.visibility</p:attrName>
                                        </p:attrNameLst>
                                      </p:cBhvr>
                                      <p:to>
                                        <p:strVal val="visible"/>
                                      </p:to>
                                    </p:set>
                                  </p:childTnLst>
                                </p:cTn>
                              </p:par>
                              <p:par>
                                <p:cTn id="148" presetID="37" presetClass="path" presetSubtype="0" fill="hold" grpId="1" nodeType="withEffect">
                                  <p:stCondLst>
                                    <p:cond delay="0"/>
                                  </p:stCondLst>
                                  <p:childTnLst>
                                    <p:animMotion origin="layout" path="M -2.5E-6 2.96296E-6 L -0.05468 0.05324 C -0.06614 0.06527 -0.08316 0.07199 -0.10104 0.07199 C -0.12135 0.07199 -0.1375 0.06527 -0.14896 0.05324 L -0.20347 2.96296E-6 " pathEditMode="relative" rAng="0" ptsTypes="FffFF">
                                      <p:cBhvr>
                                        <p:cTn id="149" dur="500" spd="-100000" fill="hold"/>
                                        <p:tgtEl>
                                          <p:spTgt spid="327"/>
                                        </p:tgtEl>
                                        <p:attrNameLst>
                                          <p:attrName>ppt_x</p:attrName>
                                          <p:attrName>ppt_y</p:attrName>
                                        </p:attrNameLst>
                                      </p:cBhvr>
                                      <p:rCtr x="-10174" y="3588"/>
                                    </p:animMotion>
                                  </p:childTnLst>
                                </p:cTn>
                              </p:par>
                              <p:par>
                                <p:cTn id="150" presetID="37" presetClass="path" presetSubtype="0" fill="hold" grpId="1" nodeType="withEffect">
                                  <p:stCondLst>
                                    <p:cond delay="0"/>
                                  </p:stCondLst>
                                  <p:childTnLst>
                                    <p:animMotion origin="layout" path="M 2.77778E-7 1.11111E-6 L -0.05573 0.05324 C -0.06736 0.06528 -0.0849 0.07199 -0.10313 0.07199 C -0.12378 0.07199 -0.14045 0.06528 -0.15208 0.05324 L -0.20764 1.11111E-6 " pathEditMode="relative" rAng="0" ptsTypes="FffFF">
                                      <p:cBhvr>
                                        <p:cTn id="151" dur="500" spd="-100000" fill="hold"/>
                                        <p:tgtEl>
                                          <p:spTgt spid="314"/>
                                        </p:tgtEl>
                                        <p:attrNameLst>
                                          <p:attrName>ppt_x</p:attrName>
                                          <p:attrName>ppt_y</p:attrName>
                                        </p:attrNameLst>
                                      </p:cBhvr>
                                      <p:rCtr x="-10382" y="3588"/>
                                    </p:animMotion>
                                  </p:childTnLst>
                                </p:cTn>
                              </p:par>
                            </p:childTnLst>
                          </p:cTn>
                        </p:par>
                        <p:par>
                          <p:cTn id="152" fill="hold">
                            <p:stCondLst>
                              <p:cond delay="500"/>
                            </p:stCondLst>
                            <p:childTnLst>
                              <p:par>
                                <p:cTn id="153" presetID="1" presetClass="entr" presetSubtype="0" fill="hold" grpId="0" nodeType="afterEffect">
                                  <p:stCondLst>
                                    <p:cond delay="0"/>
                                  </p:stCondLst>
                                  <p:childTnLst>
                                    <p:set>
                                      <p:cBhvr>
                                        <p:cTn id="154" dur="1" fill="hold">
                                          <p:stCondLst>
                                            <p:cond delay="0"/>
                                          </p:stCondLst>
                                        </p:cTn>
                                        <p:tgtEl>
                                          <p:spTgt spid="326"/>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339"/>
                                        </p:tgtEl>
                                        <p:attrNameLst>
                                          <p:attrName>style.visibility</p:attrName>
                                        </p:attrNameLst>
                                      </p:cBhvr>
                                      <p:to>
                                        <p:strVal val="visible"/>
                                      </p:to>
                                    </p:set>
                                  </p:childTnLst>
                                </p:cTn>
                              </p:par>
                              <p:par>
                                <p:cTn id="159" presetID="35" presetClass="emph" presetSubtype="0" repeatCount="10000" fill="hold" grpId="1" nodeType="withEffect">
                                  <p:stCondLst>
                                    <p:cond delay="0"/>
                                  </p:stCondLst>
                                  <p:childTnLst>
                                    <p:anim calcmode="discrete" valueType="str">
                                      <p:cBhvr>
                                        <p:cTn id="160" dur="500" fill="hold"/>
                                        <p:tgtEl>
                                          <p:spTgt spid="339"/>
                                        </p:tgtEl>
                                        <p:attrNameLst>
                                          <p:attrName>style.visibility</p:attrName>
                                        </p:attrNameLst>
                                      </p:cBhvr>
                                      <p:tavLst>
                                        <p:tav tm="0">
                                          <p:val>
                                            <p:strVal val="hidden"/>
                                          </p:val>
                                        </p:tav>
                                        <p:tav tm="50000">
                                          <p:val>
                                            <p:strVal val="visible"/>
                                          </p:val>
                                        </p:tav>
                                      </p:tavLst>
                                    </p:anim>
                                  </p:childTnLst>
                                </p:cTn>
                              </p:par>
                            </p:childTnLst>
                          </p:cTn>
                        </p:par>
                      </p:childTnLst>
                    </p:cTn>
                  </p:par>
                  <p:par>
                    <p:cTn id="161" fill="hold">
                      <p:stCondLst>
                        <p:cond delay="indefinite"/>
                      </p:stCondLst>
                      <p:childTnLst>
                        <p:par>
                          <p:cTn id="162" fill="hold">
                            <p:stCondLst>
                              <p:cond delay="0"/>
                            </p:stCondLst>
                            <p:childTnLst>
                              <p:par>
                                <p:cTn id="163" presetID="22" presetClass="entr" presetSubtype="4" fill="hold" grpId="0" nodeType="clickEffect">
                                  <p:stCondLst>
                                    <p:cond delay="0"/>
                                  </p:stCondLst>
                                  <p:childTnLst>
                                    <p:set>
                                      <p:cBhvr>
                                        <p:cTn id="164" dur="1" fill="hold">
                                          <p:stCondLst>
                                            <p:cond delay="0"/>
                                          </p:stCondLst>
                                        </p:cTn>
                                        <p:tgtEl>
                                          <p:spTgt spid="340"/>
                                        </p:tgtEl>
                                        <p:attrNameLst>
                                          <p:attrName>style.visibility</p:attrName>
                                        </p:attrNameLst>
                                      </p:cBhvr>
                                      <p:to>
                                        <p:strVal val="visible"/>
                                      </p:to>
                                    </p:set>
                                    <p:animEffect transition="in" filter="wipe(down)">
                                      <p:cBhvr>
                                        <p:cTn id="165" dur="500"/>
                                        <p:tgtEl>
                                          <p:spTgt spid="340"/>
                                        </p:tgtEl>
                                      </p:cBhvr>
                                    </p:animEffect>
                                  </p:childTnLst>
                                </p:cTn>
                              </p:par>
                            </p:childTnLst>
                          </p:cTn>
                        </p:par>
                      </p:childTnLst>
                    </p:cTn>
                  </p:par>
                  <p:par>
                    <p:cTn id="166" fill="hold">
                      <p:stCondLst>
                        <p:cond delay="indefinite"/>
                      </p:stCondLst>
                      <p:childTnLst>
                        <p:par>
                          <p:cTn id="167" fill="hold">
                            <p:stCondLst>
                              <p:cond delay="0"/>
                            </p:stCondLst>
                            <p:childTnLst>
                              <p:par>
                                <p:cTn id="168" presetID="1" presetClass="entr" presetSubtype="0" fill="hold" grpId="0" nodeType="clickEffect">
                                  <p:stCondLst>
                                    <p:cond delay="0"/>
                                  </p:stCondLst>
                                  <p:childTnLst>
                                    <p:set>
                                      <p:cBhvr>
                                        <p:cTn id="169" dur="1" fill="hold">
                                          <p:stCondLst>
                                            <p:cond delay="0"/>
                                          </p:stCondLst>
                                        </p:cTn>
                                        <p:tgtEl>
                                          <p:spTgt spid="337"/>
                                        </p:tgtEl>
                                        <p:attrNameLst>
                                          <p:attrName>style.visibility</p:attrName>
                                        </p:attrNameLst>
                                      </p:cBhvr>
                                      <p:to>
                                        <p:strVal val="visible"/>
                                      </p:to>
                                    </p:set>
                                  </p:childTnLst>
                                </p:cTn>
                              </p:par>
                              <p:par>
                                <p:cTn id="170" presetID="35" presetClass="emph" presetSubtype="0" repeatCount="10000" fill="hold" grpId="1" nodeType="withEffect">
                                  <p:stCondLst>
                                    <p:cond delay="0"/>
                                  </p:stCondLst>
                                  <p:childTnLst>
                                    <p:anim calcmode="discrete" valueType="str">
                                      <p:cBhvr>
                                        <p:cTn id="171" dur="500" fill="hold"/>
                                        <p:tgtEl>
                                          <p:spTgt spid="337"/>
                                        </p:tgtEl>
                                        <p:attrNameLst>
                                          <p:attrName>style.visibility</p:attrName>
                                        </p:attrNameLst>
                                      </p:cBhvr>
                                      <p:tavLst>
                                        <p:tav tm="0">
                                          <p:val>
                                            <p:strVal val="hidden"/>
                                          </p:val>
                                        </p:tav>
                                        <p:tav tm="50000">
                                          <p:val>
                                            <p:strVal val="visible"/>
                                          </p:val>
                                        </p:tav>
                                      </p:tavLst>
                                    </p:anim>
                                  </p:childTnLst>
                                </p:cTn>
                              </p:par>
                            </p:childTnLst>
                          </p:cTn>
                        </p:par>
                      </p:childTnLst>
                    </p:cTn>
                  </p:par>
                  <p:par>
                    <p:cTn id="172" fill="hold">
                      <p:stCondLst>
                        <p:cond delay="indefinite"/>
                      </p:stCondLst>
                      <p:childTnLst>
                        <p:par>
                          <p:cTn id="173" fill="hold">
                            <p:stCondLst>
                              <p:cond delay="0"/>
                            </p:stCondLst>
                            <p:childTnLst>
                              <p:par>
                                <p:cTn id="174" presetID="22" presetClass="entr" presetSubtype="1" fill="hold" grpId="0" nodeType="clickEffect">
                                  <p:stCondLst>
                                    <p:cond delay="0"/>
                                  </p:stCondLst>
                                  <p:childTnLst>
                                    <p:set>
                                      <p:cBhvr>
                                        <p:cTn id="175" dur="1" fill="hold">
                                          <p:stCondLst>
                                            <p:cond delay="0"/>
                                          </p:stCondLst>
                                        </p:cTn>
                                        <p:tgtEl>
                                          <p:spTgt spid="338"/>
                                        </p:tgtEl>
                                        <p:attrNameLst>
                                          <p:attrName>style.visibility</p:attrName>
                                        </p:attrNameLst>
                                      </p:cBhvr>
                                      <p:to>
                                        <p:strVal val="visible"/>
                                      </p:to>
                                    </p:set>
                                    <p:animEffect transition="in" filter="wipe(up)">
                                      <p:cBhvr>
                                        <p:cTn id="176" dur="500"/>
                                        <p:tgtEl>
                                          <p:spTgt spid="338"/>
                                        </p:tgtEl>
                                      </p:cBhvr>
                                    </p:animEffect>
                                  </p:childTnLst>
                                </p:cTn>
                              </p:par>
                              <p:par>
                                <p:cTn id="177" presetID="1" presetClass="entr" presetSubtype="0" fill="hold" grpId="0" nodeType="withEffect">
                                  <p:stCondLst>
                                    <p:cond delay="0"/>
                                  </p:stCondLst>
                                  <p:childTnLst>
                                    <p:set>
                                      <p:cBhvr>
                                        <p:cTn id="178" dur="1" fill="hold">
                                          <p:stCondLst>
                                            <p:cond delay="0"/>
                                          </p:stCondLst>
                                        </p:cTn>
                                        <p:tgtEl>
                                          <p:spTgt spid="322"/>
                                        </p:tgtEl>
                                        <p:attrNameLst>
                                          <p:attrName>style.visibility</p:attrName>
                                        </p:attrNameLst>
                                      </p:cBhvr>
                                      <p:to>
                                        <p:strVal val="visible"/>
                                      </p:to>
                                    </p:set>
                                  </p:childTnLst>
                                </p:cTn>
                              </p:par>
                              <p:par>
                                <p:cTn id="179" presetID="64" presetClass="path" presetSubtype="0" fill="hold" grpId="1" nodeType="withEffect">
                                  <p:stCondLst>
                                    <p:cond delay="0"/>
                                  </p:stCondLst>
                                  <p:childTnLst>
                                    <p:animMotion origin="layout" path="M 4.72222E-6 -2.89681E-6 L -0.23803 -0.30425 " pathEditMode="relative" rAng="0" ptsTypes="AA">
                                      <p:cBhvr>
                                        <p:cTn id="180" dur="500" spd="-100000" fill="hold"/>
                                        <p:tgtEl>
                                          <p:spTgt spid="322"/>
                                        </p:tgtEl>
                                        <p:attrNameLst>
                                          <p:attrName>ppt_x</p:attrName>
                                          <p:attrName>ppt_y</p:attrName>
                                        </p:attrNameLst>
                                      </p:cBhvr>
                                      <p:rCtr x="-11910" y="-15224"/>
                                    </p:animMotion>
                                  </p:childTnLst>
                                </p:cTn>
                              </p:par>
                            </p:childTnLst>
                          </p:cTn>
                        </p:par>
                      </p:childTnLst>
                    </p:cTn>
                  </p:par>
                  <p:par>
                    <p:cTn id="181" fill="hold">
                      <p:stCondLst>
                        <p:cond delay="indefinite"/>
                      </p:stCondLst>
                      <p:childTnLst>
                        <p:par>
                          <p:cTn id="182" fill="hold">
                            <p:stCondLst>
                              <p:cond delay="0"/>
                            </p:stCondLst>
                            <p:childTnLst>
                              <p:par>
                                <p:cTn id="183" presetID="1" presetClass="exit" presetSubtype="0" fill="hold" grpId="2" nodeType="clickEffect">
                                  <p:stCondLst>
                                    <p:cond delay="0"/>
                                  </p:stCondLst>
                                  <p:childTnLst>
                                    <p:set>
                                      <p:cBhvr>
                                        <p:cTn id="184" dur="1" fill="hold">
                                          <p:stCondLst>
                                            <p:cond delay="0"/>
                                          </p:stCondLst>
                                        </p:cTn>
                                        <p:tgtEl>
                                          <p:spTgt spid="339"/>
                                        </p:tgtEl>
                                        <p:attrNameLst>
                                          <p:attrName>style.visibility</p:attrName>
                                        </p:attrNameLst>
                                      </p:cBhvr>
                                      <p:to>
                                        <p:strVal val="hidden"/>
                                      </p:to>
                                    </p:set>
                                  </p:childTnLst>
                                </p:cTn>
                              </p:par>
                              <p:par>
                                <p:cTn id="185" presetID="1" presetClass="exit" presetSubtype="0" fill="hold" grpId="1" nodeType="withEffect">
                                  <p:stCondLst>
                                    <p:cond delay="0"/>
                                  </p:stCondLst>
                                  <p:childTnLst>
                                    <p:set>
                                      <p:cBhvr>
                                        <p:cTn id="186" dur="1" fill="hold">
                                          <p:stCondLst>
                                            <p:cond delay="0"/>
                                          </p:stCondLst>
                                        </p:cTn>
                                        <p:tgtEl>
                                          <p:spTgt spid="340"/>
                                        </p:tgtEl>
                                        <p:attrNameLst>
                                          <p:attrName>style.visibility</p:attrName>
                                        </p:attrNameLst>
                                      </p:cBhvr>
                                      <p:to>
                                        <p:strVal val="hidden"/>
                                      </p:to>
                                    </p:set>
                                  </p:childTnLst>
                                </p:cTn>
                              </p:par>
                              <p:par>
                                <p:cTn id="187" presetID="1" presetClass="exit" presetSubtype="0" fill="hold" grpId="2" nodeType="withEffect">
                                  <p:stCondLst>
                                    <p:cond delay="0"/>
                                  </p:stCondLst>
                                  <p:childTnLst>
                                    <p:set>
                                      <p:cBhvr>
                                        <p:cTn id="188" dur="1" fill="hold">
                                          <p:stCondLst>
                                            <p:cond delay="0"/>
                                          </p:stCondLst>
                                        </p:cTn>
                                        <p:tgtEl>
                                          <p:spTgt spid="337"/>
                                        </p:tgtEl>
                                        <p:attrNameLst>
                                          <p:attrName>style.visibility</p:attrName>
                                        </p:attrNameLst>
                                      </p:cBhvr>
                                      <p:to>
                                        <p:strVal val="hidden"/>
                                      </p:to>
                                    </p:set>
                                  </p:childTnLst>
                                </p:cTn>
                              </p:par>
                              <p:par>
                                <p:cTn id="189" presetID="1" presetClass="exit" presetSubtype="0" fill="hold" grpId="1" nodeType="withEffect">
                                  <p:stCondLst>
                                    <p:cond delay="0"/>
                                  </p:stCondLst>
                                  <p:childTnLst>
                                    <p:set>
                                      <p:cBhvr>
                                        <p:cTn id="190" dur="1" fill="hold">
                                          <p:stCondLst>
                                            <p:cond delay="0"/>
                                          </p:stCondLst>
                                        </p:cTn>
                                        <p:tgtEl>
                                          <p:spTgt spid="338"/>
                                        </p:tgtEl>
                                        <p:attrNameLst>
                                          <p:attrName>style.visibility</p:attrName>
                                        </p:attrNameLst>
                                      </p:cBhvr>
                                      <p:to>
                                        <p:strVal val="hidden"/>
                                      </p:to>
                                    </p:set>
                                  </p:childTnLst>
                                </p:cTn>
                              </p:par>
                              <p:par>
                                <p:cTn id="191" presetID="1" presetClass="exit" presetSubtype="0" fill="hold" grpId="1" nodeType="withEffect">
                                  <p:stCondLst>
                                    <p:cond delay="0"/>
                                  </p:stCondLst>
                                  <p:childTnLst>
                                    <p:set>
                                      <p:cBhvr>
                                        <p:cTn id="192" dur="1" fill="hold">
                                          <p:stCondLst>
                                            <p:cond delay="0"/>
                                          </p:stCondLst>
                                        </p:cTn>
                                        <p:tgtEl>
                                          <p:spTgt spid="326"/>
                                        </p:tgtEl>
                                        <p:attrNameLst>
                                          <p:attrName>style.visibility</p:attrName>
                                        </p:attrNameLst>
                                      </p:cBhvr>
                                      <p:to>
                                        <p:strVal val="hidden"/>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317"/>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319"/>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268"/>
                                        </p:tgtEl>
                                        <p:attrNameLst>
                                          <p:attrName>style.visibility</p:attrName>
                                        </p:attrNameLst>
                                      </p:cBhvr>
                                      <p:to>
                                        <p:strVal val="visible"/>
                                      </p:to>
                                    </p:set>
                                  </p:childTnLst>
                                </p:cTn>
                              </p:par>
                              <p:par>
                                <p:cTn id="203" presetID="35" presetClass="emph" presetSubtype="0" repeatCount="10000" fill="hold" grpId="1" nodeType="withEffect">
                                  <p:stCondLst>
                                    <p:cond delay="0"/>
                                  </p:stCondLst>
                                  <p:childTnLst>
                                    <p:anim calcmode="discrete" valueType="str">
                                      <p:cBhvr>
                                        <p:cTn id="204" dur="500" fill="hold"/>
                                        <p:tgtEl>
                                          <p:spTgt spid="268"/>
                                        </p:tgtEl>
                                        <p:attrNameLst>
                                          <p:attrName>style.visibility</p:attrName>
                                        </p:attrNameLst>
                                      </p:cBhvr>
                                      <p:tavLst>
                                        <p:tav tm="0">
                                          <p:val>
                                            <p:strVal val="hidden"/>
                                          </p:val>
                                        </p:tav>
                                        <p:tav tm="50000">
                                          <p:val>
                                            <p:strVal val="visible"/>
                                          </p:val>
                                        </p:tav>
                                      </p:tavLst>
                                    </p:anim>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329"/>
                                        </p:tgtEl>
                                        <p:attrNameLst>
                                          <p:attrName>style.visibility</p:attrName>
                                        </p:attrNameLst>
                                      </p:cBhvr>
                                      <p:to>
                                        <p:strVal val="visible"/>
                                      </p:to>
                                    </p:set>
                                  </p:childTnLst>
                                </p:cTn>
                              </p:par>
                              <p:par>
                                <p:cTn id="209" presetID="37" presetClass="path" presetSubtype="0" fill="hold" grpId="1" nodeType="withEffect">
                                  <p:stCondLst>
                                    <p:cond delay="0"/>
                                  </p:stCondLst>
                                  <p:childTnLst>
                                    <p:animMotion origin="layout" path="M 1.38889E-6 -2.59259E-6 L -0.07031 0.05324 C -0.08507 0.06528 -0.10712 0.07199 -0.13004 0.07199 C -0.15608 0.07199 -0.17726 0.06528 -0.19184 0.05324 L -0.26181 -2.59259E-6 " pathEditMode="relative" rAng="0" ptsTypes="FffFF">
                                      <p:cBhvr>
                                        <p:cTn id="210" dur="500" spd="-100000" fill="hold"/>
                                        <p:tgtEl>
                                          <p:spTgt spid="329"/>
                                        </p:tgtEl>
                                        <p:attrNameLst>
                                          <p:attrName>ppt_x</p:attrName>
                                          <p:attrName>ppt_y</p:attrName>
                                        </p:attrNameLst>
                                      </p:cBhvr>
                                      <p:rCtr x="-13090" y="3588"/>
                                    </p:animMotion>
                                  </p:childTnLst>
                                </p:cTn>
                              </p:par>
                            </p:childTnLst>
                          </p:cTn>
                        </p:par>
                        <p:par>
                          <p:cTn id="211" fill="hold">
                            <p:stCondLst>
                              <p:cond delay="500"/>
                            </p:stCondLst>
                            <p:childTnLst>
                              <p:par>
                                <p:cTn id="212" presetID="1" presetClass="entr" presetSubtype="0" fill="hold" grpId="0" nodeType="afterEffect">
                                  <p:stCondLst>
                                    <p:cond delay="0"/>
                                  </p:stCondLst>
                                  <p:childTnLst>
                                    <p:set>
                                      <p:cBhvr>
                                        <p:cTn id="213" dur="1" fill="hold">
                                          <p:stCondLst>
                                            <p:cond delay="0"/>
                                          </p:stCondLst>
                                        </p:cTn>
                                        <p:tgtEl>
                                          <p:spTgt spid="328"/>
                                        </p:tgtEl>
                                        <p:attrNameLst>
                                          <p:attrName>style.visibility</p:attrName>
                                        </p:attrNameLst>
                                      </p:cBhvr>
                                      <p:to>
                                        <p:strVal val="visible"/>
                                      </p:to>
                                    </p:set>
                                  </p:childTnLst>
                                </p:cTn>
                              </p:par>
                            </p:childTnLst>
                          </p:cTn>
                        </p:par>
                      </p:childTnLst>
                    </p:cTn>
                  </p:par>
                  <p:par>
                    <p:cTn id="214" fill="hold">
                      <p:stCondLst>
                        <p:cond delay="indefinite"/>
                      </p:stCondLst>
                      <p:childTnLst>
                        <p:par>
                          <p:cTn id="215" fill="hold">
                            <p:stCondLst>
                              <p:cond delay="0"/>
                            </p:stCondLst>
                            <p:childTnLst>
                              <p:par>
                                <p:cTn id="216" presetID="22" presetClass="entr" presetSubtype="2" fill="hold" grpId="0" nodeType="clickEffect">
                                  <p:stCondLst>
                                    <p:cond delay="0"/>
                                  </p:stCondLst>
                                  <p:childTnLst>
                                    <p:set>
                                      <p:cBhvr>
                                        <p:cTn id="217" dur="1" fill="hold">
                                          <p:stCondLst>
                                            <p:cond delay="0"/>
                                          </p:stCondLst>
                                        </p:cTn>
                                        <p:tgtEl>
                                          <p:spTgt spid="269"/>
                                        </p:tgtEl>
                                        <p:attrNameLst>
                                          <p:attrName>style.visibility</p:attrName>
                                        </p:attrNameLst>
                                      </p:cBhvr>
                                      <p:to>
                                        <p:strVal val="visible"/>
                                      </p:to>
                                    </p:set>
                                    <p:animEffect transition="in" filter="wipe(right)">
                                      <p:cBhvr>
                                        <p:cTn id="218" dur="500"/>
                                        <p:tgtEl>
                                          <p:spTgt spid="269"/>
                                        </p:tgtEl>
                                      </p:cBhvr>
                                    </p:animEffec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266"/>
                                        </p:tgtEl>
                                        <p:attrNameLst>
                                          <p:attrName>style.visibility</p:attrName>
                                        </p:attrNameLst>
                                      </p:cBhvr>
                                      <p:to>
                                        <p:strVal val="visible"/>
                                      </p:to>
                                    </p:set>
                                  </p:childTnLst>
                                </p:cTn>
                              </p:par>
                              <p:par>
                                <p:cTn id="223" presetID="35" presetClass="emph" presetSubtype="0" repeatCount="10000" fill="hold" grpId="1" nodeType="withEffect">
                                  <p:stCondLst>
                                    <p:cond delay="0"/>
                                  </p:stCondLst>
                                  <p:childTnLst>
                                    <p:anim calcmode="discrete" valueType="str">
                                      <p:cBhvr>
                                        <p:cTn id="224" dur="500" fill="hold"/>
                                        <p:tgtEl>
                                          <p:spTgt spid="266"/>
                                        </p:tgtEl>
                                        <p:attrNameLst>
                                          <p:attrName>style.visibility</p:attrName>
                                        </p:attrNameLst>
                                      </p:cBhvr>
                                      <p:tavLst>
                                        <p:tav tm="0">
                                          <p:val>
                                            <p:strVal val="hidden"/>
                                          </p:val>
                                        </p:tav>
                                        <p:tav tm="50000">
                                          <p:val>
                                            <p:strVal val="visible"/>
                                          </p:val>
                                        </p:tav>
                                      </p:tavLst>
                                    </p:anim>
                                  </p:childTnLst>
                                </p:cTn>
                              </p:par>
                            </p:childTnLst>
                          </p:cTn>
                        </p:par>
                      </p:childTnLst>
                    </p:cTn>
                  </p:par>
                  <p:par>
                    <p:cTn id="225" fill="hold">
                      <p:stCondLst>
                        <p:cond delay="indefinite"/>
                      </p:stCondLst>
                      <p:childTnLst>
                        <p:par>
                          <p:cTn id="226" fill="hold">
                            <p:stCondLst>
                              <p:cond delay="0"/>
                            </p:stCondLst>
                            <p:childTnLst>
                              <p:par>
                                <p:cTn id="227" presetID="22" presetClass="entr" presetSubtype="8" fill="hold" grpId="0" nodeType="clickEffect">
                                  <p:stCondLst>
                                    <p:cond delay="0"/>
                                  </p:stCondLst>
                                  <p:childTnLst>
                                    <p:set>
                                      <p:cBhvr>
                                        <p:cTn id="228" dur="1" fill="hold">
                                          <p:stCondLst>
                                            <p:cond delay="0"/>
                                          </p:stCondLst>
                                        </p:cTn>
                                        <p:tgtEl>
                                          <p:spTgt spid="267"/>
                                        </p:tgtEl>
                                        <p:attrNameLst>
                                          <p:attrName>style.visibility</p:attrName>
                                        </p:attrNameLst>
                                      </p:cBhvr>
                                      <p:to>
                                        <p:strVal val="visible"/>
                                      </p:to>
                                    </p:set>
                                    <p:animEffect transition="in" filter="wipe(left)">
                                      <p:cBhvr>
                                        <p:cTn id="229" dur="500"/>
                                        <p:tgtEl>
                                          <p:spTgt spid="267"/>
                                        </p:tgtEl>
                                      </p:cBhvr>
                                    </p:animEffect>
                                  </p:childTnLst>
                                </p:cTn>
                              </p:par>
                              <p:par>
                                <p:cTn id="230" presetID="1" presetClass="entr" presetSubtype="0" fill="hold" grpId="0" nodeType="withEffect">
                                  <p:stCondLst>
                                    <p:cond delay="0"/>
                                  </p:stCondLst>
                                  <p:childTnLst>
                                    <p:set>
                                      <p:cBhvr>
                                        <p:cTn id="231" dur="1" fill="hold">
                                          <p:stCondLst>
                                            <p:cond delay="0"/>
                                          </p:stCondLst>
                                        </p:cTn>
                                        <p:tgtEl>
                                          <p:spTgt spid="323"/>
                                        </p:tgtEl>
                                        <p:attrNameLst>
                                          <p:attrName>style.visibility</p:attrName>
                                        </p:attrNameLst>
                                      </p:cBhvr>
                                      <p:to>
                                        <p:strVal val="visible"/>
                                      </p:to>
                                    </p:set>
                                  </p:childTnLst>
                                </p:cTn>
                              </p:par>
                              <p:par>
                                <p:cTn id="232" presetID="35" presetClass="path" presetSubtype="0" fill="hold" grpId="1" nodeType="withEffect">
                                  <p:stCondLst>
                                    <p:cond delay="0"/>
                                  </p:stCondLst>
                                  <p:childTnLst>
                                    <p:animMotion origin="layout" path="M -4.44444E-6 6.75301E-7 L -0.65677 -0.17299 " pathEditMode="relative" rAng="0" ptsTypes="AA">
                                      <p:cBhvr>
                                        <p:cTn id="233" dur="500" spd="-100000" fill="hold"/>
                                        <p:tgtEl>
                                          <p:spTgt spid="323"/>
                                        </p:tgtEl>
                                        <p:attrNameLst>
                                          <p:attrName>ppt_x</p:attrName>
                                          <p:attrName>ppt_y</p:attrName>
                                        </p:attrNameLst>
                                      </p:cBhvr>
                                      <p:rCtr x="-32847" y="-8649"/>
                                    </p:animMotion>
                                  </p:childTnLst>
                                </p:cTn>
                              </p:par>
                            </p:childTnLst>
                          </p:cTn>
                        </p:par>
                      </p:childTnLst>
                    </p:cTn>
                  </p:par>
                  <p:par>
                    <p:cTn id="234" fill="hold">
                      <p:stCondLst>
                        <p:cond delay="indefinite"/>
                      </p:stCondLst>
                      <p:childTnLst>
                        <p:par>
                          <p:cTn id="235" fill="hold">
                            <p:stCondLst>
                              <p:cond delay="0"/>
                            </p:stCondLst>
                            <p:childTnLst>
                              <p:par>
                                <p:cTn id="236" presetID="1" presetClass="exit" presetSubtype="0" fill="hold" grpId="2" nodeType="clickEffect">
                                  <p:stCondLst>
                                    <p:cond delay="0"/>
                                  </p:stCondLst>
                                  <p:childTnLst>
                                    <p:set>
                                      <p:cBhvr>
                                        <p:cTn id="237" dur="1" fill="hold">
                                          <p:stCondLst>
                                            <p:cond delay="0"/>
                                          </p:stCondLst>
                                        </p:cTn>
                                        <p:tgtEl>
                                          <p:spTgt spid="268"/>
                                        </p:tgtEl>
                                        <p:attrNameLst>
                                          <p:attrName>style.visibility</p:attrName>
                                        </p:attrNameLst>
                                      </p:cBhvr>
                                      <p:to>
                                        <p:strVal val="hidden"/>
                                      </p:to>
                                    </p:set>
                                  </p:childTnLst>
                                </p:cTn>
                              </p:par>
                              <p:par>
                                <p:cTn id="238" presetID="1" presetClass="exit" presetSubtype="0" fill="hold" grpId="1" nodeType="withEffect">
                                  <p:stCondLst>
                                    <p:cond delay="0"/>
                                  </p:stCondLst>
                                  <p:childTnLst>
                                    <p:set>
                                      <p:cBhvr>
                                        <p:cTn id="239" dur="1" fill="hold">
                                          <p:stCondLst>
                                            <p:cond delay="0"/>
                                          </p:stCondLst>
                                        </p:cTn>
                                        <p:tgtEl>
                                          <p:spTgt spid="269"/>
                                        </p:tgtEl>
                                        <p:attrNameLst>
                                          <p:attrName>style.visibility</p:attrName>
                                        </p:attrNameLst>
                                      </p:cBhvr>
                                      <p:to>
                                        <p:strVal val="hidden"/>
                                      </p:to>
                                    </p:set>
                                  </p:childTnLst>
                                </p:cTn>
                              </p:par>
                              <p:par>
                                <p:cTn id="240" presetID="1" presetClass="exit" presetSubtype="0" fill="hold" grpId="2" nodeType="withEffect">
                                  <p:stCondLst>
                                    <p:cond delay="0"/>
                                  </p:stCondLst>
                                  <p:childTnLst>
                                    <p:set>
                                      <p:cBhvr>
                                        <p:cTn id="241" dur="1" fill="hold">
                                          <p:stCondLst>
                                            <p:cond delay="0"/>
                                          </p:stCondLst>
                                        </p:cTn>
                                        <p:tgtEl>
                                          <p:spTgt spid="266"/>
                                        </p:tgtEl>
                                        <p:attrNameLst>
                                          <p:attrName>style.visibility</p:attrName>
                                        </p:attrNameLst>
                                      </p:cBhvr>
                                      <p:to>
                                        <p:strVal val="hidden"/>
                                      </p:to>
                                    </p:set>
                                  </p:childTnLst>
                                </p:cTn>
                              </p:par>
                              <p:par>
                                <p:cTn id="242" presetID="1" presetClass="exit" presetSubtype="0" fill="hold" grpId="1" nodeType="withEffect">
                                  <p:stCondLst>
                                    <p:cond delay="0"/>
                                  </p:stCondLst>
                                  <p:childTnLst>
                                    <p:set>
                                      <p:cBhvr>
                                        <p:cTn id="243" dur="1" fill="hold">
                                          <p:stCondLst>
                                            <p:cond delay="0"/>
                                          </p:stCondLst>
                                        </p:cTn>
                                        <p:tgtEl>
                                          <p:spTgt spid="267"/>
                                        </p:tgtEl>
                                        <p:attrNameLst>
                                          <p:attrName>style.visibility</p:attrName>
                                        </p:attrNameLst>
                                      </p:cBhvr>
                                      <p:to>
                                        <p:strVal val="hidden"/>
                                      </p:to>
                                    </p:set>
                                  </p:childTnLst>
                                </p:cTn>
                              </p:par>
                              <p:par>
                                <p:cTn id="244" presetID="1" presetClass="exit" presetSubtype="0" fill="hold" grpId="1" nodeType="withEffect">
                                  <p:stCondLst>
                                    <p:cond delay="0"/>
                                  </p:stCondLst>
                                  <p:childTnLst>
                                    <p:set>
                                      <p:cBhvr>
                                        <p:cTn id="245" dur="1" fill="hold">
                                          <p:stCondLst>
                                            <p:cond delay="0"/>
                                          </p:stCondLst>
                                        </p:cTn>
                                        <p:tgtEl>
                                          <p:spTgt spid="328"/>
                                        </p:tgtEl>
                                        <p:attrNameLst>
                                          <p:attrName>style.visibility</p:attrName>
                                        </p:attrNameLst>
                                      </p:cBhvr>
                                      <p:to>
                                        <p:strVal val="hidden"/>
                                      </p:to>
                                    </p:se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291926"/>
                                        </p:tgtEl>
                                        <p:attrNameLst>
                                          <p:attrName>style.visibility</p:attrName>
                                        </p:attrNameLst>
                                      </p:cBhvr>
                                      <p:to>
                                        <p:strVal val="visible"/>
                                      </p:to>
                                    </p:set>
                                  </p:childTnLst>
                                </p:cTn>
                              </p:par>
                            </p:childTnLst>
                          </p:cTn>
                        </p:par>
                      </p:childTnLst>
                    </p:cTn>
                  </p:par>
                  <p:par>
                    <p:cTn id="250" fill="hold">
                      <p:stCondLst>
                        <p:cond delay="indefinite"/>
                      </p:stCondLst>
                      <p:childTnLst>
                        <p:par>
                          <p:cTn id="251" fill="hold">
                            <p:stCondLst>
                              <p:cond delay="0"/>
                            </p:stCondLst>
                            <p:childTnLst>
                              <p:par>
                                <p:cTn id="252" presetID="1" presetClass="entr" presetSubtype="0" fill="hold" grpId="0" nodeType="clickEffect">
                                  <p:stCondLst>
                                    <p:cond delay="0"/>
                                  </p:stCondLst>
                                  <p:childTnLst>
                                    <p:set>
                                      <p:cBhvr>
                                        <p:cTn id="253" dur="1" fill="hold">
                                          <p:stCondLst>
                                            <p:cond delay="0"/>
                                          </p:stCondLst>
                                        </p:cTn>
                                        <p:tgtEl>
                                          <p:spTgt spid="291843"/>
                                        </p:tgtEl>
                                        <p:attrNameLst>
                                          <p:attrName>style.visibility</p:attrName>
                                        </p:attrNameLst>
                                      </p:cBhvr>
                                      <p:to>
                                        <p:strVal val="visible"/>
                                      </p:to>
                                    </p:set>
                                  </p:childTnLst>
                                </p:cTn>
                              </p:par>
                              <p:par>
                                <p:cTn id="254" presetID="35" presetClass="emph" presetSubtype="0" repeatCount="10000" fill="hold" grpId="1" nodeType="withEffect">
                                  <p:stCondLst>
                                    <p:cond delay="0"/>
                                  </p:stCondLst>
                                  <p:childTnLst>
                                    <p:anim calcmode="discrete" valueType="str">
                                      <p:cBhvr>
                                        <p:cTn id="255" dur="500" fill="hold"/>
                                        <p:tgtEl>
                                          <p:spTgt spid="291843"/>
                                        </p:tgtEl>
                                        <p:attrNameLst>
                                          <p:attrName>style.visibility</p:attrName>
                                        </p:attrNameLst>
                                      </p:cBhvr>
                                      <p:tavLst>
                                        <p:tav tm="0">
                                          <p:val>
                                            <p:strVal val="hidden"/>
                                          </p:val>
                                        </p:tav>
                                        <p:tav tm="50000">
                                          <p:val>
                                            <p:strVal val="visible"/>
                                          </p:val>
                                        </p:tav>
                                      </p:tavLst>
                                    </p:anim>
                                  </p:childTnLst>
                                </p:cTn>
                              </p:par>
                            </p:childTnLst>
                          </p:cTn>
                        </p:par>
                      </p:childTnLst>
                    </p:cTn>
                  </p:par>
                  <p:par>
                    <p:cTn id="256" fill="hold">
                      <p:stCondLst>
                        <p:cond delay="indefinite"/>
                      </p:stCondLst>
                      <p:childTnLst>
                        <p:par>
                          <p:cTn id="257" fill="hold">
                            <p:stCondLst>
                              <p:cond delay="0"/>
                            </p:stCondLst>
                            <p:childTnLst>
                              <p:par>
                                <p:cTn id="258" presetID="22" presetClass="entr" presetSubtype="1" fill="hold" grpId="0" nodeType="clickEffect">
                                  <p:stCondLst>
                                    <p:cond delay="0"/>
                                  </p:stCondLst>
                                  <p:childTnLst>
                                    <p:set>
                                      <p:cBhvr>
                                        <p:cTn id="259" dur="1" fill="hold">
                                          <p:stCondLst>
                                            <p:cond delay="0"/>
                                          </p:stCondLst>
                                        </p:cTn>
                                        <p:tgtEl>
                                          <p:spTgt spid="292040"/>
                                        </p:tgtEl>
                                        <p:attrNameLst>
                                          <p:attrName>style.visibility</p:attrName>
                                        </p:attrNameLst>
                                      </p:cBhvr>
                                      <p:to>
                                        <p:strVal val="visible"/>
                                      </p:to>
                                    </p:set>
                                    <p:animEffect transition="in" filter="wipe(up)">
                                      <p:cBhvr>
                                        <p:cTn id="260" dur="500"/>
                                        <p:tgtEl>
                                          <p:spTgt spid="292040"/>
                                        </p:tgtEl>
                                      </p:cBhvr>
                                    </p:animEffect>
                                  </p:childTnLst>
                                </p:cTn>
                              </p:par>
                              <p:par>
                                <p:cTn id="261" presetID="1" presetClass="entr" presetSubtype="0" fill="hold" grpId="0" nodeType="withEffect">
                                  <p:stCondLst>
                                    <p:cond delay="0"/>
                                  </p:stCondLst>
                                  <p:childTnLst>
                                    <p:set>
                                      <p:cBhvr>
                                        <p:cTn id="262" dur="1" fill="hold">
                                          <p:stCondLst>
                                            <p:cond delay="0"/>
                                          </p:stCondLst>
                                        </p:cTn>
                                        <p:tgtEl>
                                          <p:spTgt spid="292201"/>
                                        </p:tgtEl>
                                        <p:attrNameLst>
                                          <p:attrName>style.visibility</p:attrName>
                                        </p:attrNameLst>
                                      </p:cBhvr>
                                      <p:to>
                                        <p:strVal val="visible"/>
                                      </p:to>
                                    </p:set>
                                  </p:childTnLst>
                                </p:cTn>
                              </p:par>
                              <p:par>
                                <p:cTn id="263" presetID="64" presetClass="path" presetSubtype="0" fill="hold" grpId="1" nodeType="withEffect">
                                  <p:stCondLst>
                                    <p:cond delay="0"/>
                                  </p:stCondLst>
                                  <p:childTnLst>
                                    <p:animMotion origin="layout" path="M 3.88889E-6 4.88437E-6 L 0.1125 -0.12188 " pathEditMode="relative" rAng="0" ptsTypes="AA">
                                      <p:cBhvr>
                                        <p:cTn id="264" dur="500" spd="-100000" fill="hold"/>
                                        <p:tgtEl>
                                          <p:spTgt spid="292201"/>
                                        </p:tgtEl>
                                        <p:attrNameLst>
                                          <p:attrName>ppt_x</p:attrName>
                                          <p:attrName>ppt_y</p:attrName>
                                        </p:attrNameLst>
                                      </p:cBhvr>
                                      <p:rCtr x="5625" y="-6105"/>
                                    </p:animMotion>
                                  </p:childTnLst>
                                </p:cTn>
                              </p:par>
                            </p:childTnLst>
                          </p:cTn>
                        </p:par>
                        <p:par>
                          <p:cTn id="265" fill="hold">
                            <p:stCondLst>
                              <p:cond delay="500"/>
                            </p:stCondLst>
                            <p:childTnLst>
                              <p:par>
                                <p:cTn id="266" presetID="1" presetClass="entr" presetSubtype="0" fill="hold" grpId="0" nodeType="afterEffect">
                                  <p:stCondLst>
                                    <p:cond delay="0"/>
                                  </p:stCondLst>
                                  <p:childTnLst>
                                    <p:set>
                                      <p:cBhvr>
                                        <p:cTn id="267" dur="1" fill="hold">
                                          <p:stCondLst>
                                            <p:cond delay="0"/>
                                          </p:stCondLst>
                                        </p:cTn>
                                        <p:tgtEl>
                                          <p:spTgt spid="291922"/>
                                        </p:tgtEl>
                                        <p:attrNameLst>
                                          <p:attrName>style.visibility</p:attrName>
                                        </p:attrNameLst>
                                      </p:cBhvr>
                                      <p:to>
                                        <p:strVal val="visible"/>
                                      </p:to>
                                    </p:set>
                                  </p:childTnLst>
                                </p:cTn>
                              </p:par>
                              <p:par>
                                <p:cTn id="268" presetID="1" presetClass="entr" presetSubtype="0" fill="hold" grpId="0" nodeType="withEffect">
                                  <p:stCondLst>
                                    <p:cond delay="0"/>
                                  </p:stCondLst>
                                  <p:childTnLst>
                                    <p:set>
                                      <p:cBhvr>
                                        <p:cTn id="269" dur="1" fill="hold">
                                          <p:stCondLst>
                                            <p:cond delay="0"/>
                                          </p:stCondLst>
                                        </p:cTn>
                                        <p:tgtEl>
                                          <p:spTgt spid="291912"/>
                                        </p:tgtEl>
                                        <p:attrNameLst>
                                          <p:attrName>style.visibility</p:attrName>
                                        </p:attrNameLst>
                                      </p:cBhvr>
                                      <p:to>
                                        <p:strVal val="visible"/>
                                      </p:to>
                                    </p:set>
                                  </p:childTnLst>
                                </p:cTn>
                              </p:par>
                              <p:par>
                                <p:cTn id="270" presetID="1" presetClass="entr" presetSubtype="0" fill="hold" grpId="0" nodeType="withEffect">
                                  <p:stCondLst>
                                    <p:cond delay="0"/>
                                  </p:stCondLst>
                                  <p:childTnLst>
                                    <p:set>
                                      <p:cBhvr>
                                        <p:cTn id="271" dur="1" fill="hold">
                                          <p:stCondLst>
                                            <p:cond delay="0"/>
                                          </p:stCondLst>
                                        </p:cTn>
                                        <p:tgtEl>
                                          <p:spTgt spid="291919"/>
                                        </p:tgtEl>
                                        <p:attrNameLst>
                                          <p:attrName>style.visibility</p:attrName>
                                        </p:attrNameLst>
                                      </p:cBhvr>
                                      <p:to>
                                        <p:strVal val="visible"/>
                                      </p:to>
                                    </p:set>
                                  </p:childTnLst>
                                </p:cTn>
                              </p:par>
                            </p:childTnLst>
                          </p:cTn>
                        </p:par>
                      </p:childTnLst>
                    </p:cTn>
                  </p:par>
                  <p:par>
                    <p:cTn id="272" fill="hold">
                      <p:stCondLst>
                        <p:cond delay="indefinite"/>
                      </p:stCondLst>
                      <p:childTnLst>
                        <p:par>
                          <p:cTn id="273" fill="hold">
                            <p:stCondLst>
                              <p:cond delay="0"/>
                            </p:stCondLst>
                            <p:childTnLst>
                              <p:par>
                                <p:cTn id="274" presetID="1" presetClass="entr" presetSubtype="0" fill="hold" grpId="0" nodeType="clickEffect">
                                  <p:stCondLst>
                                    <p:cond delay="0"/>
                                  </p:stCondLst>
                                  <p:childTnLst>
                                    <p:set>
                                      <p:cBhvr>
                                        <p:cTn id="275" dur="1" fill="hold">
                                          <p:stCondLst>
                                            <p:cond delay="0"/>
                                          </p:stCondLst>
                                        </p:cTn>
                                        <p:tgtEl>
                                          <p:spTgt spid="292202"/>
                                        </p:tgtEl>
                                        <p:attrNameLst>
                                          <p:attrName>style.visibility</p:attrName>
                                        </p:attrNameLst>
                                      </p:cBhvr>
                                      <p:to>
                                        <p:strVal val="visible"/>
                                      </p:to>
                                    </p:set>
                                  </p:childTnLst>
                                </p:cTn>
                              </p:par>
                              <p:par>
                                <p:cTn id="276" presetID="35" presetClass="emph" presetSubtype="0" repeatCount="10000" fill="hold" grpId="1" nodeType="withEffect">
                                  <p:stCondLst>
                                    <p:cond delay="0"/>
                                  </p:stCondLst>
                                  <p:childTnLst>
                                    <p:anim calcmode="discrete" valueType="str">
                                      <p:cBhvr>
                                        <p:cTn id="277" dur="500" fill="hold"/>
                                        <p:tgtEl>
                                          <p:spTgt spid="292202"/>
                                        </p:tgtEl>
                                        <p:attrNameLst>
                                          <p:attrName>style.visibility</p:attrName>
                                        </p:attrNameLst>
                                      </p:cBhvr>
                                      <p:tavLst>
                                        <p:tav tm="0">
                                          <p:val>
                                            <p:strVal val="hidden"/>
                                          </p:val>
                                        </p:tav>
                                        <p:tav tm="50000">
                                          <p:val>
                                            <p:strVal val="visible"/>
                                          </p:val>
                                        </p:tav>
                                      </p:tavLst>
                                    </p:anim>
                                  </p:childTnLst>
                                </p:cTn>
                              </p:par>
                              <p:par>
                                <p:cTn id="278" presetID="1" presetClass="entr" presetSubtype="0" fill="hold" grpId="0" nodeType="withEffect">
                                  <p:stCondLst>
                                    <p:cond delay="0"/>
                                  </p:stCondLst>
                                  <p:childTnLst>
                                    <p:set>
                                      <p:cBhvr>
                                        <p:cTn id="279" dur="1" fill="hold">
                                          <p:stCondLst>
                                            <p:cond delay="0"/>
                                          </p:stCondLst>
                                        </p:cTn>
                                        <p:tgtEl>
                                          <p:spTgt spid="292203"/>
                                        </p:tgtEl>
                                        <p:attrNameLst>
                                          <p:attrName>style.visibility</p:attrName>
                                        </p:attrNameLst>
                                      </p:cBhvr>
                                      <p:to>
                                        <p:strVal val="visible"/>
                                      </p:to>
                                    </p:set>
                                  </p:childTnLst>
                                </p:cTn>
                              </p:par>
                              <p:par>
                                <p:cTn id="280" presetID="35" presetClass="emph" presetSubtype="0" repeatCount="10000" fill="hold" grpId="1" nodeType="withEffect">
                                  <p:stCondLst>
                                    <p:cond delay="0"/>
                                  </p:stCondLst>
                                  <p:childTnLst>
                                    <p:anim calcmode="discrete" valueType="str">
                                      <p:cBhvr>
                                        <p:cTn id="281" dur="500" fill="hold"/>
                                        <p:tgtEl>
                                          <p:spTgt spid="292203"/>
                                        </p:tgtEl>
                                        <p:attrNameLst>
                                          <p:attrName>style.visibility</p:attrName>
                                        </p:attrNameLst>
                                      </p:cBhvr>
                                      <p:tavLst>
                                        <p:tav tm="0">
                                          <p:val>
                                            <p:strVal val="hidden"/>
                                          </p:val>
                                        </p:tav>
                                        <p:tav tm="50000">
                                          <p:val>
                                            <p:strVal val="visible"/>
                                          </p:val>
                                        </p:tav>
                                      </p:tavLst>
                                    </p:anim>
                                  </p:childTnLst>
                                </p:cTn>
                              </p:par>
                            </p:childTnLst>
                          </p:cTn>
                        </p:par>
                      </p:childTnLst>
                    </p:cTn>
                  </p:par>
                  <p:par>
                    <p:cTn id="282" fill="hold">
                      <p:stCondLst>
                        <p:cond delay="indefinite"/>
                      </p:stCondLst>
                      <p:childTnLst>
                        <p:par>
                          <p:cTn id="283" fill="hold">
                            <p:stCondLst>
                              <p:cond delay="0"/>
                            </p:stCondLst>
                            <p:childTnLst>
                              <p:par>
                                <p:cTn id="284" presetID="22" presetClass="entr" presetSubtype="1" fill="hold" grpId="0" nodeType="clickEffect">
                                  <p:stCondLst>
                                    <p:cond delay="0"/>
                                  </p:stCondLst>
                                  <p:childTnLst>
                                    <p:set>
                                      <p:cBhvr>
                                        <p:cTn id="285" dur="1" fill="hold">
                                          <p:stCondLst>
                                            <p:cond delay="0"/>
                                          </p:stCondLst>
                                        </p:cTn>
                                        <p:tgtEl>
                                          <p:spTgt spid="292104"/>
                                        </p:tgtEl>
                                        <p:attrNameLst>
                                          <p:attrName>style.visibility</p:attrName>
                                        </p:attrNameLst>
                                      </p:cBhvr>
                                      <p:to>
                                        <p:strVal val="visible"/>
                                      </p:to>
                                    </p:set>
                                    <p:animEffect transition="in" filter="wipe(up)">
                                      <p:cBhvr>
                                        <p:cTn id="286" dur="500"/>
                                        <p:tgtEl>
                                          <p:spTgt spid="292104"/>
                                        </p:tgtEl>
                                      </p:cBhvr>
                                    </p:animEffect>
                                  </p:childTnLst>
                                </p:cTn>
                              </p:par>
                              <p:par>
                                <p:cTn id="287" presetID="1" presetClass="entr" presetSubtype="0" fill="hold" grpId="0" nodeType="withEffect">
                                  <p:stCondLst>
                                    <p:cond delay="0"/>
                                  </p:stCondLst>
                                  <p:childTnLst>
                                    <p:set>
                                      <p:cBhvr>
                                        <p:cTn id="288" dur="1" fill="hold">
                                          <p:stCondLst>
                                            <p:cond delay="0"/>
                                          </p:stCondLst>
                                        </p:cTn>
                                        <p:tgtEl>
                                          <p:spTgt spid="291945"/>
                                        </p:tgtEl>
                                        <p:attrNameLst>
                                          <p:attrName>style.visibility</p:attrName>
                                        </p:attrNameLst>
                                      </p:cBhvr>
                                      <p:to>
                                        <p:strVal val="visible"/>
                                      </p:to>
                                    </p:set>
                                  </p:childTnLst>
                                </p:cTn>
                              </p:par>
                              <p:par>
                                <p:cTn id="289" presetID="1" presetClass="entr" presetSubtype="0" fill="hold" grpId="0" nodeType="withEffect">
                                  <p:stCondLst>
                                    <p:cond delay="0"/>
                                  </p:stCondLst>
                                  <p:childTnLst>
                                    <p:set>
                                      <p:cBhvr>
                                        <p:cTn id="290" dur="1" fill="hold">
                                          <p:stCondLst>
                                            <p:cond delay="0"/>
                                          </p:stCondLst>
                                        </p:cTn>
                                        <p:tgtEl>
                                          <p:spTgt spid="291913"/>
                                        </p:tgtEl>
                                        <p:attrNameLst>
                                          <p:attrName>style.visibility</p:attrName>
                                        </p:attrNameLst>
                                      </p:cBhvr>
                                      <p:to>
                                        <p:strVal val="visible"/>
                                      </p:to>
                                    </p:set>
                                  </p:childTnLst>
                                </p:cTn>
                              </p:par>
                              <p:par>
                                <p:cTn id="291" presetID="64" presetClass="path" presetSubtype="0" fill="hold" grpId="1" nodeType="withEffect">
                                  <p:stCondLst>
                                    <p:cond delay="0"/>
                                  </p:stCondLst>
                                  <p:childTnLst>
                                    <p:animMotion origin="layout" path="M 1.66667E-6 -2.89547E-6 L 0.58021 -0.08788 " pathEditMode="relative" rAng="0" ptsTypes="AA">
                                      <p:cBhvr>
                                        <p:cTn id="292" dur="500" spd="-100000" fill="hold"/>
                                        <p:tgtEl>
                                          <p:spTgt spid="291945"/>
                                        </p:tgtEl>
                                        <p:attrNameLst>
                                          <p:attrName>ppt_x</p:attrName>
                                          <p:attrName>ppt_y</p:attrName>
                                        </p:attrNameLst>
                                      </p:cBhvr>
                                      <p:rCtr x="29010" y="-4394"/>
                                    </p:animMotion>
                                  </p:childTnLst>
                                </p:cTn>
                              </p:par>
                              <p:par>
                                <p:cTn id="293" presetID="64" presetClass="path" presetSubtype="0" fill="hold" grpId="1" nodeType="withEffect">
                                  <p:stCondLst>
                                    <p:cond delay="0"/>
                                  </p:stCondLst>
                                  <p:childTnLst>
                                    <p:animMotion origin="layout" path="M 4.72222E-6 -5.64292E-7 L 0.61024 -0.108 " pathEditMode="relative" rAng="0" ptsTypes="AA">
                                      <p:cBhvr>
                                        <p:cTn id="294" dur="500" spd="-100000" fill="hold"/>
                                        <p:tgtEl>
                                          <p:spTgt spid="291913"/>
                                        </p:tgtEl>
                                        <p:attrNameLst>
                                          <p:attrName>ppt_x</p:attrName>
                                          <p:attrName>ppt_y</p:attrName>
                                        </p:attrNameLst>
                                      </p:cBhvr>
                                      <p:rCtr x="30503" y="-5412"/>
                                    </p:animMotion>
                                  </p:childTnLst>
                                </p:cTn>
                              </p:par>
                              <p:par>
                                <p:cTn id="295" presetID="1" presetClass="entr" presetSubtype="0" fill="hold" grpId="0" nodeType="withEffect">
                                  <p:stCondLst>
                                    <p:cond delay="0"/>
                                  </p:stCondLst>
                                  <p:childTnLst>
                                    <p:set>
                                      <p:cBhvr>
                                        <p:cTn id="296" dur="1" fill="hold">
                                          <p:stCondLst>
                                            <p:cond delay="0"/>
                                          </p:stCondLst>
                                        </p:cTn>
                                        <p:tgtEl>
                                          <p:spTgt spid="356"/>
                                        </p:tgtEl>
                                        <p:attrNameLst>
                                          <p:attrName>style.visibility</p:attrName>
                                        </p:attrNameLst>
                                      </p:cBhvr>
                                      <p:to>
                                        <p:strVal val="visible"/>
                                      </p:to>
                                    </p:set>
                                  </p:childTnLst>
                                </p:cTn>
                              </p:par>
                              <p:par>
                                <p:cTn id="297" presetID="64" presetClass="path" presetSubtype="0" fill="hold" grpId="1" nodeType="withEffect">
                                  <p:stCondLst>
                                    <p:cond delay="0"/>
                                  </p:stCondLst>
                                  <p:childTnLst>
                                    <p:animMotion origin="layout" path="M 3.88889E-6 1.89639E-6 L 0.6177 -0.09552 " pathEditMode="relative" rAng="0" ptsTypes="AA">
                                      <p:cBhvr>
                                        <p:cTn id="298" dur="500" spd="-100000" fill="hold"/>
                                        <p:tgtEl>
                                          <p:spTgt spid="356"/>
                                        </p:tgtEl>
                                        <p:attrNameLst>
                                          <p:attrName>ppt_x</p:attrName>
                                          <p:attrName>ppt_y</p:attrName>
                                        </p:attrNameLst>
                                      </p:cBhvr>
                                      <p:rCtr x="30885" y="-4787"/>
                                    </p:animMotion>
                                  </p:childTnLst>
                                </p:cTn>
                              </p:par>
                            </p:childTnLst>
                          </p:cTn>
                        </p:par>
                        <p:par>
                          <p:cTn id="299" fill="hold">
                            <p:stCondLst>
                              <p:cond delay="500"/>
                            </p:stCondLst>
                            <p:childTnLst>
                              <p:par>
                                <p:cTn id="300" presetID="1" presetClass="entr" presetSubtype="0" fill="hold" grpId="0" nodeType="afterEffect">
                                  <p:stCondLst>
                                    <p:cond delay="0"/>
                                  </p:stCondLst>
                                  <p:childTnLst>
                                    <p:set>
                                      <p:cBhvr>
                                        <p:cTn id="301" dur="1" fill="hold">
                                          <p:stCondLst>
                                            <p:cond delay="0"/>
                                          </p:stCondLst>
                                        </p:cTn>
                                        <p:tgtEl>
                                          <p:spTgt spid="291914"/>
                                        </p:tgtEl>
                                        <p:attrNameLst>
                                          <p:attrName>style.visibility</p:attrName>
                                        </p:attrNameLst>
                                      </p:cBhvr>
                                      <p:to>
                                        <p:strVal val="visible"/>
                                      </p:to>
                                    </p:set>
                                  </p:childTnLst>
                                </p:cTn>
                              </p:par>
                            </p:childTnLst>
                          </p:cTn>
                        </p:par>
                      </p:childTnLst>
                    </p:cTn>
                  </p:par>
                  <p:par>
                    <p:cTn id="302" fill="hold">
                      <p:stCondLst>
                        <p:cond delay="indefinite"/>
                      </p:stCondLst>
                      <p:childTnLst>
                        <p:par>
                          <p:cTn id="303" fill="hold">
                            <p:stCondLst>
                              <p:cond delay="0"/>
                            </p:stCondLst>
                            <p:childTnLst>
                              <p:par>
                                <p:cTn id="304" presetID="22" presetClass="entr" presetSubtype="1" fill="hold" grpId="0" nodeType="clickEffect">
                                  <p:stCondLst>
                                    <p:cond delay="0"/>
                                  </p:stCondLst>
                                  <p:childTnLst>
                                    <p:set>
                                      <p:cBhvr>
                                        <p:cTn id="305" dur="1" fill="hold">
                                          <p:stCondLst>
                                            <p:cond delay="0"/>
                                          </p:stCondLst>
                                        </p:cTn>
                                        <p:tgtEl>
                                          <p:spTgt spid="292105"/>
                                        </p:tgtEl>
                                        <p:attrNameLst>
                                          <p:attrName>style.visibility</p:attrName>
                                        </p:attrNameLst>
                                      </p:cBhvr>
                                      <p:to>
                                        <p:strVal val="visible"/>
                                      </p:to>
                                    </p:set>
                                    <p:animEffect transition="in" filter="wipe(up)">
                                      <p:cBhvr>
                                        <p:cTn id="306" dur="500"/>
                                        <p:tgtEl>
                                          <p:spTgt spid="292105"/>
                                        </p:tgtEl>
                                      </p:cBhvr>
                                    </p:animEffect>
                                  </p:childTnLst>
                                </p:cTn>
                              </p:par>
                              <p:par>
                                <p:cTn id="307" presetID="1" presetClass="entr" presetSubtype="0" fill="hold" grpId="0" nodeType="withEffect">
                                  <p:stCondLst>
                                    <p:cond delay="0"/>
                                  </p:stCondLst>
                                  <p:childTnLst>
                                    <p:set>
                                      <p:cBhvr>
                                        <p:cTn id="308" dur="1" fill="hold">
                                          <p:stCondLst>
                                            <p:cond delay="0"/>
                                          </p:stCondLst>
                                        </p:cTn>
                                        <p:tgtEl>
                                          <p:spTgt spid="291946"/>
                                        </p:tgtEl>
                                        <p:attrNameLst>
                                          <p:attrName>style.visibility</p:attrName>
                                        </p:attrNameLst>
                                      </p:cBhvr>
                                      <p:to>
                                        <p:strVal val="visible"/>
                                      </p:to>
                                    </p:set>
                                  </p:childTnLst>
                                </p:cTn>
                              </p:par>
                              <p:par>
                                <p:cTn id="309" presetID="64" presetClass="path" presetSubtype="0" fill="hold" grpId="1" nodeType="withEffect">
                                  <p:stCondLst>
                                    <p:cond delay="0"/>
                                  </p:stCondLst>
                                  <p:childTnLst>
                                    <p:animMotion origin="layout" path="M -3.33333E-6 3.9963E-6 L -0.13333 -0.15935 " pathEditMode="relative" rAng="0" ptsTypes="AA">
                                      <p:cBhvr>
                                        <p:cTn id="310" dur="500" spd="-100000" fill="hold"/>
                                        <p:tgtEl>
                                          <p:spTgt spid="291946"/>
                                        </p:tgtEl>
                                        <p:attrNameLst>
                                          <p:attrName>ppt_x</p:attrName>
                                          <p:attrName>ppt_y</p:attrName>
                                        </p:attrNameLst>
                                      </p:cBhvr>
                                      <p:rCtr x="-6667" y="-7979"/>
                                    </p:animMotion>
                                  </p:childTnLst>
                                </p:cTn>
                              </p:par>
                            </p:childTnLst>
                          </p:cTn>
                        </p:par>
                      </p:childTnLst>
                    </p:cTn>
                  </p:par>
                  <p:par>
                    <p:cTn id="311" fill="hold">
                      <p:stCondLst>
                        <p:cond delay="indefinite"/>
                      </p:stCondLst>
                      <p:childTnLst>
                        <p:par>
                          <p:cTn id="312" fill="hold">
                            <p:stCondLst>
                              <p:cond delay="0"/>
                            </p:stCondLst>
                            <p:childTnLst>
                              <p:par>
                                <p:cTn id="313" presetID="1" presetClass="exit" presetSubtype="0" fill="hold" grpId="2" nodeType="clickEffect">
                                  <p:stCondLst>
                                    <p:cond delay="0"/>
                                  </p:stCondLst>
                                  <p:childTnLst>
                                    <p:set>
                                      <p:cBhvr>
                                        <p:cTn id="314" dur="1" fill="hold">
                                          <p:stCondLst>
                                            <p:cond delay="0"/>
                                          </p:stCondLst>
                                        </p:cTn>
                                        <p:tgtEl>
                                          <p:spTgt spid="291843"/>
                                        </p:tgtEl>
                                        <p:attrNameLst>
                                          <p:attrName>style.visibility</p:attrName>
                                        </p:attrNameLst>
                                      </p:cBhvr>
                                      <p:to>
                                        <p:strVal val="hidden"/>
                                      </p:to>
                                    </p:set>
                                  </p:childTnLst>
                                </p:cTn>
                              </p:par>
                              <p:par>
                                <p:cTn id="315" presetID="1" presetClass="exit" presetSubtype="0" fill="hold" grpId="1" nodeType="withEffect">
                                  <p:stCondLst>
                                    <p:cond delay="0"/>
                                  </p:stCondLst>
                                  <p:childTnLst>
                                    <p:set>
                                      <p:cBhvr>
                                        <p:cTn id="316" dur="1" fill="hold">
                                          <p:stCondLst>
                                            <p:cond delay="0"/>
                                          </p:stCondLst>
                                        </p:cTn>
                                        <p:tgtEl>
                                          <p:spTgt spid="292040"/>
                                        </p:tgtEl>
                                        <p:attrNameLst>
                                          <p:attrName>style.visibility</p:attrName>
                                        </p:attrNameLst>
                                      </p:cBhvr>
                                      <p:to>
                                        <p:strVal val="hidden"/>
                                      </p:to>
                                    </p:set>
                                  </p:childTnLst>
                                </p:cTn>
                              </p:par>
                              <p:par>
                                <p:cTn id="317" presetID="1" presetClass="exit" presetSubtype="0" fill="hold" grpId="1" nodeType="withEffect">
                                  <p:stCondLst>
                                    <p:cond delay="0"/>
                                  </p:stCondLst>
                                  <p:childTnLst>
                                    <p:set>
                                      <p:cBhvr>
                                        <p:cTn id="318" dur="1" fill="hold">
                                          <p:stCondLst>
                                            <p:cond delay="0"/>
                                          </p:stCondLst>
                                        </p:cTn>
                                        <p:tgtEl>
                                          <p:spTgt spid="292105"/>
                                        </p:tgtEl>
                                        <p:attrNameLst>
                                          <p:attrName>style.visibility</p:attrName>
                                        </p:attrNameLst>
                                      </p:cBhvr>
                                      <p:to>
                                        <p:strVal val="hidden"/>
                                      </p:to>
                                    </p:set>
                                  </p:childTnLst>
                                </p:cTn>
                              </p:par>
                              <p:par>
                                <p:cTn id="319" presetID="1" presetClass="exit" presetSubtype="0" fill="hold" grpId="1" nodeType="withEffect">
                                  <p:stCondLst>
                                    <p:cond delay="0"/>
                                  </p:stCondLst>
                                  <p:childTnLst>
                                    <p:set>
                                      <p:cBhvr>
                                        <p:cTn id="320" dur="1" fill="hold">
                                          <p:stCondLst>
                                            <p:cond delay="0"/>
                                          </p:stCondLst>
                                        </p:cTn>
                                        <p:tgtEl>
                                          <p:spTgt spid="292104"/>
                                        </p:tgtEl>
                                        <p:attrNameLst>
                                          <p:attrName>style.visibility</p:attrName>
                                        </p:attrNameLst>
                                      </p:cBhvr>
                                      <p:to>
                                        <p:strVal val="hidden"/>
                                      </p:to>
                                    </p:set>
                                  </p:childTnLst>
                                </p:cTn>
                              </p:par>
                              <p:par>
                                <p:cTn id="321" presetID="1" presetClass="exit" presetSubtype="0" fill="hold" grpId="2" nodeType="withEffect">
                                  <p:stCondLst>
                                    <p:cond delay="0"/>
                                  </p:stCondLst>
                                  <p:childTnLst>
                                    <p:set>
                                      <p:cBhvr>
                                        <p:cTn id="322" dur="1" fill="hold">
                                          <p:stCondLst>
                                            <p:cond delay="0"/>
                                          </p:stCondLst>
                                        </p:cTn>
                                        <p:tgtEl>
                                          <p:spTgt spid="292202"/>
                                        </p:tgtEl>
                                        <p:attrNameLst>
                                          <p:attrName>style.visibility</p:attrName>
                                        </p:attrNameLst>
                                      </p:cBhvr>
                                      <p:to>
                                        <p:strVal val="hidden"/>
                                      </p:to>
                                    </p:set>
                                  </p:childTnLst>
                                </p:cTn>
                              </p:par>
                              <p:par>
                                <p:cTn id="323" presetID="1" presetClass="exit" presetSubtype="0" fill="hold" grpId="2" nodeType="withEffect">
                                  <p:stCondLst>
                                    <p:cond delay="0"/>
                                  </p:stCondLst>
                                  <p:childTnLst>
                                    <p:set>
                                      <p:cBhvr>
                                        <p:cTn id="324" dur="1" fill="hold">
                                          <p:stCondLst>
                                            <p:cond delay="0"/>
                                          </p:stCondLst>
                                        </p:cTn>
                                        <p:tgtEl>
                                          <p:spTgt spid="292203"/>
                                        </p:tgtEl>
                                        <p:attrNameLst>
                                          <p:attrName>style.visibility</p:attrName>
                                        </p:attrNameLst>
                                      </p:cBhvr>
                                      <p:to>
                                        <p:strVal val="hidden"/>
                                      </p:to>
                                    </p:set>
                                  </p:childTnLst>
                                </p:cTn>
                              </p:par>
                            </p:childTnLst>
                          </p:cTn>
                        </p:par>
                      </p:childTnLst>
                    </p:cTn>
                  </p:par>
                  <p:par>
                    <p:cTn id="325" fill="hold">
                      <p:stCondLst>
                        <p:cond delay="indefinite"/>
                      </p:stCondLst>
                      <p:childTnLst>
                        <p:par>
                          <p:cTn id="326" fill="hold">
                            <p:stCondLst>
                              <p:cond delay="0"/>
                            </p:stCondLst>
                            <p:childTnLst>
                              <p:par>
                                <p:cTn id="327" presetID="1" presetClass="entr" presetSubtype="0" fill="hold" grpId="0" nodeType="clickEffect">
                                  <p:stCondLst>
                                    <p:cond delay="0"/>
                                  </p:stCondLst>
                                  <p:childTnLst>
                                    <p:set>
                                      <p:cBhvr>
                                        <p:cTn id="328" dur="1" fill="hold">
                                          <p:stCondLst>
                                            <p:cond delay="0"/>
                                          </p:stCondLst>
                                        </p:cTn>
                                        <p:tgtEl>
                                          <p:spTgt spid="291915"/>
                                        </p:tgtEl>
                                        <p:attrNameLst>
                                          <p:attrName>style.visibility</p:attrName>
                                        </p:attrNameLst>
                                      </p:cBhvr>
                                      <p:to>
                                        <p:strVal val="visible"/>
                                      </p:to>
                                    </p:set>
                                  </p:childTnLst>
                                </p:cTn>
                              </p:par>
                              <p:par>
                                <p:cTn id="329" presetID="1" presetClass="entr" presetSubtype="0" fill="hold" grpId="0" nodeType="withEffect">
                                  <p:stCondLst>
                                    <p:cond delay="0"/>
                                  </p:stCondLst>
                                  <p:childTnLst>
                                    <p:set>
                                      <p:cBhvr>
                                        <p:cTn id="330" dur="1" fill="hold">
                                          <p:stCondLst>
                                            <p:cond delay="0"/>
                                          </p:stCondLst>
                                        </p:cTn>
                                        <p:tgtEl>
                                          <p:spTgt spid="291918"/>
                                        </p:tgtEl>
                                        <p:attrNameLst>
                                          <p:attrName>style.visibility</p:attrName>
                                        </p:attrNameLst>
                                      </p:cBhvr>
                                      <p:to>
                                        <p:strVal val="visible"/>
                                      </p:to>
                                    </p:set>
                                  </p:childTnLst>
                                </p:cTn>
                              </p:par>
                            </p:childTnLst>
                          </p:cTn>
                        </p:par>
                      </p:childTnLst>
                    </p:cTn>
                  </p:par>
                  <p:par>
                    <p:cTn id="331" fill="hold">
                      <p:stCondLst>
                        <p:cond delay="indefinite"/>
                      </p:stCondLst>
                      <p:childTnLst>
                        <p:par>
                          <p:cTn id="332" fill="hold">
                            <p:stCondLst>
                              <p:cond delay="0"/>
                            </p:stCondLst>
                            <p:childTnLst>
                              <p:par>
                                <p:cTn id="333" presetID="1" presetClass="entr" presetSubtype="0" fill="hold" grpId="0" nodeType="clickEffect">
                                  <p:stCondLst>
                                    <p:cond delay="0"/>
                                  </p:stCondLst>
                                  <p:childTnLst>
                                    <p:set>
                                      <p:cBhvr>
                                        <p:cTn id="334" dur="1" fill="hold">
                                          <p:stCondLst>
                                            <p:cond delay="0"/>
                                          </p:stCondLst>
                                        </p:cTn>
                                        <p:tgtEl>
                                          <p:spTgt spid="271"/>
                                        </p:tgtEl>
                                        <p:attrNameLst>
                                          <p:attrName>style.visibility</p:attrName>
                                        </p:attrNameLst>
                                      </p:cBhvr>
                                      <p:to>
                                        <p:strVal val="visible"/>
                                      </p:to>
                                    </p:set>
                                  </p:childTnLst>
                                </p:cTn>
                              </p:par>
                              <p:par>
                                <p:cTn id="335" presetID="35" presetClass="emph" presetSubtype="0" repeatCount="10000" fill="hold" grpId="1" nodeType="withEffect">
                                  <p:stCondLst>
                                    <p:cond delay="0"/>
                                  </p:stCondLst>
                                  <p:childTnLst>
                                    <p:anim calcmode="discrete" valueType="str">
                                      <p:cBhvr>
                                        <p:cTn id="336" dur="500" fill="hold"/>
                                        <p:tgtEl>
                                          <p:spTgt spid="271"/>
                                        </p:tgtEl>
                                        <p:attrNameLst>
                                          <p:attrName>style.visibility</p:attrName>
                                        </p:attrNameLst>
                                      </p:cBhvr>
                                      <p:tavLst>
                                        <p:tav tm="0">
                                          <p:val>
                                            <p:strVal val="hidden"/>
                                          </p:val>
                                        </p:tav>
                                        <p:tav tm="50000">
                                          <p:val>
                                            <p:strVal val="visible"/>
                                          </p:val>
                                        </p:tav>
                                      </p:tavLst>
                                    </p:anim>
                                  </p:childTnLst>
                                </p:cTn>
                              </p:par>
                            </p:childTnLst>
                          </p:cTn>
                        </p:par>
                      </p:childTnLst>
                    </p:cTn>
                  </p:par>
                  <p:par>
                    <p:cTn id="337" fill="hold">
                      <p:stCondLst>
                        <p:cond delay="indefinite"/>
                      </p:stCondLst>
                      <p:childTnLst>
                        <p:par>
                          <p:cTn id="338" fill="hold">
                            <p:stCondLst>
                              <p:cond delay="0"/>
                            </p:stCondLst>
                            <p:childTnLst>
                              <p:par>
                                <p:cTn id="339" presetID="22" presetClass="entr" presetSubtype="4" fill="hold" grpId="0" nodeType="clickEffect">
                                  <p:stCondLst>
                                    <p:cond delay="0"/>
                                  </p:stCondLst>
                                  <p:childTnLst>
                                    <p:set>
                                      <p:cBhvr>
                                        <p:cTn id="340" dur="1" fill="hold">
                                          <p:stCondLst>
                                            <p:cond delay="0"/>
                                          </p:stCondLst>
                                        </p:cTn>
                                        <p:tgtEl>
                                          <p:spTgt spid="291978"/>
                                        </p:tgtEl>
                                        <p:attrNameLst>
                                          <p:attrName>style.visibility</p:attrName>
                                        </p:attrNameLst>
                                      </p:cBhvr>
                                      <p:to>
                                        <p:strVal val="visible"/>
                                      </p:to>
                                    </p:set>
                                    <p:animEffect transition="in" filter="wipe(down)">
                                      <p:cBhvr>
                                        <p:cTn id="341" dur="500"/>
                                        <p:tgtEl>
                                          <p:spTgt spid="291978"/>
                                        </p:tgtEl>
                                      </p:cBhvr>
                                    </p:animEffect>
                                  </p:childTnLst>
                                </p:cTn>
                              </p:par>
                            </p:childTnLst>
                          </p:cTn>
                        </p:par>
                      </p:childTnLst>
                    </p:cTn>
                  </p:par>
                  <p:par>
                    <p:cTn id="342" fill="hold">
                      <p:stCondLst>
                        <p:cond delay="indefinite"/>
                      </p:stCondLst>
                      <p:childTnLst>
                        <p:par>
                          <p:cTn id="343" fill="hold">
                            <p:stCondLst>
                              <p:cond delay="0"/>
                            </p:stCondLst>
                            <p:childTnLst>
                              <p:par>
                                <p:cTn id="344" presetID="1" presetClass="entr" presetSubtype="0" fill="hold" grpId="0" nodeType="clickEffect">
                                  <p:stCondLst>
                                    <p:cond delay="0"/>
                                  </p:stCondLst>
                                  <p:childTnLst>
                                    <p:set>
                                      <p:cBhvr>
                                        <p:cTn id="345" dur="1" fill="hold">
                                          <p:stCondLst>
                                            <p:cond delay="0"/>
                                          </p:stCondLst>
                                        </p:cTn>
                                        <p:tgtEl>
                                          <p:spTgt spid="270"/>
                                        </p:tgtEl>
                                        <p:attrNameLst>
                                          <p:attrName>style.visibility</p:attrName>
                                        </p:attrNameLst>
                                      </p:cBhvr>
                                      <p:to>
                                        <p:strVal val="visible"/>
                                      </p:to>
                                    </p:set>
                                  </p:childTnLst>
                                </p:cTn>
                              </p:par>
                              <p:par>
                                <p:cTn id="346" presetID="35" presetClass="emph" presetSubtype="0" repeatCount="10000" fill="hold" grpId="1" nodeType="withEffect">
                                  <p:stCondLst>
                                    <p:cond delay="0"/>
                                  </p:stCondLst>
                                  <p:childTnLst>
                                    <p:anim calcmode="discrete" valueType="str">
                                      <p:cBhvr>
                                        <p:cTn id="347" dur="500" fill="hold"/>
                                        <p:tgtEl>
                                          <p:spTgt spid="270"/>
                                        </p:tgtEl>
                                        <p:attrNameLst>
                                          <p:attrName>style.visibility</p:attrName>
                                        </p:attrNameLst>
                                      </p:cBhvr>
                                      <p:tavLst>
                                        <p:tav tm="0">
                                          <p:val>
                                            <p:strVal val="hidden"/>
                                          </p:val>
                                        </p:tav>
                                        <p:tav tm="50000">
                                          <p:val>
                                            <p:strVal val="visible"/>
                                          </p:val>
                                        </p:tav>
                                      </p:tavLst>
                                    </p:anim>
                                  </p:childTnLst>
                                </p:cTn>
                              </p:par>
                            </p:childTnLst>
                          </p:cTn>
                        </p:par>
                      </p:childTnLst>
                    </p:cTn>
                  </p:par>
                  <p:par>
                    <p:cTn id="348" fill="hold">
                      <p:stCondLst>
                        <p:cond delay="indefinite"/>
                      </p:stCondLst>
                      <p:childTnLst>
                        <p:par>
                          <p:cTn id="349" fill="hold">
                            <p:stCondLst>
                              <p:cond delay="0"/>
                            </p:stCondLst>
                            <p:childTnLst>
                              <p:par>
                                <p:cTn id="350" presetID="22" presetClass="entr" presetSubtype="1" fill="hold" grpId="0" nodeType="clickEffect">
                                  <p:stCondLst>
                                    <p:cond delay="0"/>
                                  </p:stCondLst>
                                  <p:childTnLst>
                                    <p:set>
                                      <p:cBhvr>
                                        <p:cTn id="351" dur="1" fill="hold">
                                          <p:stCondLst>
                                            <p:cond delay="0"/>
                                          </p:stCondLst>
                                        </p:cTn>
                                        <p:tgtEl>
                                          <p:spTgt spid="291979"/>
                                        </p:tgtEl>
                                        <p:attrNameLst>
                                          <p:attrName>style.visibility</p:attrName>
                                        </p:attrNameLst>
                                      </p:cBhvr>
                                      <p:to>
                                        <p:strVal val="visible"/>
                                      </p:to>
                                    </p:set>
                                    <p:animEffect transition="in" filter="wipe(up)">
                                      <p:cBhvr>
                                        <p:cTn id="352" dur="500"/>
                                        <p:tgtEl>
                                          <p:spTgt spid="291979"/>
                                        </p:tgtEl>
                                      </p:cBhvr>
                                    </p:animEffect>
                                  </p:childTnLst>
                                </p:cTn>
                              </p:par>
                            </p:childTnLst>
                          </p:cTn>
                        </p:par>
                      </p:childTnLst>
                    </p:cTn>
                  </p:par>
                  <p:par>
                    <p:cTn id="353" fill="hold">
                      <p:stCondLst>
                        <p:cond delay="indefinite"/>
                      </p:stCondLst>
                      <p:childTnLst>
                        <p:par>
                          <p:cTn id="354" fill="hold">
                            <p:stCondLst>
                              <p:cond delay="0"/>
                            </p:stCondLst>
                            <p:childTnLst>
                              <p:par>
                                <p:cTn id="355" presetID="1" presetClass="entr" presetSubtype="0" fill="hold" grpId="0" nodeType="clickEffect">
                                  <p:stCondLst>
                                    <p:cond delay="0"/>
                                  </p:stCondLst>
                                  <p:childTnLst>
                                    <p:set>
                                      <p:cBhvr>
                                        <p:cTn id="356" dur="1" fill="hold">
                                          <p:stCondLst>
                                            <p:cond delay="0"/>
                                          </p:stCondLst>
                                        </p:cTn>
                                        <p:tgtEl>
                                          <p:spTgt spid="292106"/>
                                        </p:tgtEl>
                                        <p:attrNameLst>
                                          <p:attrName>style.visibility</p:attrName>
                                        </p:attrNameLst>
                                      </p:cBhvr>
                                      <p:to>
                                        <p:strVal val="visible"/>
                                      </p:to>
                                    </p:set>
                                  </p:childTnLst>
                                </p:cTn>
                              </p:par>
                              <p:par>
                                <p:cTn id="357" presetID="1" presetClass="entr" presetSubtype="0" fill="hold" grpId="0" nodeType="withEffect">
                                  <p:stCondLst>
                                    <p:cond delay="0"/>
                                  </p:stCondLst>
                                  <p:childTnLst>
                                    <p:set>
                                      <p:cBhvr>
                                        <p:cTn id="358" dur="1" fill="hold">
                                          <p:stCondLst>
                                            <p:cond delay="0"/>
                                          </p:stCondLst>
                                        </p:cTn>
                                        <p:tgtEl>
                                          <p:spTgt spid="291916"/>
                                        </p:tgtEl>
                                        <p:attrNameLst>
                                          <p:attrName>style.visibility</p:attrName>
                                        </p:attrNameLst>
                                      </p:cBhvr>
                                      <p:to>
                                        <p:strVal val="visible"/>
                                      </p:to>
                                    </p:set>
                                  </p:childTnLst>
                                </p:cTn>
                              </p:par>
                            </p:childTnLst>
                          </p:cTn>
                        </p:par>
                      </p:childTnLst>
                    </p:cTn>
                  </p:par>
                  <p:par>
                    <p:cTn id="359" fill="hold">
                      <p:stCondLst>
                        <p:cond delay="indefinite"/>
                      </p:stCondLst>
                      <p:childTnLst>
                        <p:par>
                          <p:cTn id="360" fill="hold">
                            <p:stCondLst>
                              <p:cond delay="0"/>
                            </p:stCondLst>
                            <p:childTnLst>
                              <p:par>
                                <p:cTn id="361" presetID="1" presetClass="exit" presetSubtype="0" fill="hold" grpId="1" nodeType="clickEffect">
                                  <p:stCondLst>
                                    <p:cond delay="0"/>
                                  </p:stCondLst>
                                  <p:childTnLst>
                                    <p:set>
                                      <p:cBhvr>
                                        <p:cTn id="362" dur="1" fill="hold">
                                          <p:stCondLst>
                                            <p:cond delay="0"/>
                                          </p:stCondLst>
                                        </p:cTn>
                                        <p:tgtEl>
                                          <p:spTgt spid="291978"/>
                                        </p:tgtEl>
                                        <p:attrNameLst>
                                          <p:attrName>style.visibility</p:attrName>
                                        </p:attrNameLst>
                                      </p:cBhvr>
                                      <p:to>
                                        <p:strVal val="hidden"/>
                                      </p:to>
                                    </p:set>
                                  </p:childTnLst>
                                </p:cTn>
                              </p:par>
                              <p:par>
                                <p:cTn id="363" presetID="1" presetClass="exit" presetSubtype="0" fill="hold" grpId="1" nodeType="withEffect">
                                  <p:stCondLst>
                                    <p:cond delay="0"/>
                                  </p:stCondLst>
                                  <p:childTnLst>
                                    <p:set>
                                      <p:cBhvr>
                                        <p:cTn id="364" dur="1" fill="hold">
                                          <p:stCondLst>
                                            <p:cond delay="0"/>
                                          </p:stCondLst>
                                        </p:cTn>
                                        <p:tgtEl>
                                          <p:spTgt spid="291979"/>
                                        </p:tgtEl>
                                        <p:attrNameLst>
                                          <p:attrName>style.visibility</p:attrName>
                                        </p:attrNameLst>
                                      </p:cBhvr>
                                      <p:to>
                                        <p:strVal val="hidden"/>
                                      </p:to>
                                    </p:set>
                                  </p:childTnLst>
                                </p:cTn>
                              </p:par>
                              <p:par>
                                <p:cTn id="365" presetID="1" presetClass="exit" presetSubtype="0" fill="hold" grpId="2" nodeType="withEffect">
                                  <p:stCondLst>
                                    <p:cond delay="0"/>
                                  </p:stCondLst>
                                  <p:childTnLst>
                                    <p:set>
                                      <p:cBhvr>
                                        <p:cTn id="366" dur="1" fill="hold">
                                          <p:stCondLst>
                                            <p:cond delay="0"/>
                                          </p:stCondLst>
                                        </p:cTn>
                                        <p:tgtEl>
                                          <p:spTgt spid="270"/>
                                        </p:tgtEl>
                                        <p:attrNameLst>
                                          <p:attrName>style.visibility</p:attrName>
                                        </p:attrNameLst>
                                      </p:cBhvr>
                                      <p:to>
                                        <p:strVal val="hidden"/>
                                      </p:to>
                                    </p:set>
                                  </p:childTnLst>
                                </p:cTn>
                              </p:par>
                              <p:par>
                                <p:cTn id="367" presetID="1" presetClass="exit" presetSubtype="0" fill="hold" grpId="2" nodeType="withEffect">
                                  <p:stCondLst>
                                    <p:cond delay="0"/>
                                  </p:stCondLst>
                                  <p:childTnLst>
                                    <p:set>
                                      <p:cBhvr>
                                        <p:cTn id="368" dur="1" fill="hold">
                                          <p:stCondLst>
                                            <p:cond delay="0"/>
                                          </p:stCondLst>
                                        </p:cTn>
                                        <p:tgtEl>
                                          <p:spTgt spid="271"/>
                                        </p:tgtEl>
                                        <p:attrNameLst>
                                          <p:attrName>style.visibility</p:attrName>
                                        </p:attrNameLst>
                                      </p:cBhvr>
                                      <p:to>
                                        <p:strVal val="hidden"/>
                                      </p:to>
                                    </p:set>
                                  </p:childTnLst>
                                </p:cTn>
                              </p:par>
                            </p:childTnLst>
                          </p:cTn>
                        </p:par>
                        <p:par>
                          <p:cTn id="369" fill="hold">
                            <p:stCondLst>
                              <p:cond delay="0"/>
                            </p:stCondLst>
                            <p:childTnLst>
                              <p:par>
                                <p:cTn id="370" presetID="1" presetClass="entr" presetSubtype="0" fill="hold" grpId="0" nodeType="afterEffect">
                                  <p:stCondLst>
                                    <p:cond delay="0"/>
                                  </p:stCondLst>
                                  <p:childTnLst>
                                    <p:set>
                                      <p:cBhvr>
                                        <p:cTn id="371" dur="1" fill="hold">
                                          <p:stCondLst>
                                            <p:cond delay="0"/>
                                          </p:stCondLst>
                                        </p:cTn>
                                        <p:tgtEl>
                                          <p:spTgt spid="291849"/>
                                        </p:tgtEl>
                                        <p:attrNameLst>
                                          <p:attrName>style.visibility</p:attrName>
                                        </p:attrNameLst>
                                      </p:cBhvr>
                                      <p:to>
                                        <p:strVal val="visible"/>
                                      </p:to>
                                    </p:set>
                                  </p:childTnLst>
                                </p:cTn>
                              </p:par>
                            </p:childTnLst>
                          </p:cTn>
                        </p:par>
                      </p:childTnLst>
                    </p:cTn>
                  </p:par>
                  <p:par>
                    <p:cTn id="372" fill="hold">
                      <p:stCondLst>
                        <p:cond delay="indefinite"/>
                      </p:stCondLst>
                      <p:childTnLst>
                        <p:par>
                          <p:cTn id="373" fill="hold">
                            <p:stCondLst>
                              <p:cond delay="0"/>
                            </p:stCondLst>
                            <p:childTnLst>
                              <p:par>
                                <p:cTn id="374" presetID="1" presetClass="entr" presetSubtype="0" fill="hold" grpId="0" nodeType="clickEffect">
                                  <p:stCondLst>
                                    <p:cond delay="0"/>
                                  </p:stCondLst>
                                  <p:childTnLst>
                                    <p:set>
                                      <p:cBhvr>
                                        <p:cTn id="375" dur="1" fill="hold">
                                          <p:stCondLst>
                                            <p:cond delay="0"/>
                                          </p:stCondLst>
                                        </p:cTn>
                                        <p:tgtEl>
                                          <p:spTgt spid="305"/>
                                        </p:tgtEl>
                                        <p:attrNameLst>
                                          <p:attrName>style.visibility</p:attrName>
                                        </p:attrNameLst>
                                      </p:cBhvr>
                                      <p:to>
                                        <p:strVal val="visible"/>
                                      </p:to>
                                    </p:set>
                                  </p:childTnLst>
                                </p:cTn>
                              </p:par>
                              <p:par>
                                <p:cTn id="376" presetID="35" presetClass="emph" presetSubtype="0" repeatCount="10000" fill="hold" grpId="1" nodeType="withEffect">
                                  <p:stCondLst>
                                    <p:cond delay="0"/>
                                  </p:stCondLst>
                                  <p:childTnLst>
                                    <p:anim calcmode="discrete" valueType="str">
                                      <p:cBhvr>
                                        <p:cTn id="377" dur="500" fill="hold"/>
                                        <p:tgtEl>
                                          <p:spTgt spid="305"/>
                                        </p:tgtEl>
                                        <p:attrNameLst>
                                          <p:attrName>style.visibility</p:attrName>
                                        </p:attrNameLst>
                                      </p:cBhvr>
                                      <p:tavLst>
                                        <p:tav tm="0">
                                          <p:val>
                                            <p:strVal val="hidden"/>
                                          </p:val>
                                        </p:tav>
                                        <p:tav tm="50000">
                                          <p:val>
                                            <p:strVal val="visible"/>
                                          </p:val>
                                        </p:tav>
                                      </p:tavLst>
                                    </p:anim>
                                  </p:childTnLst>
                                </p:cTn>
                              </p:par>
                            </p:childTnLst>
                          </p:cTn>
                        </p:par>
                      </p:childTnLst>
                    </p:cTn>
                  </p:par>
                  <p:par>
                    <p:cTn id="378" fill="hold">
                      <p:stCondLst>
                        <p:cond delay="indefinite"/>
                      </p:stCondLst>
                      <p:childTnLst>
                        <p:par>
                          <p:cTn id="379" fill="hold">
                            <p:stCondLst>
                              <p:cond delay="0"/>
                            </p:stCondLst>
                            <p:childTnLst>
                              <p:par>
                                <p:cTn id="380" presetID="22" presetClass="entr" presetSubtype="4" fill="hold" grpId="0" nodeType="clickEffect">
                                  <p:stCondLst>
                                    <p:cond delay="0"/>
                                  </p:stCondLst>
                                  <p:childTnLst>
                                    <p:set>
                                      <p:cBhvr>
                                        <p:cTn id="381" dur="1" fill="hold">
                                          <p:stCondLst>
                                            <p:cond delay="0"/>
                                          </p:stCondLst>
                                        </p:cTn>
                                        <p:tgtEl>
                                          <p:spTgt spid="293"/>
                                        </p:tgtEl>
                                        <p:attrNameLst>
                                          <p:attrName>style.visibility</p:attrName>
                                        </p:attrNameLst>
                                      </p:cBhvr>
                                      <p:to>
                                        <p:strVal val="visible"/>
                                      </p:to>
                                    </p:set>
                                    <p:animEffect transition="in" filter="wipe(down)">
                                      <p:cBhvr>
                                        <p:cTn id="382" dur="500"/>
                                        <p:tgtEl>
                                          <p:spTgt spid="293"/>
                                        </p:tgtEl>
                                      </p:cBhvr>
                                    </p:animEffect>
                                  </p:childTnLst>
                                </p:cTn>
                              </p:par>
                            </p:childTnLst>
                          </p:cTn>
                        </p:par>
                      </p:childTnLst>
                    </p:cTn>
                  </p:par>
                  <p:par>
                    <p:cTn id="383" fill="hold">
                      <p:stCondLst>
                        <p:cond delay="indefinite"/>
                      </p:stCondLst>
                      <p:childTnLst>
                        <p:par>
                          <p:cTn id="384" fill="hold">
                            <p:stCondLst>
                              <p:cond delay="0"/>
                            </p:stCondLst>
                            <p:childTnLst>
                              <p:par>
                                <p:cTn id="385" presetID="1" presetClass="entr" presetSubtype="0" fill="hold" grpId="0" nodeType="clickEffect">
                                  <p:stCondLst>
                                    <p:cond delay="0"/>
                                  </p:stCondLst>
                                  <p:childTnLst>
                                    <p:set>
                                      <p:cBhvr>
                                        <p:cTn id="386" dur="1" fill="hold">
                                          <p:stCondLst>
                                            <p:cond delay="0"/>
                                          </p:stCondLst>
                                        </p:cTn>
                                        <p:tgtEl>
                                          <p:spTgt spid="301"/>
                                        </p:tgtEl>
                                        <p:attrNameLst>
                                          <p:attrName>style.visibility</p:attrName>
                                        </p:attrNameLst>
                                      </p:cBhvr>
                                      <p:to>
                                        <p:strVal val="visible"/>
                                      </p:to>
                                    </p:set>
                                  </p:childTnLst>
                                </p:cTn>
                              </p:par>
                              <p:par>
                                <p:cTn id="387" presetID="35" presetClass="emph" presetSubtype="0" repeatCount="10000" fill="hold" grpId="1" nodeType="withEffect">
                                  <p:stCondLst>
                                    <p:cond delay="0"/>
                                  </p:stCondLst>
                                  <p:childTnLst>
                                    <p:anim calcmode="discrete" valueType="str">
                                      <p:cBhvr>
                                        <p:cTn id="388" dur="500" fill="hold"/>
                                        <p:tgtEl>
                                          <p:spTgt spid="301"/>
                                        </p:tgtEl>
                                        <p:attrNameLst>
                                          <p:attrName>style.visibility</p:attrName>
                                        </p:attrNameLst>
                                      </p:cBhvr>
                                      <p:tavLst>
                                        <p:tav tm="0">
                                          <p:val>
                                            <p:strVal val="hidden"/>
                                          </p:val>
                                        </p:tav>
                                        <p:tav tm="50000">
                                          <p:val>
                                            <p:strVal val="visible"/>
                                          </p:val>
                                        </p:tav>
                                      </p:tavLst>
                                    </p:anim>
                                  </p:childTnLst>
                                </p:cTn>
                              </p:par>
                            </p:childTnLst>
                          </p:cTn>
                        </p:par>
                      </p:childTnLst>
                    </p:cTn>
                  </p:par>
                  <p:par>
                    <p:cTn id="389" fill="hold">
                      <p:stCondLst>
                        <p:cond delay="indefinite"/>
                      </p:stCondLst>
                      <p:childTnLst>
                        <p:par>
                          <p:cTn id="390" fill="hold">
                            <p:stCondLst>
                              <p:cond delay="0"/>
                            </p:stCondLst>
                            <p:childTnLst>
                              <p:par>
                                <p:cTn id="391" presetID="22" presetClass="entr" presetSubtype="1" fill="hold" grpId="0" nodeType="clickEffect">
                                  <p:stCondLst>
                                    <p:cond delay="0"/>
                                  </p:stCondLst>
                                  <p:childTnLst>
                                    <p:set>
                                      <p:cBhvr>
                                        <p:cTn id="392" dur="1" fill="hold">
                                          <p:stCondLst>
                                            <p:cond delay="0"/>
                                          </p:stCondLst>
                                        </p:cTn>
                                        <p:tgtEl>
                                          <p:spTgt spid="294"/>
                                        </p:tgtEl>
                                        <p:attrNameLst>
                                          <p:attrName>style.visibility</p:attrName>
                                        </p:attrNameLst>
                                      </p:cBhvr>
                                      <p:to>
                                        <p:strVal val="visible"/>
                                      </p:to>
                                    </p:set>
                                    <p:animEffect transition="in" filter="wipe(up)">
                                      <p:cBhvr>
                                        <p:cTn id="393" dur="500"/>
                                        <p:tgtEl>
                                          <p:spTgt spid="294"/>
                                        </p:tgtEl>
                                      </p:cBhvr>
                                    </p:animEffect>
                                  </p:childTnLst>
                                </p:cTn>
                              </p:par>
                            </p:childTnLst>
                          </p:cTn>
                        </p:par>
                      </p:childTnLst>
                    </p:cTn>
                  </p:par>
                  <p:par>
                    <p:cTn id="394" fill="hold">
                      <p:stCondLst>
                        <p:cond delay="indefinite"/>
                      </p:stCondLst>
                      <p:childTnLst>
                        <p:par>
                          <p:cTn id="395" fill="hold">
                            <p:stCondLst>
                              <p:cond delay="0"/>
                            </p:stCondLst>
                            <p:childTnLst>
                              <p:par>
                                <p:cTn id="396" presetID="1" presetClass="entr" presetSubtype="0" fill="hold" grpId="0" nodeType="clickEffect">
                                  <p:stCondLst>
                                    <p:cond delay="0"/>
                                  </p:stCondLst>
                                  <p:childTnLst>
                                    <p:set>
                                      <p:cBhvr>
                                        <p:cTn id="397" dur="1" fill="hold">
                                          <p:stCondLst>
                                            <p:cond delay="0"/>
                                          </p:stCondLst>
                                        </p:cTn>
                                        <p:tgtEl>
                                          <p:spTgt spid="292109"/>
                                        </p:tgtEl>
                                        <p:attrNameLst>
                                          <p:attrName>style.visibility</p:attrName>
                                        </p:attrNameLst>
                                      </p:cBhvr>
                                      <p:to>
                                        <p:strVal val="visible"/>
                                      </p:to>
                                    </p:set>
                                  </p:childTnLst>
                                </p:cTn>
                              </p:par>
                            </p:childTnLst>
                          </p:cTn>
                        </p:par>
                      </p:childTnLst>
                    </p:cTn>
                  </p:par>
                  <p:par>
                    <p:cTn id="398" fill="hold">
                      <p:stCondLst>
                        <p:cond delay="indefinite"/>
                      </p:stCondLst>
                      <p:childTnLst>
                        <p:par>
                          <p:cTn id="399" fill="hold">
                            <p:stCondLst>
                              <p:cond delay="0"/>
                            </p:stCondLst>
                            <p:childTnLst>
                              <p:par>
                                <p:cTn id="400" presetID="1" presetClass="exit" presetSubtype="0" fill="hold" grpId="1" nodeType="clickEffect">
                                  <p:stCondLst>
                                    <p:cond delay="0"/>
                                  </p:stCondLst>
                                  <p:childTnLst>
                                    <p:set>
                                      <p:cBhvr>
                                        <p:cTn id="401" dur="1" fill="hold">
                                          <p:stCondLst>
                                            <p:cond delay="0"/>
                                          </p:stCondLst>
                                        </p:cTn>
                                        <p:tgtEl>
                                          <p:spTgt spid="293"/>
                                        </p:tgtEl>
                                        <p:attrNameLst>
                                          <p:attrName>style.visibility</p:attrName>
                                        </p:attrNameLst>
                                      </p:cBhvr>
                                      <p:to>
                                        <p:strVal val="hidden"/>
                                      </p:to>
                                    </p:set>
                                  </p:childTnLst>
                                </p:cTn>
                              </p:par>
                              <p:par>
                                <p:cTn id="402" presetID="1" presetClass="exit" presetSubtype="0" fill="hold" grpId="1" nodeType="withEffect">
                                  <p:stCondLst>
                                    <p:cond delay="0"/>
                                  </p:stCondLst>
                                  <p:childTnLst>
                                    <p:set>
                                      <p:cBhvr>
                                        <p:cTn id="403" dur="1" fill="hold">
                                          <p:stCondLst>
                                            <p:cond delay="0"/>
                                          </p:stCondLst>
                                        </p:cTn>
                                        <p:tgtEl>
                                          <p:spTgt spid="294"/>
                                        </p:tgtEl>
                                        <p:attrNameLst>
                                          <p:attrName>style.visibility</p:attrName>
                                        </p:attrNameLst>
                                      </p:cBhvr>
                                      <p:to>
                                        <p:strVal val="hidden"/>
                                      </p:to>
                                    </p:set>
                                  </p:childTnLst>
                                </p:cTn>
                              </p:par>
                              <p:par>
                                <p:cTn id="404" presetID="1" presetClass="exit" presetSubtype="0" fill="hold" grpId="2" nodeType="withEffect">
                                  <p:stCondLst>
                                    <p:cond delay="0"/>
                                  </p:stCondLst>
                                  <p:childTnLst>
                                    <p:set>
                                      <p:cBhvr>
                                        <p:cTn id="405" dur="1" fill="hold">
                                          <p:stCondLst>
                                            <p:cond delay="0"/>
                                          </p:stCondLst>
                                        </p:cTn>
                                        <p:tgtEl>
                                          <p:spTgt spid="305"/>
                                        </p:tgtEl>
                                        <p:attrNameLst>
                                          <p:attrName>style.visibility</p:attrName>
                                        </p:attrNameLst>
                                      </p:cBhvr>
                                      <p:to>
                                        <p:strVal val="hidden"/>
                                      </p:to>
                                    </p:set>
                                  </p:childTnLst>
                                </p:cTn>
                              </p:par>
                            </p:childTnLst>
                          </p:cTn>
                        </p:par>
                      </p:childTnLst>
                    </p:cTn>
                  </p:par>
                  <p:par>
                    <p:cTn id="406" fill="hold">
                      <p:stCondLst>
                        <p:cond delay="indefinite"/>
                      </p:stCondLst>
                      <p:childTnLst>
                        <p:par>
                          <p:cTn id="407" fill="hold">
                            <p:stCondLst>
                              <p:cond delay="0"/>
                            </p:stCondLst>
                            <p:childTnLst>
                              <p:par>
                                <p:cTn id="408" presetID="1" presetClass="entr" presetSubtype="0" fill="hold" grpId="0" nodeType="clickEffect">
                                  <p:stCondLst>
                                    <p:cond delay="0"/>
                                  </p:stCondLst>
                                  <p:childTnLst>
                                    <p:set>
                                      <p:cBhvr>
                                        <p:cTn id="409" dur="1" fill="hold">
                                          <p:stCondLst>
                                            <p:cond delay="0"/>
                                          </p:stCondLst>
                                        </p:cTn>
                                        <p:tgtEl>
                                          <p:spTgt spid="283"/>
                                        </p:tgtEl>
                                        <p:attrNameLst>
                                          <p:attrName>style.visibility</p:attrName>
                                        </p:attrNameLst>
                                      </p:cBhvr>
                                      <p:to>
                                        <p:strVal val="visible"/>
                                      </p:to>
                                    </p:set>
                                  </p:childTnLst>
                                </p:cTn>
                              </p:par>
                              <p:par>
                                <p:cTn id="410" presetID="35" presetClass="emph" presetSubtype="0" repeatCount="10000" fill="hold" grpId="1" nodeType="withEffect">
                                  <p:stCondLst>
                                    <p:cond delay="0"/>
                                  </p:stCondLst>
                                  <p:childTnLst>
                                    <p:anim calcmode="discrete" valueType="str">
                                      <p:cBhvr>
                                        <p:cTn id="411" dur="500" fill="hold"/>
                                        <p:tgtEl>
                                          <p:spTgt spid="283"/>
                                        </p:tgtEl>
                                        <p:attrNameLst>
                                          <p:attrName>style.visibility</p:attrName>
                                        </p:attrNameLst>
                                      </p:cBhvr>
                                      <p:tavLst>
                                        <p:tav tm="0">
                                          <p:val>
                                            <p:strVal val="hidden"/>
                                          </p:val>
                                        </p:tav>
                                        <p:tav tm="50000">
                                          <p:val>
                                            <p:strVal val="visible"/>
                                          </p:val>
                                        </p:tav>
                                      </p:tavLst>
                                    </p:anim>
                                  </p:childTnLst>
                                </p:cTn>
                              </p:par>
                            </p:childTnLst>
                          </p:cTn>
                        </p:par>
                      </p:childTnLst>
                    </p:cTn>
                  </p:par>
                  <p:par>
                    <p:cTn id="412" fill="hold">
                      <p:stCondLst>
                        <p:cond delay="indefinite"/>
                      </p:stCondLst>
                      <p:childTnLst>
                        <p:par>
                          <p:cTn id="413" fill="hold">
                            <p:stCondLst>
                              <p:cond delay="0"/>
                            </p:stCondLst>
                            <p:childTnLst>
                              <p:par>
                                <p:cTn id="414" presetID="22" presetClass="entr" presetSubtype="4" fill="hold" grpId="0" nodeType="clickEffect">
                                  <p:stCondLst>
                                    <p:cond delay="0"/>
                                  </p:stCondLst>
                                  <p:childTnLst>
                                    <p:set>
                                      <p:cBhvr>
                                        <p:cTn id="415" dur="1" fill="hold">
                                          <p:stCondLst>
                                            <p:cond delay="0"/>
                                          </p:stCondLst>
                                        </p:cTn>
                                        <p:tgtEl>
                                          <p:spTgt spid="272"/>
                                        </p:tgtEl>
                                        <p:attrNameLst>
                                          <p:attrName>style.visibility</p:attrName>
                                        </p:attrNameLst>
                                      </p:cBhvr>
                                      <p:to>
                                        <p:strVal val="visible"/>
                                      </p:to>
                                    </p:set>
                                    <p:animEffect transition="in" filter="wipe(down)">
                                      <p:cBhvr>
                                        <p:cTn id="416" dur="500"/>
                                        <p:tgtEl>
                                          <p:spTgt spid="272"/>
                                        </p:tgtEl>
                                      </p:cBhvr>
                                    </p:animEffect>
                                  </p:childTnLst>
                                </p:cTn>
                              </p:par>
                            </p:childTnLst>
                          </p:cTn>
                        </p:par>
                      </p:childTnLst>
                    </p:cTn>
                  </p:par>
                  <p:par>
                    <p:cTn id="417" fill="hold">
                      <p:stCondLst>
                        <p:cond delay="indefinite"/>
                      </p:stCondLst>
                      <p:childTnLst>
                        <p:par>
                          <p:cTn id="418" fill="hold">
                            <p:stCondLst>
                              <p:cond delay="0"/>
                            </p:stCondLst>
                            <p:childTnLst>
                              <p:par>
                                <p:cTn id="419" presetID="1" presetClass="entr" presetSubtype="0" fill="hold" grpId="0" nodeType="clickEffect">
                                  <p:stCondLst>
                                    <p:cond delay="0"/>
                                  </p:stCondLst>
                                  <p:childTnLst>
                                    <p:set>
                                      <p:cBhvr>
                                        <p:cTn id="420" dur="1" fill="hold">
                                          <p:stCondLst>
                                            <p:cond delay="0"/>
                                          </p:stCondLst>
                                        </p:cTn>
                                        <p:tgtEl>
                                          <p:spTgt spid="274"/>
                                        </p:tgtEl>
                                        <p:attrNameLst>
                                          <p:attrName>style.visibility</p:attrName>
                                        </p:attrNameLst>
                                      </p:cBhvr>
                                      <p:to>
                                        <p:strVal val="visible"/>
                                      </p:to>
                                    </p:set>
                                  </p:childTnLst>
                                </p:cTn>
                              </p:par>
                              <p:par>
                                <p:cTn id="421" presetID="35" presetClass="emph" presetSubtype="0" repeatCount="10000" fill="hold" grpId="1" nodeType="withEffect">
                                  <p:stCondLst>
                                    <p:cond delay="0"/>
                                  </p:stCondLst>
                                  <p:childTnLst>
                                    <p:anim calcmode="discrete" valueType="str">
                                      <p:cBhvr>
                                        <p:cTn id="422" dur="500" fill="hold"/>
                                        <p:tgtEl>
                                          <p:spTgt spid="274"/>
                                        </p:tgtEl>
                                        <p:attrNameLst>
                                          <p:attrName>style.visibility</p:attrName>
                                        </p:attrNameLst>
                                      </p:cBhvr>
                                      <p:tavLst>
                                        <p:tav tm="0">
                                          <p:val>
                                            <p:strVal val="hidden"/>
                                          </p:val>
                                        </p:tav>
                                        <p:tav tm="50000">
                                          <p:val>
                                            <p:strVal val="visible"/>
                                          </p:val>
                                        </p:tav>
                                      </p:tavLst>
                                    </p:anim>
                                  </p:childTnLst>
                                </p:cTn>
                              </p:par>
                            </p:childTnLst>
                          </p:cTn>
                        </p:par>
                      </p:childTnLst>
                    </p:cTn>
                  </p:par>
                  <p:par>
                    <p:cTn id="423" fill="hold">
                      <p:stCondLst>
                        <p:cond delay="indefinite"/>
                      </p:stCondLst>
                      <p:childTnLst>
                        <p:par>
                          <p:cTn id="424" fill="hold">
                            <p:stCondLst>
                              <p:cond delay="0"/>
                            </p:stCondLst>
                            <p:childTnLst>
                              <p:par>
                                <p:cTn id="425" presetID="22" presetClass="entr" presetSubtype="1" fill="hold" grpId="0" nodeType="clickEffect">
                                  <p:stCondLst>
                                    <p:cond delay="0"/>
                                  </p:stCondLst>
                                  <p:childTnLst>
                                    <p:set>
                                      <p:cBhvr>
                                        <p:cTn id="426" dur="1" fill="hold">
                                          <p:stCondLst>
                                            <p:cond delay="0"/>
                                          </p:stCondLst>
                                        </p:cTn>
                                        <p:tgtEl>
                                          <p:spTgt spid="273"/>
                                        </p:tgtEl>
                                        <p:attrNameLst>
                                          <p:attrName>style.visibility</p:attrName>
                                        </p:attrNameLst>
                                      </p:cBhvr>
                                      <p:to>
                                        <p:strVal val="visible"/>
                                      </p:to>
                                    </p:set>
                                    <p:animEffect transition="in" filter="wipe(up)">
                                      <p:cBhvr>
                                        <p:cTn id="427" dur="500"/>
                                        <p:tgtEl>
                                          <p:spTgt spid="273"/>
                                        </p:tgtEl>
                                      </p:cBhvr>
                                    </p:animEffect>
                                  </p:childTnLst>
                                </p:cTn>
                              </p:par>
                              <p:par>
                                <p:cTn id="428" presetID="1" presetClass="entr" presetSubtype="0" fill="hold" grpId="0" nodeType="withEffect">
                                  <p:stCondLst>
                                    <p:cond delay="0"/>
                                  </p:stCondLst>
                                  <p:childTnLst>
                                    <p:set>
                                      <p:cBhvr>
                                        <p:cTn id="429" dur="1" fill="hold">
                                          <p:stCondLst>
                                            <p:cond delay="0"/>
                                          </p:stCondLst>
                                        </p:cTn>
                                        <p:tgtEl>
                                          <p:spTgt spid="288"/>
                                        </p:tgtEl>
                                        <p:attrNameLst>
                                          <p:attrName>style.visibility</p:attrName>
                                        </p:attrNameLst>
                                      </p:cBhvr>
                                      <p:to>
                                        <p:strVal val="visible"/>
                                      </p:to>
                                    </p:set>
                                  </p:childTnLst>
                                </p:cTn>
                              </p:par>
                              <p:par>
                                <p:cTn id="430" presetID="64" presetClass="path" presetSubtype="0" fill="hold" grpId="1" nodeType="withEffect">
                                  <p:stCondLst>
                                    <p:cond delay="0"/>
                                  </p:stCondLst>
                                  <p:childTnLst>
                                    <p:animMotion origin="layout" path="M -1.66667E-6 4.19056E-6 L 0.18038 -0.41999 " pathEditMode="relative" rAng="0" ptsTypes="AA">
                                      <p:cBhvr>
                                        <p:cTn id="431" dur="500" spd="-100000" fill="hold"/>
                                        <p:tgtEl>
                                          <p:spTgt spid="288"/>
                                        </p:tgtEl>
                                        <p:attrNameLst>
                                          <p:attrName>ppt_x</p:attrName>
                                          <p:attrName>ppt_y</p:attrName>
                                        </p:attrNameLst>
                                      </p:cBhvr>
                                      <p:rCtr x="9010" y="-20999"/>
                                    </p:animMotion>
                                  </p:childTnLst>
                                </p:cTn>
                              </p:par>
                            </p:childTnLst>
                          </p:cTn>
                        </p:par>
                      </p:childTnLst>
                    </p:cTn>
                  </p:par>
                  <p:par>
                    <p:cTn id="432" fill="hold">
                      <p:stCondLst>
                        <p:cond delay="indefinite"/>
                      </p:stCondLst>
                      <p:childTnLst>
                        <p:par>
                          <p:cTn id="433" fill="hold">
                            <p:stCondLst>
                              <p:cond delay="0"/>
                            </p:stCondLst>
                            <p:childTnLst>
                              <p:par>
                                <p:cTn id="434" presetID="1" presetClass="exit" presetSubtype="0" fill="hold" grpId="1" nodeType="clickEffect">
                                  <p:stCondLst>
                                    <p:cond delay="0"/>
                                  </p:stCondLst>
                                  <p:childTnLst>
                                    <p:set>
                                      <p:cBhvr>
                                        <p:cTn id="435" dur="1" fill="hold">
                                          <p:stCondLst>
                                            <p:cond delay="0"/>
                                          </p:stCondLst>
                                        </p:cTn>
                                        <p:tgtEl>
                                          <p:spTgt spid="272"/>
                                        </p:tgtEl>
                                        <p:attrNameLst>
                                          <p:attrName>style.visibility</p:attrName>
                                        </p:attrNameLst>
                                      </p:cBhvr>
                                      <p:to>
                                        <p:strVal val="hidden"/>
                                      </p:to>
                                    </p:set>
                                  </p:childTnLst>
                                </p:cTn>
                              </p:par>
                              <p:par>
                                <p:cTn id="436" presetID="1" presetClass="exit" presetSubtype="0" fill="hold" grpId="1" nodeType="withEffect">
                                  <p:stCondLst>
                                    <p:cond delay="0"/>
                                  </p:stCondLst>
                                  <p:childTnLst>
                                    <p:set>
                                      <p:cBhvr>
                                        <p:cTn id="437" dur="1" fill="hold">
                                          <p:stCondLst>
                                            <p:cond delay="0"/>
                                          </p:stCondLst>
                                        </p:cTn>
                                        <p:tgtEl>
                                          <p:spTgt spid="273"/>
                                        </p:tgtEl>
                                        <p:attrNameLst>
                                          <p:attrName>style.visibility</p:attrName>
                                        </p:attrNameLst>
                                      </p:cBhvr>
                                      <p:to>
                                        <p:strVal val="hidden"/>
                                      </p:to>
                                    </p:set>
                                  </p:childTnLst>
                                </p:cTn>
                              </p:par>
                              <p:par>
                                <p:cTn id="438" presetID="1" presetClass="exit" presetSubtype="0" fill="hold" grpId="2" nodeType="withEffect">
                                  <p:stCondLst>
                                    <p:cond delay="0"/>
                                  </p:stCondLst>
                                  <p:childTnLst>
                                    <p:set>
                                      <p:cBhvr>
                                        <p:cTn id="439" dur="1" fill="hold">
                                          <p:stCondLst>
                                            <p:cond delay="0"/>
                                          </p:stCondLst>
                                        </p:cTn>
                                        <p:tgtEl>
                                          <p:spTgt spid="274"/>
                                        </p:tgtEl>
                                        <p:attrNameLst>
                                          <p:attrName>style.visibility</p:attrName>
                                        </p:attrNameLst>
                                      </p:cBhvr>
                                      <p:to>
                                        <p:strVal val="hidden"/>
                                      </p:to>
                                    </p:set>
                                  </p:childTnLst>
                                </p:cTn>
                              </p:par>
                              <p:par>
                                <p:cTn id="440" presetID="1" presetClass="exit" presetSubtype="0" fill="hold" grpId="2" nodeType="withEffect">
                                  <p:stCondLst>
                                    <p:cond delay="0"/>
                                  </p:stCondLst>
                                  <p:childTnLst>
                                    <p:set>
                                      <p:cBhvr>
                                        <p:cTn id="441" dur="1" fill="hold">
                                          <p:stCondLst>
                                            <p:cond delay="0"/>
                                          </p:stCondLst>
                                        </p:cTn>
                                        <p:tgtEl>
                                          <p:spTgt spid="283"/>
                                        </p:tgtEl>
                                        <p:attrNameLst>
                                          <p:attrName>style.visibility</p:attrName>
                                        </p:attrNameLst>
                                      </p:cBhvr>
                                      <p:to>
                                        <p:strVal val="hidden"/>
                                      </p:to>
                                    </p:set>
                                  </p:childTnLst>
                                </p:cTn>
                              </p:par>
                              <p:par>
                                <p:cTn id="442" presetID="1" presetClass="exit" presetSubtype="0" fill="hold" grpId="2" nodeType="withEffect">
                                  <p:stCondLst>
                                    <p:cond delay="0"/>
                                  </p:stCondLst>
                                  <p:childTnLst>
                                    <p:set>
                                      <p:cBhvr>
                                        <p:cTn id="443" dur="1" fill="hold">
                                          <p:stCondLst>
                                            <p:cond delay="0"/>
                                          </p:stCondLst>
                                        </p:cTn>
                                        <p:tgtEl>
                                          <p:spTgt spid="301"/>
                                        </p:tgtEl>
                                        <p:attrNameLst>
                                          <p:attrName>style.visibility</p:attrName>
                                        </p:attrNameLst>
                                      </p:cBhvr>
                                      <p:to>
                                        <p:strVal val="hidden"/>
                                      </p:to>
                                    </p:set>
                                  </p:childTnLst>
                                </p:cTn>
                              </p:par>
                            </p:childTnLst>
                          </p:cTn>
                        </p:par>
                      </p:childTnLst>
                    </p:cTn>
                  </p:par>
                  <p:par>
                    <p:cTn id="444" fill="hold">
                      <p:stCondLst>
                        <p:cond delay="indefinite"/>
                      </p:stCondLst>
                      <p:childTnLst>
                        <p:par>
                          <p:cTn id="445" fill="hold">
                            <p:stCondLst>
                              <p:cond delay="0"/>
                            </p:stCondLst>
                            <p:childTnLst>
                              <p:par>
                                <p:cTn id="446" presetID="1" presetClass="entr" presetSubtype="0" fill="hold" grpId="0" nodeType="clickEffect">
                                  <p:stCondLst>
                                    <p:cond delay="0"/>
                                  </p:stCondLst>
                                  <p:childTnLst>
                                    <p:set>
                                      <p:cBhvr>
                                        <p:cTn id="447" dur="1" fill="hold">
                                          <p:stCondLst>
                                            <p:cond delay="0"/>
                                          </p:stCondLst>
                                        </p:cTn>
                                        <p:tgtEl>
                                          <p:spTgt spid="291917"/>
                                        </p:tgtEl>
                                        <p:attrNameLst>
                                          <p:attrName>style.visibility</p:attrName>
                                        </p:attrNameLst>
                                      </p:cBhvr>
                                      <p:to>
                                        <p:strVal val="visible"/>
                                      </p:to>
                                    </p:set>
                                  </p:childTnLst>
                                </p:cTn>
                              </p:par>
                              <p:par>
                                <p:cTn id="448" presetID="1" presetClass="entr" presetSubtype="0" fill="hold" grpId="0" nodeType="withEffect">
                                  <p:stCondLst>
                                    <p:cond delay="0"/>
                                  </p:stCondLst>
                                  <p:childTnLst>
                                    <p:set>
                                      <p:cBhvr>
                                        <p:cTn id="449" dur="1" fill="hold">
                                          <p:stCondLst>
                                            <p:cond delay="0"/>
                                          </p:stCondLst>
                                        </p:cTn>
                                        <p:tgtEl>
                                          <p:spTgt spid="291920"/>
                                        </p:tgtEl>
                                        <p:attrNameLst>
                                          <p:attrName>style.visibility</p:attrName>
                                        </p:attrNameLst>
                                      </p:cBhvr>
                                      <p:to>
                                        <p:strVal val="visible"/>
                                      </p:to>
                                    </p:set>
                                  </p:childTnLst>
                                </p:cTn>
                              </p:par>
                              <p:par>
                                <p:cTn id="450" presetID="1" presetClass="entr" presetSubtype="0" fill="hold" grpId="0" nodeType="withEffect">
                                  <p:stCondLst>
                                    <p:cond delay="0"/>
                                  </p:stCondLst>
                                  <p:childTnLst>
                                    <p:set>
                                      <p:cBhvr>
                                        <p:cTn id="451" dur="1" fill="hold">
                                          <p:stCondLst>
                                            <p:cond delay="0"/>
                                          </p:stCondLst>
                                        </p:cTn>
                                        <p:tgtEl>
                                          <p:spTgt spid="291921"/>
                                        </p:tgtEl>
                                        <p:attrNameLst>
                                          <p:attrName>style.visibility</p:attrName>
                                        </p:attrNameLst>
                                      </p:cBhvr>
                                      <p:to>
                                        <p:strVal val="visible"/>
                                      </p:to>
                                    </p:set>
                                  </p:childTnLst>
                                </p:cTn>
                              </p:par>
                              <p:par>
                                <p:cTn id="452" presetID="1" presetClass="entr" presetSubtype="0" fill="hold" nodeType="withEffect">
                                  <p:stCondLst>
                                    <p:cond delay="0"/>
                                  </p:stCondLst>
                                  <p:childTnLst>
                                    <p:set>
                                      <p:cBhvr>
                                        <p:cTn id="453" dur="1" fill="hold">
                                          <p:stCondLst>
                                            <p:cond delay="0"/>
                                          </p:stCondLst>
                                        </p:cTn>
                                        <p:tgtEl>
                                          <p:spTgt spid="4"/>
                                        </p:tgtEl>
                                        <p:attrNameLst>
                                          <p:attrName>style.visibility</p:attrName>
                                        </p:attrNameLst>
                                      </p:cBhvr>
                                      <p:to>
                                        <p:strVal val="visible"/>
                                      </p:to>
                                    </p:set>
                                  </p:childTnLst>
                                </p:cTn>
                              </p:par>
                              <p:par>
                                <p:cTn id="454" presetID="29" presetClass="path" presetSubtype="0" repeatCount="indefinite" fill="hold" nodeType="withEffect">
                                  <p:stCondLst>
                                    <p:cond delay="0"/>
                                  </p:stCondLst>
                                  <p:endCondLst>
                                    <p:cond evt="onNext" delay="0">
                                      <p:tgtEl>
                                        <p:sldTgt/>
                                      </p:tgtEl>
                                    </p:cond>
                                  </p:endCondLst>
                                  <p:childTnLst>
                                    <p:animMotion origin="layout" path="M 3.61111E-6 0.00625 C 3.61111E-6 0.00601 0.00017 0.00578 0.00034 0.00532 C 0.00069 0.00416 0.00086 0.00347 0.00052 0.00324 C 0.00034 0.00324 -0.00018 0.0037 -0.0007 0.00463 C -0.00087 0.00532 -0.00087 0.00578 -0.00087 0.00625 C -0.00105 0.00648 -0.00105 0.00671 -0.00105 0.00694 C -0.00105 0.00833 -0.00087 0.00949 -0.00052 0.00949 C -0.00018 0.00949 3.61111E-6 0.00833 3.61111E-6 0.00694 C 3.61111E-6 0.00671 3.61111E-6 0.00601 3.61111E-6 0.00578 C -0.00018 0.00555 -0.00018 0.00532 -0.00035 0.00463 C -0.00087 0.0037 -0.00122 0.00324 -0.00157 0.00324 C -0.00191 0.00347 -0.00174 0.00416 -0.00139 0.00532 C -0.00122 0.00601 -0.00087 0.00625 -0.00087 0.00648 C -0.00052 0.00671 -0.00035 0.00694 -0.00018 0.0074 C 0.00052 0.0081 0.00121 0.00833 0.00139 0.0081 C 0.00156 0.00763 0.00121 0.00671 0.00052 0.00625 C 0.00017 0.00601 3.61111E-6 0.00555 -0.00035 0.00555 C -0.00052 0.00532 -0.00087 0.00532 -0.00122 0.00532 C -0.00209 0.00486 -0.00278 0.00486 -0.00278 0.00532 C -0.00278 0.00578 -0.00226 0.00625 -0.00139 0.00648 C -0.00105 0.00671 -0.0007 0.00671 -0.00035 0.00671 C -0.00018 0.00671 0.00017 0.00648 0.00034 0.00648 C 0.00121 0.00625 0.00208 0.00578 0.00191 0.00532 C 0.00191 0.00486 0.00104 0.00486 0.00017 0.00532 C -0.00018 0.00532 -0.00052 0.00555 -0.00087 0.00555 C -0.00105 0.00578 -0.00122 0.00601 -0.00157 0.00625 C -0.00209 0.00694 -0.00261 0.00763 -0.00243 0.0081 C -0.00226 0.00833 -0.00157 0.0081 -0.00087 0.0074 C -0.00052 0.00694 -0.00018 0.00648 3.61111E-6 0.00625 Z " pathEditMode="relative" rAng="0" ptsTypes="fffffffffffffffffffffffffffff">
                                      <p:cBhvr>
                                        <p:cTn id="455" dur="500" fill="hold"/>
                                        <p:tgtEl>
                                          <p:spTgt spid="4"/>
                                        </p:tgtEl>
                                        <p:attrNameLst>
                                          <p:attrName>ppt_x</p:attrName>
                                          <p:attrName>ppt_y</p:attrName>
                                        </p:attrNameLst>
                                      </p:cBhvr>
                                      <p:rCtr x="-35" y="0"/>
                                    </p:animMotion>
                                  </p:childTnLst>
                                </p:cTn>
                              </p:par>
                            </p:childTnLst>
                          </p:cTn>
                        </p:par>
                      </p:childTnLst>
                    </p:cTn>
                  </p:par>
                  <p:par>
                    <p:cTn id="456" fill="hold">
                      <p:stCondLst>
                        <p:cond delay="indefinite"/>
                      </p:stCondLst>
                      <p:childTnLst>
                        <p:par>
                          <p:cTn id="457" fill="hold">
                            <p:stCondLst>
                              <p:cond delay="0"/>
                            </p:stCondLst>
                            <p:childTnLst>
                              <p:par>
                                <p:cTn id="458" presetID="1" presetClass="entr" presetSubtype="0" fill="hold" grpId="0" nodeType="clickEffect">
                                  <p:stCondLst>
                                    <p:cond delay="0"/>
                                  </p:stCondLst>
                                  <p:childTnLst>
                                    <p:set>
                                      <p:cBhvr>
                                        <p:cTn id="459" dur="1" fill="hold">
                                          <p:stCondLst>
                                            <p:cond delay="0"/>
                                          </p:stCondLst>
                                        </p:cTn>
                                        <p:tgtEl>
                                          <p:spTgt spid="291947"/>
                                        </p:tgtEl>
                                        <p:attrNameLst>
                                          <p:attrName>style.visibility</p:attrName>
                                        </p:attrNameLst>
                                      </p:cBhvr>
                                      <p:to>
                                        <p:strVal val="visible"/>
                                      </p:to>
                                    </p:set>
                                  </p:childTnLst>
                                </p:cTn>
                              </p:par>
                            </p:childTnLst>
                          </p:cTn>
                        </p:par>
                      </p:childTnLst>
                    </p:cTn>
                  </p:par>
                  <p:par>
                    <p:cTn id="460" fill="hold">
                      <p:stCondLst>
                        <p:cond delay="indefinite"/>
                      </p:stCondLst>
                      <p:childTnLst>
                        <p:par>
                          <p:cTn id="461" fill="hold">
                            <p:stCondLst>
                              <p:cond delay="0"/>
                            </p:stCondLst>
                            <p:childTnLst>
                              <p:par>
                                <p:cTn id="462" presetID="1" presetClass="entr" presetSubtype="0" fill="hold" grpId="0" nodeType="clickEffect">
                                  <p:stCondLst>
                                    <p:cond delay="0"/>
                                  </p:stCondLst>
                                  <p:childTnLst>
                                    <p:set>
                                      <p:cBhvr>
                                        <p:cTn id="463" dur="1" fill="hold">
                                          <p:stCondLst>
                                            <p:cond delay="0"/>
                                          </p:stCondLst>
                                        </p:cTn>
                                        <p:tgtEl>
                                          <p:spTgt spid="292000"/>
                                        </p:tgtEl>
                                        <p:attrNameLst>
                                          <p:attrName>style.visibility</p:attrName>
                                        </p:attrNameLst>
                                      </p:cBhvr>
                                      <p:to>
                                        <p:strVal val="visible"/>
                                      </p:to>
                                    </p:set>
                                  </p:childTnLst>
                                </p:cTn>
                              </p:par>
                              <p:par>
                                <p:cTn id="464" presetID="1" presetClass="entr" presetSubtype="0" fill="hold" grpId="0" nodeType="withEffect">
                                  <p:stCondLst>
                                    <p:cond delay="0"/>
                                  </p:stCondLst>
                                  <p:childTnLst>
                                    <p:set>
                                      <p:cBhvr>
                                        <p:cTn id="465" dur="1" fill="hold">
                                          <p:stCondLst>
                                            <p:cond delay="0"/>
                                          </p:stCondLst>
                                        </p:cTn>
                                        <p:tgtEl>
                                          <p:spTgt spid="292001"/>
                                        </p:tgtEl>
                                        <p:attrNameLst>
                                          <p:attrName>style.visibility</p:attrName>
                                        </p:attrNameLst>
                                      </p:cBhvr>
                                      <p:to>
                                        <p:strVal val="visible"/>
                                      </p:to>
                                    </p:set>
                                  </p:childTnLst>
                                </p:cTn>
                              </p:par>
                              <p:par>
                                <p:cTn id="466" presetID="1" presetClass="entr" presetSubtype="0" fill="hold" grpId="0" nodeType="withEffect">
                                  <p:stCondLst>
                                    <p:cond delay="0"/>
                                  </p:stCondLst>
                                  <p:childTnLst>
                                    <p:set>
                                      <p:cBhvr>
                                        <p:cTn id="467" dur="1" fill="hold">
                                          <p:stCondLst>
                                            <p:cond delay="0"/>
                                          </p:stCondLst>
                                        </p:cTn>
                                        <p:tgtEl>
                                          <p:spTgt spid="292003"/>
                                        </p:tgtEl>
                                        <p:attrNameLst>
                                          <p:attrName>style.visibility</p:attrName>
                                        </p:attrNameLst>
                                      </p:cBhvr>
                                      <p:to>
                                        <p:strVal val="visible"/>
                                      </p:to>
                                    </p:set>
                                  </p:childTnLst>
                                </p:cTn>
                              </p:par>
                            </p:childTnLst>
                          </p:cTn>
                        </p:par>
                      </p:childTnLst>
                    </p:cTn>
                  </p:par>
                  <p:par>
                    <p:cTn id="468" fill="hold">
                      <p:stCondLst>
                        <p:cond delay="indefinite"/>
                      </p:stCondLst>
                      <p:childTnLst>
                        <p:par>
                          <p:cTn id="469" fill="hold">
                            <p:stCondLst>
                              <p:cond delay="0"/>
                            </p:stCondLst>
                            <p:childTnLst>
                              <p:par>
                                <p:cTn id="470" presetID="1" presetClass="entr" presetSubtype="0" fill="hold" grpId="0" nodeType="clickEffect">
                                  <p:stCondLst>
                                    <p:cond delay="0"/>
                                  </p:stCondLst>
                                  <p:childTnLst>
                                    <p:set>
                                      <p:cBhvr>
                                        <p:cTn id="471" dur="1" fill="hold">
                                          <p:stCondLst>
                                            <p:cond delay="0"/>
                                          </p:stCondLst>
                                        </p:cTn>
                                        <p:tgtEl>
                                          <p:spTgt spid="292002"/>
                                        </p:tgtEl>
                                        <p:attrNameLst>
                                          <p:attrName>style.visibility</p:attrName>
                                        </p:attrNameLst>
                                      </p:cBhvr>
                                      <p:to>
                                        <p:strVal val="visible"/>
                                      </p:to>
                                    </p:set>
                                  </p:childTnLst>
                                </p:cTn>
                              </p:par>
                            </p:childTnLst>
                          </p:cTn>
                        </p:par>
                      </p:childTnLst>
                    </p:cTn>
                  </p:par>
                  <p:par>
                    <p:cTn id="472" fill="hold">
                      <p:stCondLst>
                        <p:cond delay="indefinite"/>
                      </p:stCondLst>
                      <p:childTnLst>
                        <p:par>
                          <p:cTn id="473" fill="hold">
                            <p:stCondLst>
                              <p:cond delay="0"/>
                            </p:stCondLst>
                            <p:childTnLst>
                              <p:par>
                                <p:cTn id="474" presetID="1" presetClass="entr" presetSubtype="0" fill="hold" grpId="0" nodeType="clickEffect">
                                  <p:stCondLst>
                                    <p:cond delay="0"/>
                                  </p:stCondLst>
                                  <p:childTnLst>
                                    <p:set>
                                      <p:cBhvr>
                                        <p:cTn id="475" dur="1" fill="hold">
                                          <p:stCondLst>
                                            <p:cond delay="0"/>
                                          </p:stCondLst>
                                        </p:cTn>
                                        <p:tgtEl>
                                          <p:spTgt spid="291923"/>
                                        </p:tgtEl>
                                        <p:attrNameLst>
                                          <p:attrName>style.visibility</p:attrName>
                                        </p:attrNameLst>
                                      </p:cBhvr>
                                      <p:to>
                                        <p:strVal val="visible"/>
                                      </p:to>
                                    </p:set>
                                  </p:childTnLst>
                                </p:cTn>
                              </p:par>
                            </p:childTnLst>
                          </p:cTn>
                        </p:par>
                      </p:childTnLst>
                    </p:cTn>
                  </p:par>
                  <p:par>
                    <p:cTn id="476" fill="hold">
                      <p:stCondLst>
                        <p:cond delay="indefinite"/>
                      </p:stCondLst>
                      <p:childTnLst>
                        <p:par>
                          <p:cTn id="477" fill="hold">
                            <p:stCondLst>
                              <p:cond delay="0"/>
                            </p:stCondLst>
                            <p:childTnLst>
                              <p:par>
                                <p:cTn id="478" presetID="1" presetClass="exit" presetSubtype="0" fill="hold" nodeType="clickEffect">
                                  <p:stCondLst>
                                    <p:cond delay="0"/>
                                  </p:stCondLst>
                                  <p:childTnLst>
                                    <p:set>
                                      <p:cBhvr>
                                        <p:cTn id="479" dur="1" fill="hold">
                                          <p:stCondLst>
                                            <p:cond delay="0"/>
                                          </p:stCondLst>
                                        </p:cTn>
                                        <p:tgtEl>
                                          <p:spTgt spid="4"/>
                                        </p:tgtEl>
                                        <p:attrNameLst>
                                          <p:attrName>style.visibility</p:attrName>
                                        </p:attrNameLst>
                                      </p:cBhvr>
                                      <p:to>
                                        <p:strVal val="hidden"/>
                                      </p:to>
                                    </p:set>
                                  </p:childTnLst>
                                </p:cTn>
                              </p:par>
                              <p:par>
                                <p:cTn id="480" presetID="1" presetClass="exit" presetSubtype="0" fill="hold" grpId="1" nodeType="withEffect">
                                  <p:stCondLst>
                                    <p:cond delay="0"/>
                                  </p:stCondLst>
                                  <p:childTnLst>
                                    <p:set>
                                      <p:cBhvr>
                                        <p:cTn id="481" dur="1" fill="hold">
                                          <p:stCondLst>
                                            <p:cond delay="0"/>
                                          </p:stCondLst>
                                        </p:cTn>
                                        <p:tgtEl>
                                          <p:spTgt spid="292208"/>
                                        </p:tgtEl>
                                        <p:attrNameLst>
                                          <p:attrName>style.visibility</p:attrName>
                                        </p:attrNameLst>
                                      </p:cBhvr>
                                      <p:to>
                                        <p:strVal val="hidden"/>
                                      </p:to>
                                    </p:set>
                                  </p:childTnLst>
                                </p:cTn>
                              </p:par>
                              <p:par>
                                <p:cTn id="482" presetID="42" presetClass="path" presetSubtype="0" accel="50000" decel="50000" fill="hold" grpId="2" nodeType="withEffect">
                                  <p:stCondLst>
                                    <p:cond delay="0"/>
                                  </p:stCondLst>
                                  <p:childTnLst>
                                    <p:animMotion origin="layout" path="M 1.94444E-6 1.85185E-6 L 1.94444E-6 0.29444 " pathEditMode="relative" rAng="0" ptsTypes="AA">
                                      <p:cBhvr>
                                        <p:cTn id="483" dur="100" fill="hold"/>
                                        <p:tgtEl>
                                          <p:spTgt spid="292208"/>
                                        </p:tgtEl>
                                        <p:attrNameLst>
                                          <p:attrName>ppt_x</p:attrName>
                                          <p:attrName>ppt_y</p:attrName>
                                        </p:attrNameLst>
                                      </p:cBhvr>
                                      <p:rCtr x="0" y="14722"/>
                                    </p:animMotion>
                                  </p:childTnLst>
                                </p:cTn>
                              </p:par>
                            </p:childTnLst>
                          </p:cTn>
                        </p:par>
                      </p:childTnLst>
                    </p:cTn>
                  </p:par>
                  <p:par>
                    <p:cTn id="484" fill="hold">
                      <p:stCondLst>
                        <p:cond delay="indefinite"/>
                      </p:stCondLst>
                      <p:childTnLst>
                        <p:par>
                          <p:cTn id="485" fill="hold">
                            <p:stCondLst>
                              <p:cond delay="0"/>
                            </p:stCondLst>
                            <p:childTnLst>
                              <p:par>
                                <p:cTn id="486" presetID="22" presetClass="entr" presetSubtype="2" fill="hold" grpId="0" nodeType="clickEffect">
                                  <p:stCondLst>
                                    <p:cond delay="0"/>
                                  </p:stCondLst>
                                  <p:childTnLst>
                                    <p:set>
                                      <p:cBhvr>
                                        <p:cTn id="487" dur="1" fill="hold">
                                          <p:stCondLst>
                                            <p:cond delay="0"/>
                                          </p:stCondLst>
                                        </p:cTn>
                                        <p:tgtEl>
                                          <p:spTgt spid="292207"/>
                                        </p:tgtEl>
                                        <p:attrNameLst>
                                          <p:attrName>style.visibility</p:attrName>
                                        </p:attrNameLst>
                                      </p:cBhvr>
                                      <p:to>
                                        <p:strVal val="visible"/>
                                      </p:to>
                                    </p:set>
                                    <p:animEffect transition="in" filter="wipe(right)">
                                      <p:cBhvr>
                                        <p:cTn id="488" dur="500"/>
                                        <p:tgtEl>
                                          <p:spTgt spid="292207"/>
                                        </p:tgtEl>
                                      </p:cBhvr>
                                    </p:animEffect>
                                  </p:childTnLst>
                                </p:cTn>
                              </p:par>
                            </p:childTnLst>
                          </p:cTn>
                        </p:par>
                        <p:par>
                          <p:cTn id="489" fill="hold">
                            <p:stCondLst>
                              <p:cond delay="500"/>
                            </p:stCondLst>
                            <p:childTnLst>
                              <p:par>
                                <p:cTn id="490" presetID="1" presetClass="entr" presetSubtype="0" fill="hold" grpId="0" nodeType="afterEffect">
                                  <p:stCondLst>
                                    <p:cond delay="0"/>
                                  </p:stCondLst>
                                  <p:childTnLst>
                                    <p:set>
                                      <p:cBhvr>
                                        <p:cTn id="491" dur="1" fill="hold">
                                          <p:stCondLst>
                                            <p:cond delay="0"/>
                                          </p:stCondLst>
                                        </p:cTn>
                                        <p:tgtEl>
                                          <p:spTgt spid="292208"/>
                                        </p:tgtEl>
                                        <p:attrNameLst>
                                          <p:attrName>style.visibility</p:attrName>
                                        </p:attrNameLst>
                                      </p:cBhvr>
                                      <p:to>
                                        <p:strVal val="visible"/>
                                      </p:to>
                                    </p:set>
                                  </p:childTnLst>
                                </p:cTn>
                              </p:par>
                            </p:childTnLst>
                          </p:cTn>
                        </p:par>
                      </p:childTnLst>
                    </p:cTn>
                  </p:par>
                  <p:par>
                    <p:cTn id="492" fill="hold">
                      <p:stCondLst>
                        <p:cond delay="indefinite"/>
                      </p:stCondLst>
                      <p:childTnLst>
                        <p:par>
                          <p:cTn id="493" fill="hold">
                            <p:stCondLst>
                              <p:cond delay="0"/>
                            </p:stCondLst>
                            <p:childTnLst>
                              <p:par>
                                <p:cTn id="494" presetID="7" presetClass="emph" presetSubtype="2" fill="hold" nodeType="clickEffect">
                                  <p:stCondLst>
                                    <p:cond delay="0"/>
                                  </p:stCondLst>
                                  <p:childTnLst>
                                    <p:animClr clrSpc="rgb" dir="cw">
                                      <p:cBhvr>
                                        <p:cTn id="495" dur="100" fill="hold"/>
                                        <p:tgtEl>
                                          <p:spTgt spid="292149"/>
                                        </p:tgtEl>
                                        <p:attrNameLst>
                                          <p:attrName>stroke.color</p:attrName>
                                        </p:attrNameLst>
                                      </p:cBhvr>
                                      <p:to>
                                        <a:schemeClr val="accent1"/>
                                      </p:to>
                                    </p:animClr>
                                    <p:set>
                                      <p:cBhvr>
                                        <p:cTn id="496" dur="100" fill="hold"/>
                                        <p:tgtEl>
                                          <p:spTgt spid="292149"/>
                                        </p:tgtEl>
                                        <p:attrNameLst>
                                          <p:attrName>stroke.on</p:attrName>
                                        </p:attrNameLst>
                                      </p:cBhvr>
                                      <p:to>
                                        <p:strVal val="true"/>
                                      </p:to>
                                    </p:set>
                                  </p:childTnLst>
                                </p:cTn>
                              </p:par>
                              <p:par>
                                <p:cTn id="497" presetID="7" presetClass="emph" presetSubtype="2" fill="hold" nodeType="withEffect">
                                  <p:stCondLst>
                                    <p:cond delay="0"/>
                                  </p:stCondLst>
                                  <p:childTnLst>
                                    <p:animClr clrSpc="rgb" dir="cw">
                                      <p:cBhvr>
                                        <p:cTn id="498" dur="100" fill="hold"/>
                                        <p:tgtEl>
                                          <p:spTgt spid="292150"/>
                                        </p:tgtEl>
                                        <p:attrNameLst>
                                          <p:attrName>stroke.color</p:attrName>
                                        </p:attrNameLst>
                                      </p:cBhvr>
                                      <p:to>
                                        <a:schemeClr val="accent1"/>
                                      </p:to>
                                    </p:animClr>
                                    <p:set>
                                      <p:cBhvr>
                                        <p:cTn id="499" dur="100" fill="hold"/>
                                        <p:tgtEl>
                                          <p:spTgt spid="292150"/>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9" grpId="0"/>
      <p:bldP spid="291905" grpId="0" animBg="1"/>
      <p:bldP spid="291906" grpId="0"/>
      <p:bldP spid="291908" grpId="0"/>
      <p:bldP spid="291908" grpId="1"/>
      <p:bldP spid="291912" grpId="0"/>
      <p:bldP spid="291913" grpId="0"/>
      <p:bldP spid="291913" grpId="1"/>
      <p:bldP spid="291914" grpId="0" animBg="1"/>
      <p:bldP spid="291915" grpId="0"/>
      <p:bldP spid="291916" grpId="0" animBg="1"/>
      <p:bldP spid="291917" grpId="0"/>
      <p:bldP spid="291918" grpId="0" animBg="1"/>
      <p:bldP spid="291919" grpId="0" animBg="1"/>
      <p:bldP spid="291920" grpId="0" animBg="1"/>
      <p:bldP spid="291921" grpId="0"/>
      <p:bldP spid="291922" grpId="0"/>
      <p:bldP spid="291923" grpId="0"/>
      <p:bldP spid="291925" grpId="0" animBg="1"/>
      <p:bldP spid="291926" grpId="0"/>
      <p:bldP spid="291945" grpId="0"/>
      <p:bldP spid="291945" grpId="1"/>
      <p:bldP spid="291946" grpId="0"/>
      <p:bldP spid="291946" grpId="1"/>
      <p:bldP spid="291947" grpId="0"/>
      <p:bldP spid="291977" grpId="0" animBg="1"/>
      <p:bldP spid="291977" grpId="1" animBg="1"/>
      <p:bldP spid="291978" grpId="0" animBg="1"/>
      <p:bldP spid="291978" grpId="1" animBg="1"/>
      <p:bldP spid="291979" grpId="0" animBg="1"/>
      <p:bldP spid="291979" grpId="1" animBg="1"/>
      <p:bldP spid="292000" grpId="0"/>
      <p:bldP spid="292001" grpId="0" animBg="1"/>
      <p:bldP spid="292002" grpId="0"/>
      <p:bldP spid="292003" grpId="0"/>
      <p:bldP spid="292032" grpId="0" animBg="1"/>
      <p:bldP spid="292033" grpId="0" animBg="1"/>
      <p:bldP spid="292033" grpId="1" animBg="1"/>
      <p:bldP spid="292034" grpId="0" animBg="1"/>
      <p:bldP spid="292034" grpId="1" animBg="1"/>
      <p:bldP spid="292035" grpId="0" animBg="1"/>
      <p:bldP spid="292035" grpId="1" animBg="1"/>
      <p:bldP spid="292036" grpId="0" animBg="1"/>
      <p:bldP spid="292036" grpId="1" animBg="1"/>
      <p:bldP spid="292040" grpId="0" animBg="1"/>
      <p:bldP spid="292040" grpId="1" animBg="1"/>
      <p:bldP spid="292100" grpId="0"/>
      <p:bldP spid="292100" grpId="1"/>
      <p:bldP spid="292101" grpId="0"/>
      <p:bldP spid="292101" grpId="1"/>
      <p:bldP spid="292102" grpId="0"/>
      <p:bldP spid="292102" grpId="1"/>
      <p:bldP spid="292103" grpId="0"/>
      <p:bldP spid="292103" grpId="1"/>
      <p:bldP spid="292104" grpId="0" animBg="1"/>
      <p:bldP spid="292104" grpId="1" animBg="1"/>
      <p:bldP spid="292105" grpId="0" animBg="1"/>
      <p:bldP spid="292105" grpId="1" animBg="1"/>
      <p:bldP spid="292106" grpId="0"/>
      <p:bldP spid="292109" grpId="0"/>
      <p:bldP spid="291843" grpId="0" animBg="1"/>
      <p:bldP spid="291843" grpId="1" animBg="1"/>
      <p:bldP spid="291843" grpId="2" animBg="1"/>
      <p:bldP spid="292198" grpId="0" animBg="1"/>
      <p:bldP spid="292198" grpId="1" animBg="1"/>
      <p:bldP spid="292198" grpId="2" animBg="1"/>
      <p:bldP spid="292199" grpId="0" animBg="1"/>
      <p:bldP spid="292199" grpId="1" animBg="1"/>
      <p:bldP spid="292199" grpId="2" animBg="1"/>
      <p:bldP spid="292200" grpId="0" animBg="1"/>
      <p:bldP spid="292200" grpId="1" animBg="1"/>
      <p:bldP spid="292200" grpId="2" animBg="1"/>
      <p:bldP spid="292201" grpId="0"/>
      <p:bldP spid="292201" grpId="1"/>
      <p:bldP spid="292202" grpId="0" animBg="1"/>
      <p:bldP spid="292202" grpId="1" animBg="1"/>
      <p:bldP spid="292202" grpId="2" animBg="1"/>
      <p:bldP spid="292203" grpId="0" animBg="1"/>
      <p:bldP spid="292203" grpId="1" animBg="1"/>
      <p:bldP spid="292203" grpId="2" animBg="1"/>
      <p:bldP spid="292207" grpId="0" animBg="1"/>
      <p:bldP spid="314" grpId="0"/>
      <p:bldP spid="314" grpId="1"/>
      <p:bldP spid="316" grpId="0"/>
      <p:bldP spid="317" grpId="0"/>
      <p:bldP spid="318" grpId="0" animBg="1"/>
      <p:bldP spid="319" grpId="0" animBg="1"/>
      <p:bldP spid="320" grpId="0"/>
      <p:bldP spid="320" grpId="1"/>
      <p:bldP spid="322" grpId="0"/>
      <p:bldP spid="322" grpId="1"/>
      <p:bldP spid="323" grpId="0"/>
      <p:bldP spid="323" grpId="1"/>
      <p:bldP spid="326" grpId="0" animBg="1"/>
      <p:bldP spid="326" grpId="1" animBg="1"/>
      <p:bldP spid="327" grpId="0"/>
      <p:bldP spid="327" grpId="1"/>
      <p:bldP spid="328" grpId="0" animBg="1"/>
      <p:bldP spid="328" grpId="1" animBg="1"/>
      <p:bldP spid="329" grpId="0"/>
      <p:bldP spid="329" grpId="1"/>
      <p:bldP spid="337" grpId="0" animBg="1"/>
      <p:bldP spid="337" grpId="1" animBg="1"/>
      <p:bldP spid="337" grpId="2" animBg="1"/>
      <p:bldP spid="338" grpId="0" animBg="1"/>
      <p:bldP spid="338" grpId="1" animBg="1"/>
      <p:bldP spid="339" grpId="0" animBg="1"/>
      <p:bldP spid="339" grpId="1" animBg="1"/>
      <p:bldP spid="339" grpId="2" animBg="1"/>
      <p:bldP spid="340" grpId="0" animBg="1"/>
      <p:bldP spid="340" grpId="1" animBg="1"/>
      <p:bldP spid="356" grpId="0"/>
      <p:bldP spid="356" grpId="1"/>
      <p:bldP spid="464" grpId="0" animBg="1"/>
      <p:bldP spid="464" grpId="1" animBg="1"/>
      <p:bldP spid="465" grpId="0" animBg="1"/>
      <p:bldP spid="465" grpId="1" animBg="1"/>
      <p:bldP spid="465" grpId="2" animBg="1"/>
      <p:bldP spid="266" grpId="0" animBg="1"/>
      <p:bldP spid="266" grpId="1" animBg="1"/>
      <p:bldP spid="266" grpId="2" animBg="1"/>
      <p:bldP spid="267" grpId="0" animBg="1"/>
      <p:bldP spid="267" grpId="1" animBg="1"/>
      <p:bldP spid="268" grpId="0" animBg="1"/>
      <p:bldP spid="268" grpId="1" animBg="1"/>
      <p:bldP spid="268" grpId="2" animBg="1"/>
      <p:bldP spid="269" grpId="0" animBg="1"/>
      <p:bldP spid="269" grpId="1" animBg="1"/>
      <p:bldP spid="270" grpId="0" animBg="1"/>
      <p:bldP spid="270" grpId="1" animBg="1"/>
      <p:bldP spid="270" grpId="2" animBg="1"/>
      <p:bldP spid="271" grpId="0" animBg="1"/>
      <p:bldP spid="271" grpId="1" animBg="1"/>
      <p:bldP spid="271" grpId="2" animBg="1"/>
      <p:bldP spid="272" grpId="0" animBg="1"/>
      <p:bldP spid="272" grpId="1" animBg="1"/>
      <p:bldP spid="273" grpId="0" animBg="1"/>
      <p:bldP spid="273" grpId="1" animBg="1"/>
      <p:bldP spid="274" grpId="0" animBg="1"/>
      <p:bldP spid="274" grpId="1" animBg="1"/>
      <p:bldP spid="274" grpId="2" animBg="1"/>
      <p:bldP spid="283" grpId="0" animBg="1"/>
      <p:bldP spid="283" grpId="1" animBg="1"/>
      <p:bldP spid="283" grpId="2" animBg="1"/>
      <p:bldP spid="288" grpId="0"/>
      <p:bldP spid="288" grpId="1"/>
      <p:bldP spid="293" grpId="0" animBg="1"/>
      <p:bldP spid="293" grpId="1" animBg="1"/>
      <p:bldP spid="294" grpId="0" animBg="1"/>
      <p:bldP spid="294" grpId="1" animBg="1"/>
      <p:bldP spid="301" grpId="0" animBg="1"/>
      <p:bldP spid="301" grpId="1" animBg="1"/>
      <p:bldP spid="301" grpId="2" animBg="1"/>
      <p:bldP spid="305" grpId="0" animBg="1"/>
      <p:bldP spid="305" grpId="1" animBg="1"/>
      <p:bldP spid="305" grpId="2" animBg="1"/>
      <p:bldP spid="292208" grpId="0" animBg="1"/>
      <p:bldP spid="292208" grpId="1" animBg="1"/>
      <p:bldP spid="292208" grpId="2" animBg="1"/>
      <p:bldP spid="292031" grpId="0" animBg="1"/>
      <p:bldP spid="292031" grpId="1" animBg="1"/>
      <p:bldP spid="321" grpId="0" animBg="1"/>
      <p:bldP spid="321" grpId="1" animBg="1"/>
      <p:bldP spid="321" grpId="2" animBg="1"/>
      <p:bldP spid="324" grpId="0" animBg="1"/>
      <p:bldP spid="324"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9" name="グループ化 248">
            <a:extLst>
              <a:ext uri="{FF2B5EF4-FFF2-40B4-BE49-F238E27FC236}">
                <a16:creationId xmlns:a16="http://schemas.microsoft.com/office/drawing/2014/main" id="{3789CACF-2833-4527-8C16-31BBA3AE5888}"/>
              </a:ext>
            </a:extLst>
          </p:cNvPr>
          <p:cNvGrpSpPr/>
          <p:nvPr/>
        </p:nvGrpSpPr>
        <p:grpSpPr>
          <a:xfrm>
            <a:off x="0" y="3038899"/>
            <a:ext cx="3394075" cy="519112"/>
            <a:chOff x="0" y="3038899"/>
            <a:chExt cx="3394075" cy="519112"/>
          </a:xfrm>
        </p:grpSpPr>
        <p:sp>
          <p:nvSpPr>
            <p:cNvPr id="250" name="AutoShape 164">
              <a:extLst>
                <a:ext uri="{FF2B5EF4-FFF2-40B4-BE49-F238E27FC236}">
                  <a16:creationId xmlns:a16="http://schemas.microsoft.com/office/drawing/2014/main" id="{A8B8D26D-EC14-4BA8-9EA3-ACDEB2830786}"/>
                </a:ext>
              </a:extLst>
            </p:cNvPr>
            <p:cNvSpPr>
              <a:spLocks noChangeArrowheads="1"/>
            </p:cNvSpPr>
            <p:nvPr/>
          </p:nvSpPr>
          <p:spPr bwMode="auto">
            <a:xfrm>
              <a:off x="12201" y="3103139"/>
              <a:ext cx="3381874" cy="402249"/>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51" name="Rectangle 100">
              <a:extLst>
                <a:ext uri="{FF2B5EF4-FFF2-40B4-BE49-F238E27FC236}">
                  <a16:creationId xmlns:a16="http://schemas.microsoft.com/office/drawing/2014/main" id="{9808258B-26BE-4B30-8CAF-607F08348C3D}"/>
                </a:ext>
              </a:extLst>
            </p:cNvPr>
            <p:cNvSpPr>
              <a:spLocks noChangeArrowheads="1"/>
            </p:cNvSpPr>
            <p:nvPr/>
          </p:nvSpPr>
          <p:spPr bwMode="auto">
            <a:xfrm>
              <a:off x="0" y="3038899"/>
              <a:ext cx="3394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dirty="0">
                  <a:solidFill>
                    <a:srgbClr val="C84600"/>
                  </a:solidFill>
                </a:rPr>
                <a:t>連立方程式として解く</a:t>
              </a:r>
            </a:p>
          </p:txBody>
        </p:sp>
      </p:grpSp>
      <p:grpSp>
        <p:nvGrpSpPr>
          <p:cNvPr id="231" name="グループ化 230">
            <a:extLst>
              <a:ext uri="{FF2B5EF4-FFF2-40B4-BE49-F238E27FC236}">
                <a16:creationId xmlns:a16="http://schemas.microsoft.com/office/drawing/2014/main" id="{9A393AFF-CE7E-4167-8681-77D2D3092CBA}"/>
              </a:ext>
            </a:extLst>
          </p:cNvPr>
          <p:cNvGrpSpPr/>
          <p:nvPr/>
        </p:nvGrpSpPr>
        <p:grpSpPr>
          <a:xfrm>
            <a:off x="9930" y="492126"/>
            <a:ext cx="1962150" cy="519112"/>
            <a:chOff x="9930" y="492126"/>
            <a:chExt cx="1962150" cy="519112"/>
          </a:xfrm>
        </p:grpSpPr>
        <p:sp>
          <p:nvSpPr>
            <p:cNvPr id="232" name="AutoShape 164">
              <a:extLst>
                <a:ext uri="{FF2B5EF4-FFF2-40B4-BE49-F238E27FC236}">
                  <a16:creationId xmlns:a16="http://schemas.microsoft.com/office/drawing/2014/main" id="{EC26A2B4-AF87-41B7-81C4-52D7523D77CC}"/>
                </a:ext>
              </a:extLst>
            </p:cNvPr>
            <p:cNvSpPr>
              <a:spLocks noChangeArrowheads="1"/>
            </p:cNvSpPr>
            <p:nvPr/>
          </p:nvSpPr>
          <p:spPr bwMode="auto">
            <a:xfrm>
              <a:off x="9930" y="524501"/>
              <a:ext cx="1953808" cy="45153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33" name="Rectangle 48">
              <a:extLst>
                <a:ext uri="{FF2B5EF4-FFF2-40B4-BE49-F238E27FC236}">
                  <a16:creationId xmlns:a16="http://schemas.microsoft.com/office/drawing/2014/main" id="{E4E42E07-AC1B-4F22-AD56-105B814C10B6}"/>
                </a:ext>
              </a:extLst>
            </p:cNvPr>
            <p:cNvSpPr>
              <a:spLocks noChangeArrowheads="1"/>
            </p:cNvSpPr>
            <p:nvPr/>
          </p:nvSpPr>
          <p:spPr bwMode="auto">
            <a:xfrm>
              <a:off x="9930" y="492126"/>
              <a:ext cx="1962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C84600"/>
                  </a:solidFill>
                </a:rPr>
                <a:t>運動方程式</a:t>
              </a:r>
            </a:p>
          </p:txBody>
        </p:sp>
      </p:grpSp>
      <p:sp>
        <p:nvSpPr>
          <p:cNvPr id="230" name="AutoShape 164">
            <a:extLst>
              <a:ext uri="{FF2B5EF4-FFF2-40B4-BE49-F238E27FC236}">
                <a16:creationId xmlns:a16="http://schemas.microsoft.com/office/drawing/2014/main" id="{77F4DF0D-DE60-4DF8-A251-99EE506E1DA4}"/>
              </a:ext>
            </a:extLst>
          </p:cNvPr>
          <p:cNvSpPr>
            <a:spLocks noChangeArrowheads="1"/>
          </p:cNvSpPr>
          <p:nvPr/>
        </p:nvSpPr>
        <p:spPr bwMode="auto">
          <a:xfrm>
            <a:off x="26290" y="6860"/>
            <a:ext cx="5247386" cy="494792"/>
          </a:xfrm>
          <a:prstGeom prst="roundRect">
            <a:avLst>
              <a:gd name="adj" fmla="val 127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sp>
        <p:nvSpPr>
          <p:cNvPr id="350" name="AutoShape 313"/>
          <p:cNvSpPr>
            <a:spLocks noChangeArrowheads="1"/>
          </p:cNvSpPr>
          <p:nvPr/>
        </p:nvSpPr>
        <p:spPr bwMode="auto">
          <a:xfrm>
            <a:off x="4369736" y="1662965"/>
            <a:ext cx="316038"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pSp>
        <p:nvGrpSpPr>
          <p:cNvPr id="5" name="グループ化 4"/>
          <p:cNvGrpSpPr/>
          <p:nvPr/>
        </p:nvGrpSpPr>
        <p:grpSpPr>
          <a:xfrm>
            <a:off x="0" y="0"/>
            <a:ext cx="9144000" cy="6374373"/>
            <a:chOff x="0" y="0"/>
            <a:chExt cx="9144000" cy="6374373"/>
          </a:xfrm>
        </p:grpSpPr>
        <p:sp>
          <p:nvSpPr>
            <p:cNvPr id="15368" name="Rectangle 48"/>
            <p:cNvSpPr>
              <a:spLocks noChangeArrowheads="1"/>
            </p:cNvSpPr>
            <p:nvPr/>
          </p:nvSpPr>
          <p:spPr bwMode="auto">
            <a:xfrm>
              <a:off x="0" y="103505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15369" name="Rectangle 49"/>
            <p:cNvSpPr>
              <a:spLocks noChangeArrowheads="1"/>
            </p:cNvSpPr>
            <p:nvPr/>
          </p:nvSpPr>
          <p:spPr bwMode="auto">
            <a:xfrm>
              <a:off x="0" y="15319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15370" name="Rectangle 56"/>
            <p:cNvSpPr>
              <a:spLocks noChangeArrowheads="1"/>
            </p:cNvSpPr>
            <p:nvPr/>
          </p:nvSpPr>
          <p:spPr bwMode="auto">
            <a:xfrm>
              <a:off x="368300" y="995363"/>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鉛直成分</a:t>
              </a:r>
            </a:p>
          </p:txBody>
        </p:sp>
        <p:sp>
          <p:nvSpPr>
            <p:cNvPr id="15371" name="Rectangle 57"/>
            <p:cNvSpPr>
              <a:spLocks noChangeArrowheads="1"/>
            </p:cNvSpPr>
            <p:nvPr/>
          </p:nvSpPr>
          <p:spPr bwMode="auto">
            <a:xfrm>
              <a:off x="368300" y="1531938"/>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水平成分</a:t>
              </a:r>
            </a:p>
          </p:txBody>
        </p:sp>
        <p:grpSp>
          <p:nvGrpSpPr>
            <p:cNvPr id="15373" name="Group 321"/>
            <p:cNvGrpSpPr>
              <a:grpSpLocks/>
            </p:cNvGrpSpPr>
            <p:nvPr/>
          </p:nvGrpSpPr>
          <p:grpSpPr bwMode="auto">
            <a:xfrm>
              <a:off x="1936750" y="960438"/>
              <a:ext cx="2905125" cy="1693862"/>
              <a:chOff x="1220" y="605"/>
              <a:chExt cx="1830" cy="1067"/>
            </a:xfrm>
          </p:grpSpPr>
          <p:sp>
            <p:nvSpPr>
              <p:cNvPr id="15610" name="Rectangle 322"/>
              <p:cNvSpPr>
                <a:spLocks noChangeArrowheads="1"/>
              </p:cNvSpPr>
              <p:nvPr/>
            </p:nvSpPr>
            <p:spPr bwMode="auto">
              <a:xfrm>
                <a:off x="1242" y="1325"/>
                <a:ext cx="4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15611" name="Rectangle 323"/>
              <p:cNvSpPr>
                <a:spLocks noChangeArrowheads="1"/>
              </p:cNvSpPr>
              <p:nvPr/>
            </p:nvSpPr>
            <p:spPr bwMode="auto">
              <a:xfrm>
                <a:off x="1825" y="1345"/>
                <a:ext cx="2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612" name="Rectangle 324"/>
              <p:cNvSpPr>
                <a:spLocks noChangeArrowheads="1"/>
              </p:cNvSpPr>
              <p:nvPr/>
            </p:nvSpPr>
            <p:spPr bwMode="auto">
              <a:xfrm>
                <a:off x="2107" y="1309"/>
                <a:ext cx="60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15613" name="Rectangle 325"/>
              <p:cNvSpPr>
                <a:spLocks noChangeArrowheads="1"/>
              </p:cNvSpPr>
              <p:nvPr/>
            </p:nvSpPr>
            <p:spPr bwMode="auto">
              <a:xfrm>
                <a:off x="1555" y="1334"/>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0</a:t>
                </a:r>
              </a:p>
            </p:txBody>
          </p:sp>
          <p:sp>
            <p:nvSpPr>
              <p:cNvPr id="15614" name="Rectangle 326"/>
              <p:cNvSpPr>
                <a:spLocks noChangeArrowheads="1"/>
              </p:cNvSpPr>
              <p:nvPr/>
            </p:nvSpPr>
            <p:spPr bwMode="auto">
              <a:xfrm>
                <a:off x="1242" y="942"/>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15615" name="Rectangle 327"/>
              <p:cNvSpPr>
                <a:spLocks noChangeArrowheads="1"/>
              </p:cNvSpPr>
              <p:nvPr/>
            </p:nvSpPr>
            <p:spPr bwMode="auto">
              <a:xfrm>
                <a:off x="1824" y="933"/>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15616" name="Rectangle 328"/>
              <p:cNvSpPr>
                <a:spLocks noChangeArrowheads="1"/>
              </p:cNvSpPr>
              <p:nvPr/>
            </p:nvSpPr>
            <p:spPr bwMode="auto">
              <a:xfrm>
                <a:off x="1220" y="608"/>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15617" name="Rectangle 329"/>
              <p:cNvSpPr>
                <a:spLocks noChangeArrowheads="1"/>
              </p:cNvSpPr>
              <p:nvPr/>
            </p:nvSpPr>
            <p:spPr bwMode="auto">
              <a:xfrm>
                <a:off x="1824" y="616"/>
                <a:ext cx="2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618" name="Rectangle 330"/>
              <p:cNvSpPr>
                <a:spLocks noChangeArrowheads="1"/>
              </p:cNvSpPr>
              <p:nvPr/>
            </p:nvSpPr>
            <p:spPr bwMode="auto">
              <a:xfrm>
                <a:off x="2104" y="608"/>
                <a:ext cx="5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619" name="Rectangle 331"/>
              <p:cNvSpPr>
                <a:spLocks noChangeArrowheads="1"/>
              </p:cNvSpPr>
              <p:nvPr/>
            </p:nvSpPr>
            <p:spPr bwMode="auto">
              <a:xfrm>
                <a:off x="2240" y="987"/>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20" name="Rectangle 332"/>
              <p:cNvSpPr>
                <a:spLocks noChangeArrowheads="1"/>
              </p:cNvSpPr>
              <p:nvPr/>
            </p:nvSpPr>
            <p:spPr bwMode="auto">
              <a:xfrm>
                <a:off x="1520" y="605"/>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21" name="Rectangle 333"/>
              <p:cNvSpPr>
                <a:spLocks noChangeArrowheads="1"/>
              </p:cNvSpPr>
              <p:nvPr/>
            </p:nvSpPr>
            <p:spPr bwMode="auto">
              <a:xfrm>
                <a:off x="1530" y="937"/>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22" name="Rectangle 334"/>
              <p:cNvSpPr>
                <a:spLocks noChangeArrowheads="1"/>
              </p:cNvSpPr>
              <p:nvPr/>
            </p:nvSpPr>
            <p:spPr bwMode="auto">
              <a:xfrm>
                <a:off x="2694" y="612"/>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23" name="Rectangle 335"/>
              <p:cNvSpPr>
                <a:spLocks noChangeArrowheads="1"/>
              </p:cNvSpPr>
              <p:nvPr/>
            </p:nvSpPr>
            <p:spPr bwMode="auto">
              <a:xfrm>
                <a:off x="2550" y="618"/>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a:t>
                </a:r>
              </a:p>
            </p:txBody>
          </p:sp>
          <p:sp>
            <p:nvSpPr>
              <p:cNvPr id="15624" name="Rectangle 336"/>
              <p:cNvSpPr>
                <a:spLocks noChangeArrowheads="1"/>
              </p:cNvSpPr>
              <p:nvPr/>
            </p:nvSpPr>
            <p:spPr bwMode="auto">
              <a:xfrm>
                <a:off x="2785" y="1317"/>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t>N</a:t>
                </a:r>
              </a:p>
            </p:txBody>
          </p:sp>
          <p:sp>
            <p:nvSpPr>
              <p:cNvPr id="15625" name="Rectangle 337"/>
              <p:cNvSpPr>
                <a:spLocks noChangeArrowheads="1"/>
              </p:cNvSpPr>
              <p:nvPr/>
            </p:nvSpPr>
            <p:spPr bwMode="auto">
              <a:xfrm>
                <a:off x="2586" y="1308"/>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t>
                </a:r>
              </a:p>
            </p:txBody>
          </p:sp>
          <p:sp>
            <p:nvSpPr>
              <p:cNvPr id="15626" name="Rectangle 338"/>
              <p:cNvSpPr>
                <a:spLocks noChangeArrowheads="1"/>
              </p:cNvSpPr>
              <p:nvPr/>
            </p:nvSpPr>
            <p:spPr bwMode="auto">
              <a:xfrm>
                <a:off x="1242" y="1325"/>
                <a:ext cx="4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15627" name="Rectangle 339"/>
              <p:cNvSpPr>
                <a:spLocks noChangeArrowheads="1"/>
              </p:cNvSpPr>
              <p:nvPr/>
            </p:nvSpPr>
            <p:spPr bwMode="auto">
              <a:xfrm>
                <a:off x="2107" y="1309"/>
                <a:ext cx="60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15628" name="Rectangle 340"/>
              <p:cNvSpPr>
                <a:spLocks noChangeArrowheads="1"/>
              </p:cNvSpPr>
              <p:nvPr/>
            </p:nvSpPr>
            <p:spPr bwMode="auto">
              <a:xfrm>
                <a:off x="1555" y="1334"/>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0</a:t>
                </a:r>
              </a:p>
            </p:txBody>
          </p:sp>
          <p:sp>
            <p:nvSpPr>
              <p:cNvPr id="15629" name="Rectangle 341"/>
              <p:cNvSpPr>
                <a:spLocks noChangeArrowheads="1"/>
              </p:cNvSpPr>
              <p:nvPr/>
            </p:nvSpPr>
            <p:spPr bwMode="auto">
              <a:xfrm>
                <a:off x="1242" y="942"/>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a:t>
                </a:r>
                <a:endParaRPr lang="en-US" altLang="ja-JP" i="1" dirty="0">
                  <a:latin typeface="Bookman Old Style" pitchFamily="18" charset="0"/>
                </a:endParaRPr>
              </a:p>
            </p:txBody>
          </p:sp>
          <p:sp>
            <p:nvSpPr>
              <p:cNvPr id="15630" name="Rectangle 342"/>
              <p:cNvSpPr>
                <a:spLocks noChangeArrowheads="1"/>
              </p:cNvSpPr>
              <p:nvPr/>
            </p:nvSpPr>
            <p:spPr bwMode="auto">
              <a:xfrm>
                <a:off x="1220" y="608"/>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15631" name="Rectangle 343"/>
              <p:cNvSpPr>
                <a:spLocks noChangeArrowheads="1"/>
              </p:cNvSpPr>
              <p:nvPr/>
            </p:nvSpPr>
            <p:spPr bwMode="auto">
              <a:xfrm>
                <a:off x="2104" y="608"/>
                <a:ext cx="5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632" name="Rectangle 344"/>
              <p:cNvSpPr>
                <a:spLocks noChangeArrowheads="1"/>
              </p:cNvSpPr>
              <p:nvPr/>
            </p:nvSpPr>
            <p:spPr bwMode="auto">
              <a:xfrm>
                <a:off x="2240" y="987"/>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33" name="Rectangle 345"/>
              <p:cNvSpPr>
                <a:spLocks noChangeArrowheads="1"/>
              </p:cNvSpPr>
              <p:nvPr/>
            </p:nvSpPr>
            <p:spPr bwMode="auto">
              <a:xfrm>
                <a:off x="1520" y="605"/>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34" name="Rectangle 346"/>
              <p:cNvSpPr>
                <a:spLocks noChangeArrowheads="1"/>
              </p:cNvSpPr>
              <p:nvPr/>
            </p:nvSpPr>
            <p:spPr bwMode="auto">
              <a:xfrm>
                <a:off x="1530" y="937"/>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35" name="Rectangle 347"/>
              <p:cNvSpPr>
                <a:spLocks noChangeArrowheads="1"/>
              </p:cNvSpPr>
              <p:nvPr/>
            </p:nvSpPr>
            <p:spPr bwMode="auto">
              <a:xfrm>
                <a:off x="2694" y="612"/>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T</a:t>
                </a:r>
              </a:p>
            </p:txBody>
          </p:sp>
          <p:sp>
            <p:nvSpPr>
              <p:cNvPr id="15636" name="Rectangle 348"/>
              <p:cNvSpPr>
                <a:spLocks noChangeArrowheads="1"/>
              </p:cNvSpPr>
              <p:nvPr/>
            </p:nvSpPr>
            <p:spPr bwMode="auto">
              <a:xfrm>
                <a:off x="2785" y="1317"/>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t>N</a:t>
                </a:r>
              </a:p>
            </p:txBody>
          </p:sp>
        </p:grpSp>
        <p:sp>
          <p:nvSpPr>
            <p:cNvPr id="15374" name="Rectangle 2"/>
            <p:cNvSpPr>
              <a:spLocks noChangeArrowheads="1"/>
            </p:cNvSpPr>
            <p:nvPr/>
          </p:nvSpPr>
          <p:spPr bwMode="auto">
            <a:xfrm>
              <a:off x="5435600" y="1052513"/>
              <a:ext cx="2447925" cy="2160587"/>
            </a:xfrm>
            <a:prstGeom prst="rect">
              <a:avLst/>
            </a:prstGeom>
            <a:solidFill>
              <a:srgbClr val="EAEAEA"/>
            </a:solidFill>
            <a:ln w="9525">
              <a:solidFill>
                <a:schemeClr val="hlink"/>
              </a:solidFill>
              <a:miter lim="800000"/>
              <a:headEnd/>
              <a:tailEnd/>
            </a:ln>
          </p:spPr>
          <p:txBody>
            <a:bodyPr anchor="ctr">
              <a:spAutoFit/>
            </a:bodyPr>
            <a:lstStyle/>
            <a:p>
              <a:pPr algn="ctr"/>
              <a:endParaRPr kumimoji="1" lang="ja-JP" altLang="ja-JP"/>
            </a:p>
          </p:txBody>
        </p:sp>
        <p:sp>
          <p:nvSpPr>
            <p:cNvPr id="15375" name="Line 4"/>
            <p:cNvSpPr>
              <a:spLocks noChangeShapeType="1"/>
            </p:cNvSpPr>
            <p:nvPr/>
          </p:nvSpPr>
          <p:spPr bwMode="auto">
            <a:xfrm>
              <a:off x="6227763" y="692150"/>
              <a:ext cx="208756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76" name="Line 5"/>
            <p:cNvSpPr>
              <a:spLocks noChangeShapeType="1"/>
            </p:cNvSpPr>
            <p:nvPr/>
          </p:nvSpPr>
          <p:spPr bwMode="auto">
            <a:xfrm flipH="1">
              <a:off x="8529638" y="908050"/>
              <a:ext cx="1587" cy="14287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77" name="Rectangle 6"/>
            <p:cNvSpPr>
              <a:spLocks noChangeArrowheads="1"/>
            </p:cNvSpPr>
            <p:nvPr/>
          </p:nvSpPr>
          <p:spPr bwMode="auto">
            <a:xfrm>
              <a:off x="5751513" y="404813"/>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15378" name="Rectangle 7"/>
            <p:cNvSpPr>
              <a:spLocks noChangeArrowheads="1"/>
            </p:cNvSpPr>
            <p:nvPr/>
          </p:nvSpPr>
          <p:spPr bwMode="auto">
            <a:xfrm>
              <a:off x="8170863" y="1701800"/>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291849" name="Rectangle 9"/>
            <p:cNvSpPr>
              <a:spLocks noChangeArrowheads="1"/>
            </p:cNvSpPr>
            <p:nvPr/>
          </p:nvSpPr>
          <p:spPr bwMode="auto">
            <a:xfrm>
              <a:off x="4460211" y="5506182"/>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p>
          </p:txBody>
        </p:sp>
        <p:sp>
          <p:nvSpPr>
            <p:cNvPr id="15382" name="Oval 15"/>
            <p:cNvSpPr>
              <a:spLocks noChangeArrowheads="1"/>
            </p:cNvSpPr>
            <p:nvPr/>
          </p:nvSpPr>
          <p:spPr bwMode="auto">
            <a:xfrm>
              <a:off x="8099425" y="692150"/>
              <a:ext cx="431800" cy="431800"/>
            </a:xfrm>
            <a:prstGeom prst="ellipse">
              <a:avLst/>
            </a:prstGeom>
            <a:solidFill>
              <a:srgbClr val="EAEAEA"/>
            </a:solidFill>
            <a:ln w="38100">
              <a:solidFill>
                <a:schemeClr val="tx1"/>
              </a:solidFill>
              <a:round/>
              <a:headEnd/>
              <a:tailEnd/>
            </a:ln>
          </p:spPr>
          <p:txBody>
            <a:bodyPr anchor="ctr">
              <a:spAutoFit/>
            </a:bodyPr>
            <a:lstStyle/>
            <a:p>
              <a:endParaRPr lang="ja-JP" altLang="en-US"/>
            </a:p>
          </p:txBody>
        </p:sp>
        <p:sp>
          <p:nvSpPr>
            <p:cNvPr id="15383" name="Line 16"/>
            <p:cNvSpPr>
              <a:spLocks noChangeShapeType="1"/>
            </p:cNvSpPr>
            <p:nvPr/>
          </p:nvSpPr>
          <p:spPr bwMode="auto">
            <a:xfrm flipH="1">
              <a:off x="7739063" y="908050"/>
              <a:ext cx="576262" cy="215900"/>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84" name="Rectangle 26"/>
            <p:cNvSpPr>
              <a:spLocks noChangeArrowheads="1"/>
            </p:cNvSpPr>
            <p:nvPr/>
          </p:nvSpPr>
          <p:spPr bwMode="auto">
            <a:xfrm>
              <a:off x="5749925" y="4048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15385" name="Rectangle 27"/>
            <p:cNvSpPr>
              <a:spLocks noChangeArrowheads="1"/>
            </p:cNvSpPr>
            <p:nvPr/>
          </p:nvSpPr>
          <p:spPr bwMode="auto">
            <a:xfrm>
              <a:off x="5354638" y="454025"/>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15386" name="Rectangle 28"/>
            <p:cNvSpPr>
              <a:spLocks noChangeArrowheads="1"/>
            </p:cNvSpPr>
            <p:nvPr/>
          </p:nvSpPr>
          <p:spPr bwMode="auto">
            <a:xfrm>
              <a:off x="8170863" y="17002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15387" name="Rectangle 29"/>
            <p:cNvSpPr>
              <a:spLocks noChangeArrowheads="1"/>
            </p:cNvSpPr>
            <p:nvPr/>
          </p:nvSpPr>
          <p:spPr bwMode="auto">
            <a:xfrm>
              <a:off x="7788275" y="174783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15388" name="Rectangle 30"/>
            <p:cNvSpPr>
              <a:spLocks noChangeArrowheads="1"/>
            </p:cNvSpPr>
            <p:nvPr/>
          </p:nvSpPr>
          <p:spPr bwMode="auto">
            <a:xfrm>
              <a:off x="5683250" y="261938"/>
              <a:ext cx="706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kumimoji="1" lang="en-US" altLang="ja-JP"/>
                <a:t> </a:t>
              </a:r>
            </a:p>
          </p:txBody>
        </p:sp>
        <p:sp>
          <p:nvSpPr>
            <p:cNvPr id="15389" name="Rectangle 31"/>
            <p:cNvSpPr>
              <a:spLocks noChangeArrowheads="1"/>
            </p:cNvSpPr>
            <p:nvPr/>
          </p:nvSpPr>
          <p:spPr bwMode="auto">
            <a:xfrm>
              <a:off x="8167688" y="1644650"/>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kumimoji="1" lang="en-US" altLang="ja-JP"/>
            </a:p>
          </p:txBody>
        </p:sp>
        <p:sp>
          <p:nvSpPr>
            <p:cNvPr id="15390" name="Line 32"/>
            <p:cNvSpPr>
              <a:spLocks noChangeShapeType="1"/>
            </p:cNvSpPr>
            <p:nvPr/>
          </p:nvSpPr>
          <p:spPr bwMode="auto">
            <a:xfrm flipH="1" flipV="1">
              <a:off x="6116638" y="760413"/>
              <a:ext cx="0" cy="792162"/>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1" name="Line 33"/>
            <p:cNvSpPr>
              <a:spLocks noChangeShapeType="1"/>
            </p:cNvSpPr>
            <p:nvPr/>
          </p:nvSpPr>
          <p:spPr bwMode="auto">
            <a:xfrm flipH="1" flipV="1">
              <a:off x="8529638" y="2143125"/>
              <a:ext cx="0" cy="719138"/>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2" name="Line 34"/>
            <p:cNvSpPr>
              <a:spLocks noChangeShapeType="1"/>
            </p:cNvSpPr>
            <p:nvPr/>
          </p:nvSpPr>
          <p:spPr bwMode="auto">
            <a:xfrm flipH="1">
              <a:off x="8529638" y="1135063"/>
              <a:ext cx="0" cy="5762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3" name="Line 35"/>
            <p:cNvSpPr>
              <a:spLocks noChangeShapeType="1"/>
            </p:cNvSpPr>
            <p:nvPr/>
          </p:nvSpPr>
          <p:spPr bwMode="auto">
            <a:xfrm flipH="1" flipV="1">
              <a:off x="6477000" y="687388"/>
              <a:ext cx="57467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4" name="Line 36"/>
            <p:cNvSpPr>
              <a:spLocks noChangeShapeType="1"/>
            </p:cNvSpPr>
            <p:nvPr/>
          </p:nvSpPr>
          <p:spPr bwMode="auto">
            <a:xfrm flipH="1">
              <a:off x="6332538" y="255588"/>
              <a:ext cx="0" cy="7921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5" name="Rectangle 37"/>
            <p:cNvSpPr>
              <a:spLocks noChangeArrowheads="1"/>
            </p:cNvSpPr>
            <p:nvPr/>
          </p:nvSpPr>
          <p:spPr bwMode="auto">
            <a:xfrm>
              <a:off x="6207125" y="1104900"/>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p>
          </p:txBody>
        </p:sp>
        <p:sp>
          <p:nvSpPr>
            <p:cNvPr id="15396" name="Rectangle 38"/>
            <p:cNvSpPr>
              <a:spLocks noChangeArrowheads="1"/>
            </p:cNvSpPr>
            <p:nvPr/>
          </p:nvSpPr>
          <p:spPr bwMode="auto">
            <a:xfrm>
              <a:off x="8024813" y="1206500"/>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397" name="Rectangle 39"/>
            <p:cNvSpPr>
              <a:spLocks noChangeArrowheads="1"/>
            </p:cNvSpPr>
            <p:nvPr/>
          </p:nvSpPr>
          <p:spPr bwMode="auto">
            <a:xfrm>
              <a:off x="6948488" y="627063"/>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398" name="Rectangle 40"/>
            <p:cNvSpPr>
              <a:spLocks noChangeArrowheads="1"/>
            </p:cNvSpPr>
            <p:nvPr/>
          </p:nvSpPr>
          <p:spPr bwMode="auto">
            <a:xfrm>
              <a:off x="8086725" y="2690813"/>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400" name="Rectangle 42"/>
            <p:cNvSpPr>
              <a:spLocks noChangeArrowheads="1"/>
            </p:cNvSpPr>
            <p:nvPr/>
          </p:nvSpPr>
          <p:spPr bwMode="auto">
            <a:xfrm>
              <a:off x="8739188" y="1203325"/>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a</a:t>
              </a:r>
            </a:p>
          </p:txBody>
        </p:sp>
        <p:sp>
          <p:nvSpPr>
            <p:cNvPr id="15401" name="Rectangle 43"/>
            <p:cNvSpPr>
              <a:spLocks noChangeArrowheads="1"/>
            </p:cNvSpPr>
            <p:nvPr/>
          </p:nvSpPr>
          <p:spPr bwMode="auto">
            <a:xfrm>
              <a:off x="6319838" y="6350"/>
              <a:ext cx="439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N</a:t>
              </a:r>
            </a:p>
          </p:txBody>
        </p:sp>
        <p:sp>
          <p:nvSpPr>
            <p:cNvPr id="15402" name="Line 44"/>
            <p:cNvSpPr>
              <a:spLocks noChangeShapeType="1"/>
            </p:cNvSpPr>
            <p:nvPr/>
          </p:nvSpPr>
          <p:spPr bwMode="auto">
            <a:xfrm flipH="1">
              <a:off x="5489575" y="169863"/>
              <a:ext cx="898525" cy="1587"/>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403" name="Rectangle 45"/>
            <p:cNvSpPr>
              <a:spLocks noChangeArrowheads="1"/>
            </p:cNvSpPr>
            <p:nvPr/>
          </p:nvSpPr>
          <p:spPr bwMode="auto">
            <a:xfrm>
              <a:off x="5373688" y="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a</a:t>
              </a:r>
            </a:p>
          </p:txBody>
        </p:sp>
        <p:sp>
          <p:nvSpPr>
            <p:cNvPr id="15404" name="Rectangle 47"/>
            <p:cNvSpPr>
              <a:spLocks noChangeArrowheads="1"/>
            </p:cNvSpPr>
            <p:nvPr/>
          </p:nvSpPr>
          <p:spPr bwMode="auto">
            <a:xfrm>
              <a:off x="2897188" y="2135188"/>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405" name="Rectangle 51"/>
            <p:cNvSpPr>
              <a:spLocks noChangeArrowheads="1"/>
            </p:cNvSpPr>
            <p:nvPr/>
          </p:nvSpPr>
          <p:spPr bwMode="auto">
            <a:xfrm>
              <a:off x="1971675" y="1004888"/>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6" name="Rectangle 52"/>
            <p:cNvSpPr>
              <a:spLocks noChangeArrowheads="1"/>
            </p:cNvSpPr>
            <p:nvPr/>
          </p:nvSpPr>
          <p:spPr bwMode="auto">
            <a:xfrm>
              <a:off x="1971675" y="1566863"/>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7" name="Rectangle 53"/>
            <p:cNvSpPr>
              <a:spLocks noChangeArrowheads="1"/>
            </p:cNvSpPr>
            <p:nvPr/>
          </p:nvSpPr>
          <p:spPr bwMode="auto">
            <a:xfrm>
              <a:off x="1971675" y="2132013"/>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8" name="Rectangle 54"/>
            <p:cNvSpPr>
              <a:spLocks noChangeArrowheads="1"/>
            </p:cNvSpPr>
            <p:nvPr/>
          </p:nvSpPr>
          <p:spPr bwMode="auto">
            <a:xfrm>
              <a:off x="3268663" y="1004888"/>
              <a:ext cx="172878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9" name="Rectangle 55"/>
            <p:cNvSpPr>
              <a:spLocks noChangeArrowheads="1"/>
            </p:cNvSpPr>
            <p:nvPr/>
          </p:nvSpPr>
          <p:spPr bwMode="auto">
            <a:xfrm>
              <a:off x="3262313" y="2119313"/>
              <a:ext cx="1728787" cy="5302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10" name="Rectangle 58"/>
            <p:cNvSpPr>
              <a:spLocks noChangeArrowheads="1"/>
            </p:cNvSpPr>
            <p:nvPr/>
          </p:nvSpPr>
          <p:spPr bwMode="auto">
            <a:xfrm>
              <a:off x="368300" y="2044700"/>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鉛直成分</a:t>
              </a:r>
            </a:p>
          </p:txBody>
        </p:sp>
        <p:sp>
          <p:nvSpPr>
            <p:cNvPr id="15412" name="Rectangle 60"/>
            <p:cNvSpPr>
              <a:spLocks noChangeArrowheads="1"/>
            </p:cNvSpPr>
            <p:nvPr/>
          </p:nvSpPr>
          <p:spPr bwMode="auto">
            <a:xfrm>
              <a:off x="1960563" y="487363"/>
              <a:ext cx="2994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solidFill>
                    <a:srgbClr val="9900CC"/>
                  </a:solidFill>
                </a:rPr>
                <a:t>(</a:t>
              </a:r>
              <a:r>
                <a:rPr kumimoji="1" lang="ja-JP" altLang="en-US" dirty="0">
                  <a:solidFill>
                    <a:srgbClr val="9900CC"/>
                  </a:solidFill>
                </a:rPr>
                <a:t>質量</a:t>
              </a:r>
              <a:r>
                <a:rPr kumimoji="1" lang="en-US" altLang="ja-JP" dirty="0">
                  <a:solidFill>
                    <a:srgbClr val="9900CC"/>
                  </a:solidFill>
                </a:rPr>
                <a:t>)(</a:t>
              </a:r>
              <a:r>
                <a:rPr kumimoji="1" lang="ja-JP" altLang="en-US" dirty="0">
                  <a:solidFill>
                    <a:srgbClr val="9900CC"/>
                  </a:solidFill>
                </a:rPr>
                <a:t>加速度</a:t>
              </a:r>
              <a:r>
                <a:rPr kumimoji="1" lang="en-US" altLang="ja-JP" dirty="0">
                  <a:solidFill>
                    <a:srgbClr val="9900CC"/>
                  </a:solidFill>
                </a:rPr>
                <a:t>)=</a:t>
              </a:r>
              <a:r>
                <a:rPr kumimoji="1" lang="ja-JP" altLang="en-US" dirty="0">
                  <a:solidFill>
                    <a:srgbClr val="9900CC"/>
                  </a:solidFill>
                </a:rPr>
                <a:t>力</a:t>
              </a:r>
            </a:p>
          </p:txBody>
        </p:sp>
        <p:sp>
          <p:nvSpPr>
            <p:cNvPr id="15413" name="Rectangle 61"/>
            <p:cNvSpPr>
              <a:spLocks noChangeArrowheads="1"/>
            </p:cNvSpPr>
            <p:nvPr/>
          </p:nvSpPr>
          <p:spPr bwMode="auto">
            <a:xfrm>
              <a:off x="0" y="0"/>
              <a:ext cx="1884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Bookman Old Style" pitchFamily="18" charset="0"/>
                </a:rPr>
                <a:t>m</a:t>
              </a:r>
              <a:r>
                <a:rPr kumimoji="1" lang="en-US" altLang="ja-JP" baseline="-25000"/>
                <a:t>1</a:t>
              </a:r>
              <a:r>
                <a:rPr kumimoji="1" lang="en-US" altLang="ja-JP"/>
                <a:t> =5.0kg ,</a:t>
              </a:r>
            </a:p>
          </p:txBody>
        </p:sp>
        <p:sp>
          <p:nvSpPr>
            <p:cNvPr id="15414" name="Rectangle 62"/>
            <p:cNvSpPr>
              <a:spLocks noChangeArrowheads="1"/>
            </p:cNvSpPr>
            <p:nvPr/>
          </p:nvSpPr>
          <p:spPr bwMode="auto">
            <a:xfrm>
              <a:off x="1838325" y="0"/>
              <a:ext cx="17065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Bookman Old Style" pitchFamily="18" charset="0"/>
                </a:rPr>
                <a:t>m</a:t>
              </a:r>
              <a:r>
                <a:rPr kumimoji="1" lang="en-US" altLang="ja-JP" baseline="-25000" dirty="0"/>
                <a:t>2</a:t>
              </a:r>
              <a:r>
                <a:rPr kumimoji="1" lang="en-US" altLang="ja-JP" dirty="0"/>
                <a:t> =4.0kg</a:t>
              </a:r>
            </a:p>
          </p:txBody>
        </p:sp>
        <p:sp>
          <p:nvSpPr>
            <p:cNvPr id="291904" name="Rectangle 64"/>
            <p:cNvSpPr>
              <a:spLocks noChangeArrowheads="1"/>
            </p:cNvSpPr>
            <p:nvPr/>
          </p:nvSpPr>
          <p:spPr bwMode="auto">
            <a:xfrm>
              <a:off x="1786891" y="3497356"/>
              <a:ext cx="10452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1905" name="Rectangle 65"/>
            <p:cNvSpPr>
              <a:spLocks noChangeArrowheads="1"/>
            </p:cNvSpPr>
            <p:nvPr/>
          </p:nvSpPr>
          <p:spPr bwMode="auto">
            <a:xfrm>
              <a:off x="0" y="4746251"/>
              <a:ext cx="183515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06" name="Rectangle 66"/>
            <p:cNvSpPr>
              <a:spLocks noChangeArrowheads="1"/>
            </p:cNvSpPr>
            <p:nvPr/>
          </p:nvSpPr>
          <p:spPr bwMode="auto">
            <a:xfrm>
              <a:off x="0" y="4665289"/>
              <a:ext cx="1554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Bookman Old Style" pitchFamily="18" charset="0"/>
                  <a:ea typeface="ＭＳ ゴシック" pitchFamily="49" charset="-128"/>
                </a:rPr>
                <a:t>(</a:t>
              </a:r>
              <a:r>
                <a:rPr lang="en-US" altLang="ja-JP" i="1">
                  <a:latin typeface="Bookman Old Style" pitchFamily="18" charset="0"/>
                  <a:ea typeface="ＭＳ ゴシック" pitchFamily="49" charset="-128"/>
                </a:rPr>
                <a:t>    </a:t>
              </a:r>
              <a:r>
                <a:rPr lang="en-US" altLang="ja-JP" sz="2400" i="1">
                  <a:latin typeface="Bookman Old Style" pitchFamily="18" charset="0"/>
                  <a:ea typeface="ＭＳ ゴシック" pitchFamily="49" charset="-128"/>
                </a:rPr>
                <a:t> </a:t>
              </a:r>
              <a:r>
                <a:rPr lang="en-US" altLang="ja-JP">
                  <a:latin typeface="Symbol" pitchFamily="18" charset="2"/>
                  <a:ea typeface="ＭＳ ゴシック" pitchFamily="49" charset="-128"/>
                </a:rPr>
                <a:t>+     </a:t>
              </a:r>
              <a:r>
                <a:rPr lang="en-US" altLang="ja-JP">
                  <a:latin typeface="Bookman Old Style" pitchFamily="18" charset="0"/>
                  <a:ea typeface="ＭＳ ゴシック" pitchFamily="49" charset="-128"/>
                </a:rPr>
                <a:t>)</a:t>
              </a:r>
              <a:endParaRPr lang="en-US" altLang="ja-JP" i="1">
                <a:latin typeface="Bookman Old Style" pitchFamily="18" charset="0"/>
              </a:endParaRPr>
            </a:p>
          </p:txBody>
        </p:sp>
        <p:sp>
          <p:nvSpPr>
            <p:cNvPr id="291907" name="Rectangle 67"/>
            <p:cNvSpPr>
              <a:spLocks noChangeArrowheads="1"/>
            </p:cNvSpPr>
            <p:nvPr/>
          </p:nvSpPr>
          <p:spPr bwMode="auto">
            <a:xfrm>
              <a:off x="1763713" y="4714501"/>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08" name="Rectangle 68"/>
            <p:cNvSpPr>
              <a:spLocks noChangeArrowheads="1"/>
            </p:cNvSpPr>
            <p:nvPr/>
          </p:nvSpPr>
          <p:spPr bwMode="auto">
            <a:xfrm>
              <a:off x="2195513" y="4674814"/>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291909" name="Rectangle 69"/>
            <p:cNvSpPr>
              <a:spLocks noChangeArrowheads="1"/>
            </p:cNvSpPr>
            <p:nvPr/>
          </p:nvSpPr>
          <p:spPr bwMode="auto">
            <a:xfrm>
              <a:off x="1824038" y="3424331"/>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a:t>
              </a:r>
              <a:r>
                <a:rPr lang="en-US" altLang="ja-JP" i="1" dirty="0">
                  <a:latin typeface="Bookman Old Style" pitchFamily="18" charset="0"/>
                  <a:ea typeface="ＭＳ ゴシック" pitchFamily="49" charset="-128"/>
                </a:rPr>
                <a:t>g</a:t>
              </a:r>
              <a:endParaRPr lang="en-US" altLang="ja-JP" i="1" dirty="0"/>
            </a:p>
          </p:txBody>
        </p:sp>
        <p:sp>
          <p:nvSpPr>
            <p:cNvPr id="291910" name="Rectangle 70"/>
            <p:cNvSpPr>
              <a:spLocks noChangeArrowheads="1"/>
            </p:cNvSpPr>
            <p:nvPr/>
          </p:nvSpPr>
          <p:spPr bwMode="auto">
            <a:xfrm>
              <a:off x="1031875" y="3467194"/>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t>N</a:t>
              </a:r>
            </a:p>
          </p:txBody>
        </p:sp>
        <p:sp>
          <p:nvSpPr>
            <p:cNvPr id="291911" name="Rectangle 71"/>
            <p:cNvSpPr>
              <a:spLocks noChangeArrowheads="1"/>
            </p:cNvSpPr>
            <p:nvPr/>
          </p:nvSpPr>
          <p:spPr bwMode="auto">
            <a:xfrm>
              <a:off x="1390650" y="3467194"/>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291912" name="Rectangle 72"/>
            <p:cNvSpPr>
              <a:spLocks noChangeArrowheads="1"/>
            </p:cNvSpPr>
            <p:nvPr/>
          </p:nvSpPr>
          <p:spPr bwMode="auto">
            <a:xfrm>
              <a:off x="647700" y="5502835"/>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291913" name="Rectangle 73"/>
            <p:cNvSpPr>
              <a:spLocks noChangeArrowheads="1"/>
            </p:cNvSpPr>
            <p:nvPr/>
          </p:nvSpPr>
          <p:spPr bwMode="auto">
            <a:xfrm>
              <a:off x="2756625" y="5495100"/>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g</a:t>
              </a:r>
            </a:p>
          </p:txBody>
        </p:sp>
        <p:sp>
          <p:nvSpPr>
            <p:cNvPr id="291914" name="Line 74"/>
            <p:cNvSpPr>
              <a:spLocks noChangeShapeType="1"/>
            </p:cNvSpPr>
            <p:nvPr/>
          </p:nvSpPr>
          <p:spPr bwMode="auto">
            <a:xfrm>
              <a:off x="1089025" y="5790173"/>
              <a:ext cx="166525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15" name="Rectangle 75"/>
            <p:cNvSpPr>
              <a:spLocks noChangeArrowheads="1"/>
            </p:cNvSpPr>
            <p:nvPr/>
          </p:nvSpPr>
          <p:spPr bwMode="auto">
            <a:xfrm>
              <a:off x="3094354" y="5502835"/>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291916" name="Line 76"/>
            <p:cNvSpPr>
              <a:spLocks noChangeShapeType="1"/>
            </p:cNvSpPr>
            <p:nvPr/>
          </p:nvSpPr>
          <p:spPr bwMode="auto">
            <a:xfrm>
              <a:off x="3454400" y="5790173"/>
              <a:ext cx="107880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17" name="Rectangle 77"/>
            <p:cNvSpPr>
              <a:spLocks noChangeArrowheads="1"/>
            </p:cNvSpPr>
            <p:nvPr/>
          </p:nvSpPr>
          <p:spPr bwMode="auto">
            <a:xfrm>
              <a:off x="6027738" y="5501248"/>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18" name="Rectangle 78"/>
            <p:cNvSpPr>
              <a:spLocks noChangeArrowheads="1"/>
            </p:cNvSpPr>
            <p:nvPr/>
          </p:nvSpPr>
          <p:spPr bwMode="auto">
            <a:xfrm>
              <a:off x="3419302" y="5286935"/>
              <a:ext cx="2660823" cy="10080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1919" name="Rectangle 79"/>
            <p:cNvSpPr>
              <a:spLocks noChangeArrowheads="1"/>
            </p:cNvSpPr>
            <p:nvPr/>
          </p:nvSpPr>
          <p:spPr bwMode="auto">
            <a:xfrm>
              <a:off x="1042987" y="5286935"/>
              <a:ext cx="2082597" cy="10080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1920" name="Rectangle 80"/>
            <p:cNvSpPr>
              <a:spLocks noChangeArrowheads="1"/>
            </p:cNvSpPr>
            <p:nvPr/>
          </p:nvSpPr>
          <p:spPr bwMode="auto">
            <a:xfrm>
              <a:off x="6388100" y="5501248"/>
              <a:ext cx="125888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21" name="Rectangle 81"/>
            <p:cNvSpPr>
              <a:spLocks noChangeArrowheads="1"/>
            </p:cNvSpPr>
            <p:nvPr/>
          </p:nvSpPr>
          <p:spPr bwMode="auto">
            <a:xfrm>
              <a:off x="6111875" y="5145648"/>
              <a:ext cx="11334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chemeClr val="accent1"/>
                  </a:solidFill>
                </a:rPr>
                <a:t>(</a:t>
              </a:r>
              <a:r>
                <a:rPr lang="ja-JP" altLang="en-US">
                  <a:solidFill>
                    <a:schemeClr val="accent1"/>
                  </a:solidFill>
                </a:rPr>
                <a:t>計算</a:t>
              </a:r>
              <a:r>
                <a:rPr kumimoji="1" lang="en-US" altLang="ja-JP">
                  <a:solidFill>
                    <a:schemeClr val="accent1"/>
                  </a:solidFill>
                </a:rPr>
                <a:t>)</a:t>
              </a:r>
            </a:p>
          </p:txBody>
        </p:sp>
        <p:sp>
          <p:nvSpPr>
            <p:cNvPr id="291922" name="Rectangle 82"/>
            <p:cNvSpPr>
              <a:spLocks noChangeArrowheads="1"/>
            </p:cNvSpPr>
            <p:nvPr/>
          </p:nvSpPr>
          <p:spPr bwMode="auto">
            <a:xfrm>
              <a:off x="0" y="5502835"/>
              <a:ext cx="4655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latin typeface="Bookman Old Style" pitchFamily="18" charset="0"/>
                </a:rPr>
                <a:t>∴</a:t>
              </a:r>
              <a:endParaRPr lang="en-US" altLang="ja-JP" i="1" dirty="0">
                <a:latin typeface="Bookman Old Style" pitchFamily="18" charset="0"/>
              </a:endParaRPr>
            </a:p>
          </p:txBody>
        </p:sp>
        <p:sp>
          <p:nvSpPr>
            <p:cNvPr id="291923" name="Rectangle 83"/>
            <p:cNvSpPr>
              <a:spLocks noChangeArrowheads="1"/>
            </p:cNvSpPr>
            <p:nvPr/>
          </p:nvSpPr>
          <p:spPr bwMode="auto">
            <a:xfrm>
              <a:off x="8604250" y="585526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答</a:t>
              </a:r>
            </a:p>
          </p:txBody>
        </p:sp>
        <p:sp>
          <p:nvSpPr>
            <p:cNvPr id="291924" name="Rectangle 84"/>
            <p:cNvSpPr>
              <a:spLocks noChangeArrowheads="1"/>
            </p:cNvSpPr>
            <p:nvPr/>
          </p:nvSpPr>
          <p:spPr bwMode="auto">
            <a:xfrm>
              <a:off x="971550" y="4314452"/>
              <a:ext cx="134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chemeClr val="accent1"/>
                  </a:solidFill>
                </a:rPr>
                <a:t>(</a:t>
              </a:r>
              <a:r>
                <a:rPr lang="en-US" altLang="ja-JP" i="1" dirty="0">
                  <a:solidFill>
                    <a:schemeClr val="accent1"/>
                  </a:solidFill>
                  <a:latin typeface="Bookman Old Style" pitchFamily="18" charset="0"/>
                </a:rPr>
                <a:t>T</a:t>
              </a:r>
              <a:r>
                <a:rPr lang="ja-JP" altLang="en-US" dirty="0">
                  <a:solidFill>
                    <a:schemeClr val="accent1"/>
                  </a:solidFill>
                </a:rPr>
                <a:t>消去</a:t>
              </a:r>
              <a:r>
                <a:rPr kumimoji="1" lang="en-US" altLang="ja-JP" dirty="0">
                  <a:solidFill>
                    <a:schemeClr val="accent1"/>
                  </a:solidFill>
                </a:rPr>
                <a:t>)</a:t>
              </a:r>
            </a:p>
          </p:txBody>
        </p:sp>
        <p:sp>
          <p:nvSpPr>
            <p:cNvPr id="291925" name="Rectangle 85"/>
            <p:cNvSpPr>
              <a:spLocks noChangeArrowheads="1"/>
            </p:cNvSpPr>
            <p:nvPr/>
          </p:nvSpPr>
          <p:spPr bwMode="auto">
            <a:xfrm>
              <a:off x="2124075" y="4746251"/>
              <a:ext cx="151130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26" name="Rectangle 86"/>
            <p:cNvSpPr>
              <a:spLocks noChangeArrowheads="1"/>
            </p:cNvSpPr>
            <p:nvPr/>
          </p:nvSpPr>
          <p:spPr bwMode="auto">
            <a:xfrm>
              <a:off x="0" y="5144060"/>
              <a:ext cx="987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chemeClr val="accent1"/>
                  </a:solidFill>
                </a:rPr>
                <a:t>(</a:t>
              </a:r>
              <a:r>
                <a:rPr lang="ja-JP" altLang="en-US">
                  <a:solidFill>
                    <a:schemeClr val="accent1"/>
                  </a:solidFill>
                </a:rPr>
                <a:t>解く</a:t>
              </a:r>
              <a:r>
                <a:rPr kumimoji="1" lang="en-US" altLang="ja-JP">
                  <a:solidFill>
                    <a:schemeClr val="accent1"/>
                  </a:solidFill>
                </a:rPr>
                <a:t>)</a:t>
              </a:r>
            </a:p>
          </p:txBody>
        </p:sp>
        <p:sp>
          <p:nvSpPr>
            <p:cNvPr id="15447" name="Rectangle 97"/>
            <p:cNvSpPr>
              <a:spLocks noChangeArrowheads="1"/>
            </p:cNvSpPr>
            <p:nvPr/>
          </p:nvSpPr>
          <p:spPr bwMode="auto">
            <a:xfrm>
              <a:off x="4908550" y="2114550"/>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(3)</a:t>
              </a:r>
            </a:p>
          </p:txBody>
        </p:sp>
        <p:sp>
          <p:nvSpPr>
            <p:cNvPr id="291938" name="Rectangle 98"/>
            <p:cNvSpPr>
              <a:spLocks noChangeArrowheads="1"/>
            </p:cNvSpPr>
            <p:nvPr/>
          </p:nvSpPr>
          <p:spPr bwMode="auto">
            <a:xfrm>
              <a:off x="0" y="3470369"/>
              <a:ext cx="11715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a:t>
              </a:r>
              <a:r>
                <a:rPr lang="ja-JP" altLang="en-US" dirty="0"/>
                <a:t>より</a:t>
              </a:r>
            </a:p>
          </p:txBody>
        </p:sp>
        <p:sp>
          <p:nvSpPr>
            <p:cNvPr id="291939" name="Rectangle 99"/>
            <p:cNvSpPr>
              <a:spLocks noChangeArrowheads="1"/>
            </p:cNvSpPr>
            <p:nvPr/>
          </p:nvSpPr>
          <p:spPr bwMode="auto">
            <a:xfrm>
              <a:off x="0" y="4347790"/>
              <a:ext cx="12112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(1)</a:t>
              </a:r>
              <a:r>
                <a:rPr lang="en-US" altLang="ja-JP" dirty="0">
                  <a:latin typeface="Symbol" pitchFamily="18" charset="2"/>
                </a:rPr>
                <a:t>+</a:t>
              </a:r>
              <a:r>
                <a:rPr lang="en-US" altLang="ja-JP" dirty="0"/>
                <a:t>(2)</a:t>
              </a:r>
            </a:p>
          </p:txBody>
        </p:sp>
        <p:sp>
          <p:nvSpPr>
            <p:cNvPr id="291940" name="Rectangle 100"/>
            <p:cNvSpPr>
              <a:spLocks noChangeArrowheads="1"/>
            </p:cNvSpPr>
            <p:nvPr/>
          </p:nvSpPr>
          <p:spPr bwMode="auto">
            <a:xfrm>
              <a:off x="2801938" y="3470369"/>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42" name="Rectangle 102"/>
            <p:cNvSpPr>
              <a:spLocks noChangeArrowheads="1"/>
            </p:cNvSpPr>
            <p:nvPr/>
          </p:nvSpPr>
          <p:spPr bwMode="auto">
            <a:xfrm>
              <a:off x="3162300" y="3470369"/>
              <a:ext cx="2265363"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43" name="Rectangle 103"/>
            <p:cNvSpPr>
              <a:spLocks noChangeArrowheads="1"/>
            </p:cNvSpPr>
            <p:nvPr/>
          </p:nvSpPr>
          <p:spPr bwMode="auto">
            <a:xfrm>
              <a:off x="3907993" y="3515455"/>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p>
          </p:txBody>
        </p:sp>
        <p:sp>
          <p:nvSpPr>
            <p:cNvPr id="291945" name="Rectangle 105"/>
            <p:cNvSpPr>
              <a:spLocks noChangeArrowheads="1"/>
            </p:cNvSpPr>
            <p:nvPr/>
          </p:nvSpPr>
          <p:spPr bwMode="auto">
            <a:xfrm>
              <a:off x="1053783" y="5268636"/>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p>
          </p:txBody>
        </p:sp>
        <p:sp>
          <p:nvSpPr>
            <p:cNvPr id="291946" name="Rectangle 106"/>
            <p:cNvSpPr>
              <a:spLocks noChangeArrowheads="1"/>
            </p:cNvSpPr>
            <p:nvPr/>
          </p:nvSpPr>
          <p:spPr bwMode="auto">
            <a:xfrm>
              <a:off x="1211609" y="5701273"/>
              <a:ext cx="1395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 </a:t>
              </a:r>
              <a:r>
                <a:rPr lang="en-US" altLang="ja-JP" dirty="0">
                  <a:latin typeface="Symbol" pitchFamily="18" charset="2"/>
                  <a:ea typeface="ＭＳ ゴシック" pitchFamily="49" charset="-128"/>
                </a:rPr>
                <a:t>+ </a:t>
              </a:r>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p>
          </p:txBody>
        </p:sp>
        <p:sp>
          <p:nvSpPr>
            <p:cNvPr id="291947" name="Rectangle 107"/>
            <p:cNvSpPr>
              <a:spLocks noChangeArrowheads="1"/>
            </p:cNvSpPr>
            <p:nvPr/>
          </p:nvSpPr>
          <p:spPr bwMode="auto">
            <a:xfrm>
              <a:off x="6311900" y="5475848"/>
              <a:ext cx="14510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3.27m/s</a:t>
              </a:r>
              <a:r>
                <a:rPr lang="en-US" altLang="ja-JP" baseline="30000" dirty="0"/>
                <a:t>2</a:t>
              </a:r>
              <a:endParaRPr kumimoji="1" lang="en-US" altLang="ja-JP" baseline="30000" dirty="0"/>
            </a:p>
          </p:txBody>
        </p:sp>
        <p:sp>
          <p:nvSpPr>
            <p:cNvPr id="15459" name="Rectangle 117"/>
            <p:cNvSpPr>
              <a:spLocks noChangeArrowheads="1"/>
            </p:cNvSpPr>
            <p:nvPr/>
          </p:nvSpPr>
          <p:spPr bwMode="auto">
            <a:xfrm>
              <a:off x="3265488" y="1557338"/>
              <a:ext cx="1727200" cy="5302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89" name="Rectangle 149"/>
            <p:cNvSpPr>
              <a:spLocks noChangeArrowheads="1"/>
            </p:cNvSpPr>
            <p:nvPr/>
          </p:nvSpPr>
          <p:spPr bwMode="auto">
            <a:xfrm>
              <a:off x="5427663" y="3470369"/>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90" name="Rectangle 150"/>
            <p:cNvSpPr>
              <a:spLocks noChangeArrowheads="1"/>
            </p:cNvSpPr>
            <p:nvPr/>
          </p:nvSpPr>
          <p:spPr bwMode="auto">
            <a:xfrm>
              <a:off x="6097588" y="3443381"/>
              <a:ext cx="796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49N</a:t>
              </a:r>
              <a:endParaRPr kumimoji="1" lang="en-US" altLang="ja-JP" baseline="30000"/>
            </a:p>
          </p:txBody>
        </p:sp>
        <p:sp>
          <p:nvSpPr>
            <p:cNvPr id="291991" name="Rectangle 151"/>
            <p:cNvSpPr>
              <a:spLocks noChangeArrowheads="1"/>
            </p:cNvSpPr>
            <p:nvPr/>
          </p:nvSpPr>
          <p:spPr bwMode="auto">
            <a:xfrm>
              <a:off x="5788025" y="3470369"/>
              <a:ext cx="125888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92" name="Rectangle 152"/>
            <p:cNvSpPr>
              <a:spLocks noChangeArrowheads="1"/>
            </p:cNvSpPr>
            <p:nvPr/>
          </p:nvSpPr>
          <p:spPr bwMode="auto">
            <a:xfrm>
              <a:off x="6951663" y="3443381"/>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答</a:t>
              </a:r>
            </a:p>
          </p:txBody>
        </p:sp>
        <p:sp>
          <p:nvSpPr>
            <p:cNvPr id="15477" name="Rectangle 153"/>
            <p:cNvSpPr>
              <a:spLocks noChangeArrowheads="1"/>
            </p:cNvSpPr>
            <p:nvPr/>
          </p:nvSpPr>
          <p:spPr bwMode="auto">
            <a:xfrm>
              <a:off x="5715000" y="2597150"/>
              <a:ext cx="2098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FF"/>
                  </a:solidFill>
                  <a:latin typeface="Bookman Old Style" pitchFamily="18" charset="0"/>
                </a:rPr>
                <a:t>(</a:t>
              </a:r>
              <a:r>
                <a:rPr lang="en-US" altLang="ja-JP" i="1">
                  <a:solidFill>
                    <a:srgbClr val="FF00FF"/>
                  </a:solidFill>
                  <a:latin typeface="Bookman Old Style" pitchFamily="18" charset="0"/>
                </a:rPr>
                <a:t>g</a:t>
              </a:r>
              <a:r>
                <a:rPr lang="en-US" altLang="ja-JP" i="1">
                  <a:solidFill>
                    <a:srgbClr val="FF00FF"/>
                  </a:solidFill>
                  <a:latin typeface="Bookman Old Style" pitchFamily="18" charset="0"/>
                  <a:ea typeface="ＭＳ ゴシック" pitchFamily="49" charset="-128"/>
                </a:rPr>
                <a:t> = </a:t>
              </a:r>
              <a:r>
                <a:rPr lang="en-US" altLang="ja-JP">
                  <a:solidFill>
                    <a:srgbClr val="FF00FF"/>
                  </a:solidFill>
                </a:rPr>
                <a:t>9.8m/s</a:t>
              </a:r>
              <a:r>
                <a:rPr lang="en-US" altLang="ja-JP" baseline="30000">
                  <a:solidFill>
                    <a:srgbClr val="FF00FF"/>
                  </a:solidFill>
                </a:rPr>
                <a:t>2</a:t>
              </a:r>
              <a:r>
                <a:rPr lang="en-US" altLang="ja-JP">
                  <a:solidFill>
                    <a:srgbClr val="FF00FF"/>
                  </a:solidFill>
                  <a:latin typeface="Bookman Old Style" pitchFamily="18" charset="0"/>
                </a:rPr>
                <a:t>)</a:t>
              </a:r>
            </a:p>
          </p:txBody>
        </p:sp>
        <p:sp>
          <p:nvSpPr>
            <p:cNvPr id="292000" name="Rectangle 160"/>
            <p:cNvSpPr>
              <a:spLocks noChangeArrowheads="1"/>
            </p:cNvSpPr>
            <p:nvPr/>
          </p:nvSpPr>
          <p:spPr bwMode="auto">
            <a:xfrm>
              <a:off x="7523163" y="5502835"/>
              <a:ext cx="633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400" dirty="0">
                  <a:latin typeface="Bookman Old Style" pitchFamily="18" charset="0"/>
                  <a:ea typeface="ＭＳ ゴシック" pitchFamily="49" charset="-128"/>
                </a:rPr>
                <a:t>≒</a:t>
              </a:r>
            </a:p>
          </p:txBody>
        </p:sp>
        <p:sp>
          <p:nvSpPr>
            <p:cNvPr id="292001" name="Rectangle 161"/>
            <p:cNvSpPr>
              <a:spLocks noChangeArrowheads="1"/>
            </p:cNvSpPr>
            <p:nvPr/>
          </p:nvSpPr>
          <p:spPr bwMode="auto">
            <a:xfrm>
              <a:off x="7924800" y="5501248"/>
              <a:ext cx="11144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002" name="Rectangle 162"/>
            <p:cNvSpPr>
              <a:spLocks noChangeArrowheads="1"/>
            </p:cNvSpPr>
            <p:nvPr/>
          </p:nvSpPr>
          <p:spPr bwMode="auto">
            <a:xfrm>
              <a:off x="7881938" y="5461560"/>
              <a:ext cx="1262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3.3m/s</a:t>
              </a:r>
              <a:r>
                <a:rPr lang="en-US" altLang="ja-JP" baseline="30000" dirty="0"/>
                <a:t>2</a:t>
              </a:r>
              <a:endParaRPr kumimoji="1" lang="en-US" altLang="ja-JP" baseline="30000" dirty="0"/>
            </a:p>
          </p:txBody>
        </p:sp>
        <p:sp>
          <p:nvSpPr>
            <p:cNvPr id="292003" name="Rectangle 163"/>
            <p:cNvSpPr>
              <a:spLocks noChangeArrowheads="1"/>
            </p:cNvSpPr>
            <p:nvPr/>
          </p:nvSpPr>
          <p:spPr bwMode="auto">
            <a:xfrm>
              <a:off x="7666038" y="5118660"/>
              <a:ext cx="955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chemeClr val="accent1"/>
                  </a:solidFill>
                </a:rPr>
                <a:t>(2</a:t>
              </a:r>
              <a:r>
                <a:rPr lang="ja-JP" altLang="en-US">
                  <a:solidFill>
                    <a:schemeClr val="accent1"/>
                  </a:solidFill>
                </a:rPr>
                <a:t>桁</a:t>
              </a:r>
              <a:r>
                <a:rPr kumimoji="1" lang="en-US" altLang="ja-JP">
                  <a:solidFill>
                    <a:schemeClr val="accent1"/>
                  </a:solidFill>
                </a:rPr>
                <a:t>)</a:t>
              </a:r>
            </a:p>
          </p:txBody>
        </p:sp>
        <p:sp>
          <p:nvSpPr>
            <p:cNvPr id="15494" name="Rectangle 181"/>
            <p:cNvSpPr>
              <a:spLocks noChangeArrowheads="1"/>
            </p:cNvSpPr>
            <p:nvPr/>
          </p:nvSpPr>
          <p:spPr bwMode="auto">
            <a:xfrm>
              <a:off x="4906963" y="1017588"/>
              <a:ext cx="600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(1)</a:t>
              </a:r>
            </a:p>
          </p:txBody>
        </p:sp>
        <p:sp>
          <p:nvSpPr>
            <p:cNvPr id="15495" name="Rectangle 182"/>
            <p:cNvSpPr>
              <a:spLocks noChangeArrowheads="1"/>
            </p:cNvSpPr>
            <p:nvPr/>
          </p:nvSpPr>
          <p:spPr bwMode="auto">
            <a:xfrm>
              <a:off x="4905375" y="1546225"/>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(2)</a:t>
              </a:r>
            </a:p>
          </p:txBody>
        </p:sp>
        <p:sp>
          <p:nvSpPr>
            <p:cNvPr id="292080" name="Rectangle 240"/>
            <p:cNvSpPr>
              <a:spLocks noChangeArrowheads="1"/>
            </p:cNvSpPr>
            <p:nvPr/>
          </p:nvSpPr>
          <p:spPr bwMode="auto">
            <a:xfrm>
              <a:off x="3137044" y="3474324"/>
              <a:ext cx="984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5.0kg</a:t>
              </a:r>
              <a:endParaRPr lang="en-US" altLang="ja-JP" dirty="0"/>
            </a:p>
          </p:txBody>
        </p:sp>
        <p:sp>
          <p:nvSpPr>
            <p:cNvPr id="292081" name="Rectangle 241"/>
            <p:cNvSpPr>
              <a:spLocks noChangeArrowheads="1"/>
            </p:cNvSpPr>
            <p:nvPr/>
          </p:nvSpPr>
          <p:spPr bwMode="auto">
            <a:xfrm>
              <a:off x="4205982" y="3493287"/>
              <a:ext cx="12620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9.8m/s</a:t>
              </a:r>
              <a:r>
                <a:rPr lang="en-US" altLang="ja-JP" baseline="30000" dirty="0"/>
                <a:t>2</a:t>
              </a:r>
              <a:endParaRPr lang="en-US" altLang="ja-JP" dirty="0"/>
            </a:p>
          </p:txBody>
        </p:sp>
        <p:sp>
          <p:nvSpPr>
            <p:cNvPr id="292100" name="Rectangle 260"/>
            <p:cNvSpPr>
              <a:spLocks noChangeArrowheads="1"/>
            </p:cNvSpPr>
            <p:nvPr/>
          </p:nvSpPr>
          <p:spPr bwMode="auto">
            <a:xfrm>
              <a:off x="109538" y="4679576"/>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292101" name="Rectangle 261"/>
            <p:cNvSpPr>
              <a:spLocks noChangeArrowheads="1"/>
            </p:cNvSpPr>
            <p:nvPr/>
          </p:nvSpPr>
          <p:spPr bwMode="auto">
            <a:xfrm>
              <a:off x="809625" y="4681164"/>
              <a:ext cx="6175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292102" name="Rectangle 262"/>
            <p:cNvSpPr>
              <a:spLocks noChangeArrowheads="1"/>
            </p:cNvSpPr>
            <p:nvPr/>
          </p:nvSpPr>
          <p:spPr bwMode="auto">
            <a:xfrm>
              <a:off x="1422400" y="4701801"/>
              <a:ext cx="404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292103" name="Rectangle 263"/>
            <p:cNvSpPr>
              <a:spLocks noChangeArrowheads="1"/>
            </p:cNvSpPr>
            <p:nvPr/>
          </p:nvSpPr>
          <p:spPr bwMode="auto">
            <a:xfrm>
              <a:off x="1422400" y="4697039"/>
              <a:ext cx="4048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292106" name="Rectangle 266"/>
            <p:cNvSpPr>
              <a:spLocks noChangeArrowheads="1"/>
            </p:cNvSpPr>
            <p:nvPr/>
          </p:nvSpPr>
          <p:spPr bwMode="auto">
            <a:xfrm>
              <a:off x="3567056" y="5273427"/>
              <a:ext cx="984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3.0kg</a:t>
              </a:r>
            </a:p>
          </p:txBody>
        </p:sp>
        <p:sp>
          <p:nvSpPr>
            <p:cNvPr id="292109" name="Rectangle 269"/>
            <p:cNvSpPr>
              <a:spLocks noChangeArrowheads="1"/>
            </p:cNvSpPr>
            <p:nvPr/>
          </p:nvSpPr>
          <p:spPr bwMode="auto">
            <a:xfrm>
              <a:off x="3536141" y="5783793"/>
              <a:ext cx="984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9.0kg</a:t>
              </a:r>
            </a:p>
          </p:txBody>
        </p:sp>
        <p:sp>
          <p:nvSpPr>
            <p:cNvPr id="15527" name="Rectangle 307"/>
            <p:cNvSpPr>
              <a:spLocks noChangeArrowheads="1"/>
            </p:cNvSpPr>
            <p:nvPr/>
          </p:nvSpPr>
          <p:spPr bwMode="auto">
            <a:xfrm>
              <a:off x="3324225" y="3044359"/>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rgbClr val="FF0066"/>
                  </a:solidFill>
                </a:rPr>
                <a:t>未知数</a:t>
              </a:r>
              <a:endParaRPr kumimoji="1" lang="ja-JP" altLang="en-US" dirty="0">
                <a:solidFill>
                  <a:srgbClr val="FF0066"/>
                </a:solidFill>
                <a:latin typeface="Symbol" pitchFamily="18" charset="2"/>
              </a:endParaRPr>
            </a:p>
          </p:txBody>
        </p:sp>
        <p:sp>
          <p:nvSpPr>
            <p:cNvPr id="292149" name="AutoShape 309"/>
            <p:cNvSpPr>
              <a:spLocks noChangeArrowheads="1"/>
            </p:cNvSpPr>
            <p:nvPr/>
          </p:nvSpPr>
          <p:spPr bwMode="auto">
            <a:xfrm>
              <a:off x="2482850" y="1082675"/>
              <a:ext cx="415925"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0" name="AutoShape 310"/>
            <p:cNvSpPr>
              <a:spLocks noChangeArrowheads="1"/>
            </p:cNvSpPr>
            <p:nvPr/>
          </p:nvSpPr>
          <p:spPr bwMode="auto">
            <a:xfrm>
              <a:off x="2500313" y="1595438"/>
              <a:ext cx="404812"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3" name="AutoShape 313"/>
            <p:cNvSpPr>
              <a:spLocks noChangeArrowheads="1"/>
            </p:cNvSpPr>
            <p:nvPr/>
          </p:nvSpPr>
          <p:spPr bwMode="auto">
            <a:xfrm>
              <a:off x="4448175" y="2182813"/>
              <a:ext cx="404813"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201" name="Rectangle 361"/>
            <p:cNvSpPr>
              <a:spLocks noChangeArrowheads="1"/>
            </p:cNvSpPr>
            <p:nvPr/>
          </p:nvSpPr>
          <p:spPr bwMode="auto">
            <a:xfrm>
              <a:off x="369888" y="549966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rPr>
                <a:t>a</a:t>
              </a:r>
            </a:p>
          </p:txBody>
        </p:sp>
        <p:sp>
          <p:nvSpPr>
            <p:cNvPr id="276" name="Rectangle 52"/>
            <p:cNvSpPr>
              <a:spLocks noChangeArrowheads="1"/>
            </p:cNvSpPr>
            <p:nvPr/>
          </p:nvSpPr>
          <p:spPr bwMode="auto">
            <a:xfrm>
              <a:off x="0" y="2582863"/>
              <a:ext cx="22018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chemeClr val="accent2"/>
                  </a:solidFill>
                  <a:latin typeface="Bookman Old Style" pitchFamily="18" charset="0"/>
                </a:rPr>
                <a:t>N </a:t>
              </a:r>
              <a:r>
                <a:rPr kumimoji="1" lang="ja-JP" altLang="en-US" dirty="0">
                  <a:solidFill>
                    <a:schemeClr val="accent2"/>
                  </a:solidFill>
                </a:rPr>
                <a:t>と </a:t>
              </a:r>
              <a:r>
                <a:rPr lang="en-US" altLang="ja-JP" i="1" dirty="0">
                  <a:solidFill>
                    <a:schemeClr val="accent2"/>
                  </a:solidFill>
                  <a:latin typeface="Bookman Old Style" pitchFamily="18" charset="0"/>
                </a:rPr>
                <a:t>f </a:t>
              </a:r>
              <a:r>
                <a:rPr lang="ja-JP" altLang="en-US" dirty="0">
                  <a:solidFill>
                    <a:schemeClr val="accent2"/>
                  </a:solidFill>
                </a:rPr>
                <a:t>の関係</a:t>
              </a:r>
            </a:p>
          </p:txBody>
        </p:sp>
        <p:sp>
          <p:nvSpPr>
            <p:cNvPr id="277" name="Rectangle 53"/>
            <p:cNvSpPr>
              <a:spLocks noChangeArrowheads="1"/>
            </p:cNvSpPr>
            <p:nvPr/>
          </p:nvSpPr>
          <p:spPr bwMode="auto">
            <a:xfrm>
              <a:off x="2297113" y="2641600"/>
              <a:ext cx="730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 </a:t>
              </a:r>
              <a:r>
                <a:rPr lang="en-US" altLang="ja-JP" dirty="0">
                  <a:latin typeface="Symbol" panose="05050102010706020507" pitchFamily="18" charset="2"/>
                  <a:ea typeface="ＭＳ ゴシック" pitchFamily="49" charset="-128"/>
                </a:rPr>
                <a:t>=</a:t>
              </a:r>
              <a:r>
                <a:rPr lang="en-US" altLang="ja-JP" i="1" dirty="0">
                  <a:latin typeface="Bookman Old Style" pitchFamily="18" charset="0"/>
                  <a:ea typeface="ＭＳ ゴシック" pitchFamily="49" charset="-128"/>
                </a:rPr>
                <a:t> </a:t>
              </a:r>
            </a:p>
          </p:txBody>
        </p:sp>
        <p:sp>
          <p:nvSpPr>
            <p:cNvPr id="278" name="Rectangle 54"/>
            <p:cNvSpPr>
              <a:spLocks noChangeArrowheads="1"/>
            </p:cNvSpPr>
            <p:nvPr/>
          </p:nvSpPr>
          <p:spPr bwMode="auto">
            <a:xfrm>
              <a:off x="3003550" y="2605088"/>
              <a:ext cx="1020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279" name="Rectangle 55"/>
            <p:cNvSpPr>
              <a:spLocks noChangeArrowheads="1"/>
            </p:cNvSpPr>
            <p:nvPr/>
          </p:nvSpPr>
          <p:spPr bwMode="auto">
            <a:xfrm>
              <a:off x="3017838" y="2636372"/>
              <a:ext cx="1008062"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0" name="Rectangle 114"/>
            <p:cNvSpPr>
              <a:spLocks noChangeArrowheads="1"/>
            </p:cNvSpPr>
            <p:nvPr/>
          </p:nvSpPr>
          <p:spPr bwMode="auto">
            <a:xfrm>
              <a:off x="4918016" y="2604773"/>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(4)</a:t>
              </a:r>
            </a:p>
          </p:txBody>
        </p:sp>
        <p:sp>
          <p:nvSpPr>
            <p:cNvPr id="281" name="Rectangle 123"/>
            <p:cNvSpPr>
              <a:spLocks noChangeArrowheads="1"/>
            </p:cNvSpPr>
            <p:nvPr/>
          </p:nvSpPr>
          <p:spPr bwMode="auto">
            <a:xfrm>
              <a:off x="0" y="3937934"/>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(4)</a:t>
              </a:r>
              <a:r>
                <a:rPr lang="ja-JP" altLang="en-US" dirty="0"/>
                <a:t>より</a:t>
              </a:r>
            </a:p>
          </p:txBody>
        </p:sp>
        <p:sp>
          <p:nvSpPr>
            <p:cNvPr id="282" name="Rectangle 124"/>
            <p:cNvSpPr>
              <a:spLocks noChangeArrowheads="1"/>
            </p:cNvSpPr>
            <p:nvPr/>
          </p:nvSpPr>
          <p:spPr bwMode="auto">
            <a:xfrm>
              <a:off x="1165225" y="3974447"/>
              <a:ext cx="730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 </a:t>
              </a:r>
              <a:r>
                <a:rPr lang="en-US" altLang="ja-JP" dirty="0">
                  <a:latin typeface="Symbol" panose="05050102010706020507" pitchFamily="18" charset="2"/>
                  <a:ea typeface="ＭＳ ゴシック" pitchFamily="49" charset="-128"/>
                </a:rPr>
                <a:t>=</a:t>
              </a:r>
              <a:r>
                <a:rPr lang="en-US" altLang="ja-JP" i="1" dirty="0">
                  <a:latin typeface="Bookman Old Style" pitchFamily="18" charset="0"/>
                  <a:ea typeface="ＭＳ ゴシック" pitchFamily="49" charset="-128"/>
                </a:rPr>
                <a:t> </a:t>
              </a:r>
            </a:p>
          </p:txBody>
        </p:sp>
        <p:sp>
          <p:nvSpPr>
            <p:cNvPr id="284" name="Rectangle 126"/>
            <p:cNvSpPr>
              <a:spLocks noChangeArrowheads="1"/>
            </p:cNvSpPr>
            <p:nvPr/>
          </p:nvSpPr>
          <p:spPr bwMode="auto">
            <a:xfrm>
              <a:off x="3144838" y="3985242"/>
              <a:ext cx="18764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5" name="Rectangle 176"/>
            <p:cNvSpPr>
              <a:spLocks noChangeArrowheads="1"/>
            </p:cNvSpPr>
            <p:nvPr/>
          </p:nvSpPr>
          <p:spPr bwMode="auto">
            <a:xfrm>
              <a:off x="5419725" y="3972859"/>
              <a:ext cx="9747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 9.8N</a:t>
              </a:r>
            </a:p>
          </p:txBody>
        </p:sp>
        <p:sp>
          <p:nvSpPr>
            <p:cNvPr id="286" name="Rectangle 177"/>
            <p:cNvSpPr>
              <a:spLocks noChangeArrowheads="1"/>
            </p:cNvSpPr>
            <p:nvPr/>
          </p:nvSpPr>
          <p:spPr bwMode="auto">
            <a:xfrm>
              <a:off x="5445125" y="3982384"/>
              <a:ext cx="97472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7" name="Rectangle 178"/>
            <p:cNvSpPr>
              <a:spLocks noChangeArrowheads="1"/>
            </p:cNvSpPr>
            <p:nvPr/>
          </p:nvSpPr>
          <p:spPr bwMode="auto">
            <a:xfrm>
              <a:off x="6434231" y="396613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答</a:t>
              </a:r>
            </a:p>
          </p:txBody>
        </p:sp>
        <p:sp>
          <p:nvSpPr>
            <p:cNvPr id="289" name="Rectangle 180"/>
            <p:cNvSpPr>
              <a:spLocks noChangeArrowheads="1"/>
            </p:cNvSpPr>
            <p:nvPr/>
          </p:nvSpPr>
          <p:spPr bwMode="auto">
            <a:xfrm>
              <a:off x="5040313" y="3976034"/>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latin typeface="Bookman Old Style" pitchFamily="18" charset="0"/>
                  <a:ea typeface="ＭＳ ゴシック" pitchFamily="49" charset="-128"/>
                </a:rPr>
                <a:t>=</a:t>
              </a:r>
            </a:p>
          </p:txBody>
        </p:sp>
        <p:sp>
          <p:nvSpPr>
            <p:cNvPr id="291" name="Rectangle 336"/>
            <p:cNvSpPr>
              <a:spLocks noChangeArrowheads="1"/>
            </p:cNvSpPr>
            <p:nvPr/>
          </p:nvSpPr>
          <p:spPr bwMode="auto">
            <a:xfrm>
              <a:off x="3174459" y="3986699"/>
              <a:ext cx="806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0.20</a:t>
              </a:r>
            </a:p>
          </p:txBody>
        </p:sp>
        <p:sp>
          <p:nvSpPr>
            <p:cNvPr id="292" name="Rectangle 337"/>
            <p:cNvSpPr>
              <a:spLocks noChangeArrowheads="1"/>
            </p:cNvSpPr>
            <p:nvPr/>
          </p:nvSpPr>
          <p:spPr bwMode="auto">
            <a:xfrm>
              <a:off x="4134896" y="3970824"/>
              <a:ext cx="7969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49N</a:t>
              </a:r>
            </a:p>
          </p:txBody>
        </p:sp>
        <p:sp>
          <p:nvSpPr>
            <p:cNvPr id="292160" name="Rectangle 320"/>
            <p:cNvSpPr>
              <a:spLocks noChangeArrowheads="1"/>
            </p:cNvSpPr>
            <p:nvPr/>
          </p:nvSpPr>
          <p:spPr bwMode="auto">
            <a:xfrm>
              <a:off x="4373563" y="3064996"/>
              <a:ext cx="12715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err="1">
                  <a:solidFill>
                    <a:schemeClr val="accent2"/>
                  </a:solidFill>
                  <a:latin typeface="Bookman Old Style" pitchFamily="18" charset="0"/>
                </a:rPr>
                <a:t>a</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T</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N</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f</a:t>
              </a:r>
              <a:endParaRPr lang="en-US" altLang="ja-JP" i="1" dirty="0">
                <a:solidFill>
                  <a:schemeClr val="accent2"/>
                </a:solidFill>
                <a:latin typeface="Bookman Old Style" pitchFamily="18" charset="0"/>
              </a:endParaRPr>
            </a:p>
          </p:txBody>
        </p:sp>
        <p:grpSp>
          <p:nvGrpSpPr>
            <p:cNvPr id="295" name="グループ化 294"/>
            <p:cNvGrpSpPr/>
            <p:nvPr/>
          </p:nvGrpSpPr>
          <p:grpSpPr>
            <a:xfrm>
              <a:off x="5557838" y="1052916"/>
              <a:ext cx="558800" cy="528638"/>
              <a:chOff x="5557838" y="1047750"/>
              <a:chExt cx="558800" cy="528638"/>
            </a:xfrm>
          </p:grpSpPr>
          <p:sp>
            <p:nvSpPr>
              <p:cNvPr id="296" name="Line 26"/>
              <p:cNvSpPr>
                <a:spLocks noChangeShapeType="1"/>
              </p:cNvSpPr>
              <p:nvPr/>
            </p:nvSpPr>
            <p:spPr bwMode="auto">
              <a:xfrm flipV="1">
                <a:off x="5611813" y="1047750"/>
                <a:ext cx="50482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7" name="Rectangle 91"/>
              <p:cNvSpPr>
                <a:spLocks noChangeArrowheads="1"/>
              </p:cNvSpPr>
              <p:nvPr/>
            </p:nvSpPr>
            <p:spPr bwMode="auto">
              <a:xfrm>
                <a:off x="5557838" y="1057275"/>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rPr>
                  <a:t>f</a:t>
                </a:r>
              </a:p>
            </p:txBody>
          </p:sp>
        </p:grpSp>
        <p:sp>
          <p:nvSpPr>
            <p:cNvPr id="298" name="Rectangle 110"/>
            <p:cNvSpPr>
              <a:spLocks noChangeArrowheads="1"/>
            </p:cNvSpPr>
            <p:nvPr/>
          </p:nvSpPr>
          <p:spPr bwMode="auto">
            <a:xfrm>
              <a:off x="4354513" y="1573616"/>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a:t>
              </a:r>
            </a:p>
          </p:txBody>
        </p:sp>
        <p:sp>
          <p:nvSpPr>
            <p:cNvPr id="299" name="Rectangle 331"/>
            <p:cNvSpPr>
              <a:spLocks noChangeArrowheads="1"/>
            </p:cNvSpPr>
            <p:nvPr/>
          </p:nvSpPr>
          <p:spPr bwMode="auto">
            <a:xfrm>
              <a:off x="3940175" y="1575204"/>
              <a:ext cx="4683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a:t>
              </a:r>
              <a:r>
                <a:rPr lang="en-US" altLang="ja-JP" i="1" dirty="0">
                  <a:latin typeface="Bookman Old Style" pitchFamily="18" charset="0"/>
                  <a:ea typeface="ＭＳ ゴシック" pitchFamily="49" charset="-128"/>
                </a:rPr>
                <a:t> </a:t>
              </a:r>
            </a:p>
          </p:txBody>
        </p:sp>
        <p:sp>
          <p:nvSpPr>
            <p:cNvPr id="302" name="AutoShape 313"/>
            <p:cNvSpPr>
              <a:spLocks noChangeArrowheads="1"/>
            </p:cNvSpPr>
            <p:nvPr/>
          </p:nvSpPr>
          <p:spPr bwMode="auto">
            <a:xfrm>
              <a:off x="3549273" y="2699423"/>
              <a:ext cx="404813"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3" name="AutoShape 313"/>
            <p:cNvSpPr>
              <a:spLocks noChangeArrowheads="1"/>
            </p:cNvSpPr>
            <p:nvPr/>
          </p:nvSpPr>
          <p:spPr bwMode="auto">
            <a:xfrm>
              <a:off x="2330245" y="2745918"/>
              <a:ext cx="299181"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07" name="AutoShape 99"/>
            <p:cNvSpPr>
              <a:spLocks noChangeArrowheads="1"/>
            </p:cNvSpPr>
            <p:nvPr/>
          </p:nvSpPr>
          <p:spPr bwMode="auto">
            <a:xfrm>
              <a:off x="1921298" y="971550"/>
              <a:ext cx="3514725" cy="2183774"/>
            </a:xfrm>
            <a:prstGeom prst="roundRect">
              <a:avLst>
                <a:gd name="adj" fmla="val 6271"/>
              </a:avLst>
            </a:prstGeom>
            <a:noFill/>
            <a:ln w="190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nchor="ctr">
              <a:noAutofit/>
            </a:bodyPr>
            <a:lstStyle/>
            <a:p>
              <a:endParaRPr lang="ja-JP" altLang="en-US"/>
            </a:p>
          </p:txBody>
        </p:sp>
        <p:sp>
          <p:nvSpPr>
            <p:cNvPr id="308" name="Rectangle 90"/>
            <p:cNvSpPr>
              <a:spLocks noChangeArrowheads="1"/>
            </p:cNvSpPr>
            <p:nvPr/>
          </p:nvSpPr>
          <p:spPr bwMode="auto">
            <a:xfrm>
              <a:off x="3619558" y="0"/>
              <a:ext cx="157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kumimoji="1" lang="en-US" altLang="ja-JP" i="1" dirty="0">
                  <a:latin typeface="Symbol" pitchFamily="18" charset="2"/>
                </a:rPr>
                <a:t>m </a:t>
              </a:r>
              <a:r>
                <a:rPr kumimoji="1" lang="en-US" altLang="ja-JP" baseline="-25000" dirty="0"/>
                <a:t>k </a:t>
              </a:r>
              <a:r>
                <a:rPr kumimoji="1" lang="en-US" altLang="ja-JP" dirty="0"/>
                <a:t>= 0.20</a:t>
              </a:r>
            </a:p>
          </p:txBody>
        </p:sp>
        <p:sp>
          <p:nvSpPr>
            <p:cNvPr id="309" name="Rectangle 126"/>
            <p:cNvSpPr>
              <a:spLocks noChangeArrowheads="1"/>
            </p:cNvSpPr>
            <p:nvPr/>
          </p:nvSpPr>
          <p:spPr bwMode="auto">
            <a:xfrm>
              <a:off x="1784668" y="4010007"/>
              <a:ext cx="103663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10" name="Rectangle 54"/>
            <p:cNvSpPr>
              <a:spLocks noChangeArrowheads="1"/>
            </p:cNvSpPr>
            <p:nvPr/>
          </p:nvSpPr>
          <p:spPr bwMode="auto">
            <a:xfrm>
              <a:off x="1761490" y="3970973"/>
              <a:ext cx="1020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311" name="Rectangle 180"/>
            <p:cNvSpPr>
              <a:spLocks noChangeArrowheads="1"/>
            </p:cNvSpPr>
            <p:nvPr/>
          </p:nvSpPr>
          <p:spPr bwMode="auto">
            <a:xfrm>
              <a:off x="2773363" y="3966509"/>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anose="05050102010706020507" pitchFamily="18" charset="2"/>
                  <a:ea typeface="ＭＳ ゴシック" pitchFamily="49" charset="-128"/>
                </a:rPr>
                <a:t>=</a:t>
              </a:r>
            </a:p>
          </p:txBody>
        </p:sp>
        <p:sp>
          <p:nvSpPr>
            <p:cNvPr id="312" name="Rectangle 176"/>
            <p:cNvSpPr>
              <a:spLocks noChangeArrowheads="1"/>
            </p:cNvSpPr>
            <p:nvPr/>
          </p:nvSpPr>
          <p:spPr bwMode="auto">
            <a:xfrm>
              <a:off x="3724275" y="3991909"/>
              <a:ext cx="6335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 </a:t>
              </a:r>
              <a:r>
                <a:rPr lang="en-US" altLang="ja-JP" dirty="0"/>
                <a:t>×</a:t>
              </a:r>
              <a:endParaRPr kumimoji="1" lang="en-US" altLang="ja-JP" dirty="0"/>
            </a:p>
          </p:txBody>
        </p:sp>
        <p:sp>
          <p:nvSpPr>
            <p:cNvPr id="314" name="Rectangle 64"/>
            <p:cNvSpPr>
              <a:spLocks noChangeArrowheads="1"/>
            </p:cNvSpPr>
            <p:nvPr/>
          </p:nvSpPr>
          <p:spPr bwMode="auto">
            <a:xfrm>
              <a:off x="4053214" y="4667190"/>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316" name="Rectangle 65"/>
            <p:cNvSpPr>
              <a:spLocks noChangeArrowheads="1"/>
            </p:cNvSpPr>
            <p:nvPr/>
          </p:nvSpPr>
          <p:spPr bwMode="auto">
            <a:xfrm>
              <a:off x="3621414" y="4667190"/>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317" name="Rectangle 70"/>
            <p:cNvSpPr>
              <a:spLocks noChangeArrowheads="1"/>
            </p:cNvSpPr>
            <p:nvPr/>
          </p:nvSpPr>
          <p:spPr bwMode="auto">
            <a:xfrm>
              <a:off x="6070927" y="4654490"/>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318" name="Rectangle 81"/>
            <p:cNvSpPr>
              <a:spLocks noChangeArrowheads="1"/>
            </p:cNvSpPr>
            <p:nvPr/>
          </p:nvSpPr>
          <p:spPr bwMode="auto">
            <a:xfrm>
              <a:off x="4043689" y="4725927"/>
              <a:ext cx="209867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9" name="Rectangle 82"/>
            <p:cNvSpPr>
              <a:spLocks noChangeArrowheads="1"/>
            </p:cNvSpPr>
            <p:nvPr/>
          </p:nvSpPr>
          <p:spPr bwMode="auto">
            <a:xfrm>
              <a:off x="6429702" y="4725927"/>
              <a:ext cx="2449512"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20" name="Rectangle 129"/>
            <p:cNvSpPr>
              <a:spLocks noChangeArrowheads="1"/>
            </p:cNvSpPr>
            <p:nvPr/>
          </p:nvSpPr>
          <p:spPr bwMode="auto">
            <a:xfrm>
              <a:off x="2978477" y="4684652"/>
              <a:ext cx="5715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a:t>
              </a:r>
              <a:r>
                <a:rPr lang="en-US" altLang="ja-JP" dirty="0"/>
                <a:t> </a:t>
              </a:r>
              <a:r>
                <a:rPr lang="en-US" altLang="ja-JP" i="1" dirty="0">
                  <a:latin typeface="Bookman Old Style" pitchFamily="18" charset="0"/>
                  <a:ea typeface="ＭＳ ゴシック" pitchFamily="49" charset="-128"/>
                </a:rPr>
                <a:t>f</a:t>
              </a:r>
            </a:p>
          </p:txBody>
        </p:sp>
        <p:sp>
          <p:nvSpPr>
            <p:cNvPr id="322" name="Rectangle 353"/>
            <p:cNvSpPr>
              <a:spLocks noChangeArrowheads="1"/>
            </p:cNvSpPr>
            <p:nvPr/>
          </p:nvSpPr>
          <p:spPr bwMode="auto">
            <a:xfrm>
              <a:off x="5159702" y="4676715"/>
              <a:ext cx="10207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323" name="Rectangle 354"/>
            <p:cNvSpPr>
              <a:spLocks noChangeArrowheads="1"/>
            </p:cNvSpPr>
            <p:nvPr/>
          </p:nvSpPr>
          <p:spPr bwMode="auto">
            <a:xfrm>
              <a:off x="7958464" y="4673540"/>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a:t>
              </a:r>
              <a:r>
                <a:rPr lang="en-US" altLang="ja-JP" i="1" dirty="0">
                  <a:latin typeface="Bookman Old Style" pitchFamily="18" charset="0"/>
                  <a:ea typeface="ＭＳ ゴシック" pitchFamily="49" charset="-128"/>
                </a:rPr>
                <a:t>g</a:t>
              </a:r>
            </a:p>
          </p:txBody>
        </p:sp>
        <p:sp>
          <p:nvSpPr>
            <p:cNvPr id="327" name="Rectangle 405"/>
            <p:cNvSpPr>
              <a:spLocks noChangeArrowheads="1"/>
            </p:cNvSpPr>
            <p:nvPr/>
          </p:nvSpPr>
          <p:spPr bwMode="auto">
            <a:xfrm>
              <a:off x="4754889" y="4692590"/>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Symbol" pitchFamily="18" charset="2"/>
                </a:rPr>
                <a:t>-</a:t>
              </a:r>
            </a:p>
          </p:txBody>
        </p:sp>
        <p:sp>
          <p:nvSpPr>
            <p:cNvPr id="329" name="Rectangle 407"/>
            <p:cNvSpPr>
              <a:spLocks noChangeArrowheads="1"/>
            </p:cNvSpPr>
            <p:nvPr/>
          </p:nvSpPr>
          <p:spPr bwMode="auto">
            <a:xfrm>
              <a:off x="6421764" y="4664015"/>
              <a:ext cx="16208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r>
                <a:rPr lang="en-US" altLang="ja-JP" i="1" dirty="0">
                  <a:latin typeface="Bookman Old Style" pitchFamily="18" charset="0"/>
                  <a:ea typeface="ＭＳ ゴシック" pitchFamily="49" charset="-128"/>
                </a:rPr>
                <a:t>g </a:t>
              </a:r>
              <a:r>
                <a:rPr lang="en-US" altLang="ja-JP" i="1" dirty="0">
                  <a:latin typeface="Symbol" pitchFamily="18" charset="2"/>
                  <a:ea typeface="ＭＳ ゴシック" pitchFamily="49" charset="-128"/>
                </a:rPr>
                <a:t>- m </a:t>
              </a:r>
              <a:r>
                <a:rPr lang="en-US" altLang="ja-JP" baseline="-25000" dirty="0">
                  <a:ea typeface="ＭＳ ゴシック" pitchFamily="49" charset="-128"/>
                </a:rPr>
                <a:t>k</a:t>
              </a:r>
            </a:p>
          </p:txBody>
        </p:sp>
        <p:sp>
          <p:nvSpPr>
            <p:cNvPr id="356" name="Rectangle 54"/>
            <p:cNvSpPr>
              <a:spLocks noChangeArrowheads="1"/>
            </p:cNvSpPr>
            <p:nvPr/>
          </p:nvSpPr>
          <p:spPr bwMode="auto">
            <a:xfrm>
              <a:off x="1601585" y="5284384"/>
              <a:ext cx="15501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a:t>
              </a:r>
              <a:r>
                <a:rPr lang="en-US" altLang="ja-JP" i="1" dirty="0">
                  <a:latin typeface="Bookman Old Style" pitchFamily="18" charset="0"/>
                  <a:ea typeface="ＭＳ ゴシック" pitchFamily="49" charset="-128"/>
                </a:rPr>
                <a:t> </a:t>
              </a:r>
            </a:p>
          </p:txBody>
        </p:sp>
        <p:sp>
          <p:nvSpPr>
            <p:cNvPr id="288" name="Rectangle 9"/>
            <p:cNvSpPr>
              <a:spLocks noChangeArrowheads="1"/>
            </p:cNvSpPr>
            <p:nvPr/>
          </p:nvSpPr>
          <p:spPr bwMode="auto">
            <a:xfrm>
              <a:off x="4746814" y="5533477"/>
              <a:ext cx="12715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9.8m/s</a:t>
              </a:r>
              <a:r>
                <a:rPr lang="en-US" altLang="ja-JP" baseline="30000" dirty="0"/>
                <a:t>2</a:t>
              </a:r>
              <a:endParaRPr lang="en-US" altLang="ja-JP" dirty="0"/>
            </a:p>
          </p:txBody>
        </p:sp>
      </p:grpSp>
      <p:sp>
        <p:nvSpPr>
          <p:cNvPr id="229" name="AutoShape 311"/>
          <p:cNvSpPr>
            <a:spLocks noChangeArrowheads="1"/>
          </p:cNvSpPr>
          <p:nvPr/>
        </p:nvSpPr>
        <p:spPr bwMode="auto">
          <a:xfrm>
            <a:off x="4318000" y="1050925"/>
            <a:ext cx="404813"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34" name="Rectangle 104"/>
          <p:cNvSpPr>
            <a:spLocks noChangeArrowheads="1"/>
          </p:cNvSpPr>
          <p:nvPr/>
        </p:nvSpPr>
        <p:spPr bwMode="auto">
          <a:xfrm>
            <a:off x="7843232" y="6338888"/>
            <a:ext cx="9659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26N</a:t>
            </a:r>
            <a:endParaRPr kumimoji="1" lang="en-US" altLang="ja-JP" baseline="30000" dirty="0"/>
          </a:p>
        </p:txBody>
      </p:sp>
      <p:sp>
        <p:nvSpPr>
          <p:cNvPr id="235" name="Rectangle 134"/>
          <p:cNvSpPr>
            <a:spLocks noChangeArrowheads="1"/>
          </p:cNvSpPr>
          <p:nvPr/>
        </p:nvSpPr>
        <p:spPr bwMode="auto">
          <a:xfrm>
            <a:off x="1476375" y="6349553"/>
            <a:ext cx="4892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latin typeface="Symbol" pitchFamily="18" charset="2"/>
              </a:rPr>
              <a:t>+</a:t>
            </a:r>
            <a:r>
              <a:rPr lang="en-US" altLang="ja-JP" i="1" dirty="0">
                <a:latin typeface="Bookman Old Style" pitchFamily="18" charset="0"/>
                <a:ea typeface="ＭＳ ゴシック" pitchFamily="49" charset="-128"/>
              </a:rPr>
              <a:t> </a:t>
            </a:r>
          </a:p>
        </p:txBody>
      </p:sp>
      <p:sp>
        <p:nvSpPr>
          <p:cNvPr id="236" name="Rectangle 154"/>
          <p:cNvSpPr>
            <a:spLocks noChangeArrowheads="1"/>
          </p:cNvSpPr>
          <p:nvPr/>
        </p:nvSpPr>
        <p:spPr bwMode="auto">
          <a:xfrm>
            <a:off x="581025" y="6360666"/>
            <a:ext cx="8985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 </a:t>
            </a:r>
            <a:r>
              <a:rPr lang="en-US" altLang="ja-JP" i="1" dirty="0">
                <a:latin typeface="Bookman Old Style" pitchFamily="18" charset="0"/>
              </a:rPr>
              <a:t>a</a:t>
            </a:r>
          </a:p>
        </p:txBody>
      </p:sp>
      <p:sp>
        <p:nvSpPr>
          <p:cNvPr id="237" name="Rectangle 155"/>
          <p:cNvSpPr>
            <a:spLocks noChangeArrowheads="1"/>
          </p:cNvSpPr>
          <p:nvPr/>
        </p:nvSpPr>
        <p:spPr bwMode="auto">
          <a:xfrm>
            <a:off x="0" y="6351141"/>
            <a:ext cx="698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T </a:t>
            </a:r>
            <a:r>
              <a:rPr lang="en-US" altLang="ja-JP" dirty="0">
                <a:latin typeface="Symbol" pitchFamily="18" charset="2"/>
                <a:ea typeface="ＭＳ ゴシック" pitchFamily="49" charset="-128"/>
              </a:rPr>
              <a:t>=</a:t>
            </a:r>
          </a:p>
        </p:txBody>
      </p:sp>
      <p:sp>
        <p:nvSpPr>
          <p:cNvPr id="238" name="Rectangle 156"/>
          <p:cNvSpPr>
            <a:spLocks noChangeArrowheads="1"/>
          </p:cNvSpPr>
          <p:nvPr/>
        </p:nvSpPr>
        <p:spPr bwMode="auto">
          <a:xfrm>
            <a:off x="5928030" y="6338887"/>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239" name="Rectangle 158"/>
          <p:cNvSpPr>
            <a:spLocks noChangeArrowheads="1"/>
          </p:cNvSpPr>
          <p:nvPr/>
        </p:nvSpPr>
        <p:spPr bwMode="auto">
          <a:xfrm>
            <a:off x="2355850" y="6319837"/>
            <a:ext cx="3594189" cy="5381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40" name="Rectangle 159"/>
          <p:cNvSpPr>
            <a:spLocks noChangeArrowheads="1"/>
          </p:cNvSpPr>
          <p:nvPr/>
        </p:nvSpPr>
        <p:spPr bwMode="auto">
          <a:xfrm>
            <a:off x="612775" y="6365428"/>
            <a:ext cx="1520825" cy="5429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41" name="Rectangle 160"/>
          <p:cNvSpPr>
            <a:spLocks noChangeArrowheads="1"/>
          </p:cNvSpPr>
          <p:nvPr/>
        </p:nvSpPr>
        <p:spPr bwMode="auto">
          <a:xfrm>
            <a:off x="2039938" y="6379716"/>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242" name="Rectangle 161"/>
          <p:cNvSpPr>
            <a:spLocks noChangeArrowheads="1"/>
          </p:cNvSpPr>
          <p:nvPr/>
        </p:nvSpPr>
        <p:spPr bwMode="auto">
          <a:xfrm>
            <a:off x="6259132" y="6354762"/>
            <a:ext cx="1275009"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43" name="Rectangle 163"/>
          <p:cNvSpPr>
            <a:spLocks noChangeArrowheads="1"/>
          </p:cNvSpPr>
          <p:nvPr/>
        </p:nvSpPr>
        <p:spPr bwMode="auto">
          <a:xfrm>
            <a:off x="8604250" y="6338887"/>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答</a:t>
            </a:r>
          </a:p>
        </p:txBody>
      </p:sp>
      <p:sp>
        <p:nvSpPr>
          <p:cNvPr id="244" name="Rectangle 164"/>
          <p:cNvSpPr>
            <a:spLocks noChangeArrowheads="1"/>
          </p:cNvSpPr>
          <p:nvPr/>
        </p:nvSpPr>
        <p:spPr bwMode="auto">
          <a:xfrm>
            <a:off x="0" y="5990778"/>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(2)</a:t>
            </a:r>
            <a:r>
              <a:rPr lang="ja-JP" altLang="en-US" dirty="0"/>
              <a:t>より</a:t>
            </a:r>
          </a:p>
        </p:txBody>
      </p:sp>
      <p:sp>
        <p:nvSpPr>
          <p:cNvPr id="245" name="Rectangle 165"/>
          <p:cNvSpPr>
            <a:spLocks noChangeArrowheads="1"/>
          </p:cNvSpPr>
          <p:nvPr/>
        </p:nvSpPr>
        <p:spPr bwMode="auto">
          <a:xfrm>
            <a:off x="6286788" y="6334780"/>
            <a:ext cx="12859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26.15N</a:t>
            </a:r>
            <a:endParaRPr kumimoji="1" lang="en-US" altLang="ja-JP" baseline="30000" dirty="0"/>
          </a:p>
        </p:txBody>
      </p:sp>
      <p:sp>
        <p:nvSpPr>
          <p:cNvPr id="246" name="Rectangle 166"/>
          <p:cNvSpPr>
            <a:spLocks noChangeArrowheads="1"/>
          </p:cNvSpPr>
          <p:nvPr/>
        </p:nvSpPr>
        <p:spPr bwMode="auto">
          <a:xfrm>
            <a:off x="2330116" y="6373366"/>
            <a:ext cx="9925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5.0kg</a:t>
            </a:r>
            <a:endParaRPr lang="en-US" altLang="ja-JP" dirty="0"/>
          </a:p>
        </p:txBody>
      </p:sp>
      <p:sp>
        <p:nvSpPr>
          <p:cNvPr id="247" name="Rectangle 171"/>
          <p:cNvSpPr>
            <a:spLocks noChangeArrowheads="1"/>
          </p:cNvSpPr>
          <p:nvPr/>
        </p:nvSpPr>
        <p:spPr bwMode="auto">
          <a:xfrm>
            <a:off x="4645516" y="6375042"/>
            <a:ext cx="6090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1" lang="en-US" altLang="ja-JP" dirty="0"/>
              <a:t> +</a:t>
            </a:r>
          </a:p>
        </p:txBody>
      </p:sp>
      <p:sp>
        <p:nvSpPr>
          <p:cNvPr id="248" name="Rectangle 172"/>
          <p:cNvSpPr>
            <a:spLocks noChangeArrowheads="1"/>
          </p:cNvSpPr>
          <p:nvPr/>
        </p:nvSpPr>
        <p:spPr bwMode="auto">
          <a:xfrm>
            <a:off x="3438660" y="6349285"/>
            <a:ext cx="14854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3.27m/s</a:t>
            </a:r>
            <a:r>
              <a:rPr lang="en-US" altLang="ja-JP" baseline="30000" dirty="0"/>
              <a:t>2</a:t>
            </a:r>
            <a:endParaRPr kumimoji="1" lang="en-US" altLang="ja-JP" baseline="30000" dirty="0"/>
          </a:p>
        </p:txBody>
      </p:sp>
      <p:sp>
        <p:nvSpPr>
          <p:cNvPr id="253" name="Line 250"/>
          <p:cNvSpPr>
            <a:spLocks noChangeShapeType="1"/>
          </p:cNvSpPr>
          <p:nvPr/>
        </p:nvSpPr>
        <p:spPr bwMode="auto">
          <a:xfrm>
            <a:off x="655638" y="5852666"/>
            <a:ext cx="582612" cy="709612"/>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54" name="Line 256"/>
          <p:cNvSpPr>
            <a:spLocks noChangeShapeType="1"/>
          </p:cNvSpPr>
          <p:nvPr/>
        </p:nvSpPr>
        <p:spPr bwMode="auto">
          <a:xfrm>
            <a:off x="1444486" y="4439478"/>
            <a:ext cx="468727" cy="2069309"/>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55" name="Line 257"/>
          <p:cNvSpPr>
            <a:spLocks noChangeShapeType="1"/>
          </p:cNvSpPr>
          <p:nvPr/>
        </p:nvSpPr>
        <p:spPr bwMode="auto">
          <a:xfrm flipH="1">
            <a:off x="5505586" y="4585251"/>
            <a:ext cx="298865" cy="168927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56" name="Line 268"/>
          <p:cNvSpPr>
            <a:spLocks noChangeShapeType="1"/>
          </p:cNvSpPr>
          <p:nvPr/>
        </p:nvSpPr>
        <p:spPr bwMode="auto">
          <a:xfrm flipH="1">
            <a:off x="4892745" y="5976729"/>
            <a:ext cx="1693585" cy="42431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57" name="Freeform 278"/>
          <p:cNvSpPr>
            <a:spLocks/>
          </p:cNvSpPr>
          <p:nvPr/>
        </p:nvSpPr>
        <p:spPr bwMode="auto">
          <a:xfrm>
            <a:off x="389428" y="5262062"/>
            <a:ext cx="7325307" cy="777634"/>
          </a:xfrm>
          <a:custGeom>
            <a:avLst/>
            <a:gdLst>
              <a:gd name="T0" fmla="*/ 74613 w 5260"/>
              <a:gd name="T1" fmla="*/ 306387 h 741"/>
              <a:gd name="T2" fmla="*/ 414338 w 5260"/>
              <a:gd name="T3" fmla="*/ 155575 h 741"/>
              <a:gd name="T4" fmla="*/ 844550 w 5260"/>
              <a:gd name="T5" fmla="*/ 55562 h 741"/>
              <a:gd name="T6" fmla="*/ 1644650 w 5260"/>
              <a:gd name="T7" fmla="*/ 6350 h 741"/>
              <a:gd name="T8" fmla="*/ 3694113 w 5260"/>
              <a:gd name="T9" fmla="*/ 19050 h 741"/>
              <a:gd name="T10" fmla="*/ 5589588 w 5260"/>
              <a:gd name="T11" fmla="*/ 6350 h 741"/>
              <a:gd name="T12" fmla="*/ 6869113 w 5260"/>
              <a:gd name="T13" fmla="*/ 44450 h 741"/>
              <a:gd name="T14" fmla="*/ 7316788 w 5260"/>
              <a:gd name="T15" fmla="*/ 155575 h 741"/>
              <a:gd name="T16" fmla="*/ 8154988 w 5260"/>
              <a:gd name="T17" fmla="*/ 215900 h 741"/>
              <a:gd name="T18" fmla="*/ 8345488 w 5260"/>
              <a:gd name="T19" fmla="*/ 657225 h 741"/>
              <a:gd name="T20" fmla="*/ 8126413 w 5260"/>
              <a:gd name="T21" fmla="*/ 1108075 h 741"/>
              <a:gd name="T22" fmla="*/ 7032625 w 5260"/>
              <a:gd name="T23" fmla="*/ 1069975 h 741"/>
              <a:gd name="T24" fmla="*/ 6980238 w 5260"/>
              <a:gd name="T25" fmla="*/ 554037 h 741"/>
              <a:gd name="T26" fmla="*/ 6810375 w 5260"/>
              <a:gd name="T27" fmla="*/ 90487 h 741"/>
              <a:gd name="T28" fmla="*/ 5370513 w 5260"/>
              <a:gd name="T29" fmla="*/ 77787 h 741"/>
              <a:gd name="T30" fmla="*/ 3719513 w 5260"/>
              <a:gd name="T31" fmla="*/ 82550 h 741"/>
              <a:gd name="T32" fmla="*/ 1973263 w 5260"/>
              <a:gd name="T33" fmla="*/ 82550 h 741"/>
              <a:gd name="T34" fmla="*/ 1201738 w 5260"/>
              <a:gd name="T35" fmla="*/ 85725 h 741"/>
              <a:gd name="T36" fmla="*/ 530225 w 5260"/>
              <a:gd name="T37" fmla="*/ 206375 h 741"/>
              <a:gd name="T38" fmla="*/ 377825 w 5260"/>
              <a:gd name="T39" fmla="*/ 692150 h 741"/>
              <a:gd name="T40" fmla="*/ 50800 w 5260"/>
              <a:gd name="T41" fmla="*/ 692150 h 741"/>
              <a:gd name="T42" fmla="*/ 74613 w 5260"/>
              <a:gd name="T43" fmla="*/ 306387 h 74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60"/>
              <a:gd name="T67" fmla="*/ 0 h 741"/>
              <a:gd name="T68" fmla="*/ 5260 w 5260"/>
              <a:gd name="T69" fmla="*/ 741 h 741"/>
              <a:gd name="connsiteX0" fmla="*/ 66 w 9971"/>
              <a:gd name="connsiteY0" fmla="*/ 2563 h 9379"/>
              <a:gd name="connsiteX1" fmla="*/ 473 w 9971"/>
              <a:gd name="connsiteY1" fmla="*/ 1281 h 9379"/>
              <a:gd name="connsiteX2" fmla="*/ 988 w 9971"/>
              <a:gd name="connsiteY2" fmla="*/ 430 h 9379"/>
              <a:gd name="connsiteX3" fmla="*/ 1947 w 9971"/>
              <a:gd name="connsiteY3" fmla="*/ 12 h 9379"/>
              <a:gd name="connsiteX4" fmla="*/ 4401 w 9971"/>
              <a:gd name="connsiteY4" fmla="*/ 120 h 9379"/>
              <a:gd name="connsiteX5" fmla="*/ 6671 w 9971"/>
              <a:gd name="connsiteY5" fmla="*/ 12 h 9379"/>
              <a:gd name="connsiteX6" fmla="*/ 8203 w 9971"/>
              <a:gd name="connsiteY6" fmla="*/ 336 h 9379"/>
              <a:gd name="connsiteX7" fmla="*/ 8739 w 9971"/>
              <a:gd name="connsiteY7" fmla="*/ 1281 h 9379"/>
              <a:gd name="connsiteX8" fmla="*/ 9743 w 9971"/>
              <a:gd name="connsiteY8" fmla="*/ 1793 h 9379"/>
              <a:gd name="connsiteX9" fmla="*/ 9971 w 9971"/>
              <a:gd name="connsiteY9" fmla="*/ 5545 h 9379"/>
              <a:gd name="connsiteX10" fmla="*/ 9709 w 9971"/>
              <a:gd name="connsiteY10" fmla="*/ 9378 h 9379"/>
              <a:gd name="connsiteX11" fmla="*/ 8548 w 9971"/>
              <a:gd name="connsiteY11" fmla="*/ 6012 h 9379"/>
              <a:gd name="connsiteX12" fmla="*/ 8336 w 9971"/>
              <a:gd name="connsiteY12" fmla="*/ 4668 h 9379"/>
              <a:gd name="connsiteX13" fmla="*/ 8133 w 9971"/>
              <a:gd name="connsiteY13" fmla="*/ 727 h 9379"/>
              <a:gd name="connsiteX14" fmla="*/ 6409 w 9971"/>
              <a:gd name="connsiteY14" fmla="*/ 619 h 9379"/>
              <a:gd name="connsiteX15" fmla="*/ 4431 w 9971"/>
              <a:gd name="connsiteY15" fmla="*/ 660 h 9379"/>
              <a:gd name="connsiteX16" fmla="*/ 2340 w 9971"/>
              <a:gd name="connsiteY16" fmla="*/ 660 h 9379"/>
              <a:gd name="connsiteX17" fmla="*/ 1416 w 9971"/>
              <a:gd name="connsiteY17" fmla="*/ 687 h 9379"/>
              <a:gd name="connsiteX18" fmla="*/ 612 w 9971"/>
              <a:gd name="connsiteY18" fmla="*/ 1712 h 9379"/>
              <a:gd name="connsiteX19" fmla="*/ 429 w 9971"/>
              <a:gd name="connsiteY19" fmla="*/ 5842 h 9379"/>
              <a:gd name="connsiteX20" fmla="*/ 38 w 9971"/>
              <a:gd name="connsiteY20" fmla="*/ 5842 h 9379"/>
              <a:gd name="connsiteX21" fmla="*/ 66 w 9971"/>
              <a:gd name="connsiteY21" fmla="*/ 2563 h 9379"/>
              <a:gd name="connsiteX0" fmla="*/ 66 w 10012"/>
              <a:gd name="connsiteY0" fmla="*/ 2732 h 7007"/>
              <a:gd name="connsiteX1" fmla="*/ 474 w 10012"/>
              <a:gd name="connsiteY1" fmla="*/ 1365 h 7007"/>
              <a:gd name="connsiteX2" fmla="*/ 991 w 10012"/>
              <a:gd name="connsiteY2" fmla="*/ 457 h 7007"/>
              <a:gd name="connsiteX3" fmla="*/ 1953 w 10012"/>
              <a:gd name="connsiteY3" fmla="*/ 12 h 7007"/>
              <a:gd name="connsiteX4" fmla="*/ 4414 w 10012"/>
              <a:gd name="connsiteY4" fmla="*/ 127 h 7007"/>
              <a:gd name="connsiteX5" fmla="*/ 6690 w 10012"/>
              <a:gd name="connsiteY5" fmla="*/ 12 h 7007"/>
              <a:gd name="connsiteX6" fmla="*/ 8227 w 10012"/>
              <a:gd name="connsiteY6" fmla="*/ 357 h 7007"/>
              <a:gd name="connsiteX7" fmla="*/ 8764 w 10012"/>
              <a:gd name="connsiteY7" fmla="*/ 1365 h 7007"/>
              <a:gd name="connsiteX8" fmla="*/ 9771 w 10012"/>
              <a:gd name="connsiteY8" fmla="*/ 1911 h 7007"/>
              <a:gd name="connsiteX9" fmla="*/ 10000 w 10012"/>
              <a:gd name="connsiteY9" fmla="*/ 5911 h 7007"/>
              <a:gd name="connsiteX10" fmla="*/ 9513 w 10012"/>
              <a:gd name="connsiteY10" fmla="*/ 6995 h 7007"/>
              <a:gd name="connsiteX11" fmla="*/ 8573 w 10012"/>
              <a:gd name="connsiteY11" fmla="*/ 6409 h 7007"/>
              <a:gd name="connsiteX12" fmla="*/ 8360 w 10012"/>
              <a:gd name="connsiteY12" fmla="*/ 4976 h 7007"/>
              <a:gd name="connsiteX13" fmla="*/ 8157 w 10012"/>
              <a:gd name="connsiteY13" fmla="*/ 774 h 7007"/>
              <a:gd name="connsiteX14" fmla="*/ 6428 w 10012"/>
              <a:gd name="connsiteY14" fmla="*/ 659 h 7007"/>
              <a:gd name="connsiteX15" fmla="*/ 4444 w 10012"/>
              <a:gd name="connsiteY15" fmla="*/ 703 h 7007"/>
              <a:gd name="connsiteX16" fmla="*/ 2347 w 10012"/>
              <a:gd name="connsiteY16" fmla="*/ 703 h 7007"/>
              <a:gd name="connsiteX17" fmla="*/ 1420 w 10012"/>
              <a:gd name="connsiteY17" fmla="*/ 731 h 7007"/>
              <a:gd name="connsiteX18" fmla="*/ 614 w 10012"/>
              <a:gd name="connsiteY18" fmla="*/ 1824 h 7007"/>
              <a:gd name="connsiteX19" fmla="*/ 430 w 10012"/>
              <a:gd name="connsiteY19" fmla="*/ 6228 h 7007"/>
              <a:gd name="connsiteX20" fmla="*/ 38 w 10012"/>
              <a:gd name="connsiteY20" fmla="*/ 6228 h 7007"/>
              <a:gd name="connsiteX21" fmla="*/ 66 w 10012"/>
              <a:gd name="connsiteY21" fmla="*/ 2732 h 7007"/>
              <a:gd name="connsiteX0" fmla="*/ 66 w 10000"/>
              <a:gd name="connsiteY0" fmla="*/ 3899 h 10001"/>
              <a:gd name="connsiteX1" fmla="*/ 473 w 10000"/>
              <a:gd name="connsiteY1" fmla="*/ 1948 h 10001"/>
              <a:gd name="connsiteX2" fmla="*/ 990 w 10000"/>
              <a:gd name="connsiteY2" fmla="*/ 652 h 10001"/>
              <a:gd name="connsiteX3" fmla="*/ 1951 w 10000"/>
              <a:gd name="connsiteY3" fmla="*/ 17 h 10001"/>
              <a:gd name="connsiteX4" fmla="*/ 4409 w 10000"/>
              <a:gd name="connsiteY4" fmla="*/ 181 h 10001"/>
              <a:gd name="connsiteX5" fmla="*/ 6682 w 10000"/>
              <a:gd name="connsiteY5" fmla="*/ 17 h 10001"/>
              <a:gd name="connsiteX6" fmla="*/ 8217 w 10000"/>
              <a:gd name="connsiteY6" fmla="*/ 509 h 10001"/>
              <a:gd name="connsiteX7" fmla="*/ 8753 w 10000"/>
              <a:gd name="connsiteY7" fmla="*/ 1948 h 10001"/>
              <a:gd name="connsiteX8" fmla="*/ 9759 w 10000"/>
              <a:gd name="connsiteY8" fmla="*/ 2727 h 10001"/>
              <a:gd name="connsiteX9" fmla="*/ 9988 w 10000"/>
              <a:gd name="connsiteY9" fmla="*/ 8436 h 10001"/>
              <a:gd name="connsiteX10" fmla="*/ 9502 w 10000"/>
              <a:gd name="connsiteY10" fmla="*/ 9983 h 10001"/>
              <a:gd name="connsiteX11" fmla="*/ 8563 w 10000"/>
              <a:gd name="connsiteY11" fmla="*/ 9147 h 10001"/>
              <a:gd name="connsiteX12" fmla="*/ 8350 w 10000"/>
              <a:gd name="connsiteY12" fmla="*/ 7101 h 10001"/>
              <a:gd name="connsiteX13" fmla="*/ 8147 w 10000"/>
              <a:gd name="connsiteY13" fmla="*/ 1791 h 10001"/>
              <a:gd name="connsiteX14" fmla="*/ 6420 w 10000"/>
              <a:gd name="connsiteY14" fmla="*/ 940 h 10001"/>
              <a:gd name="connsiteX15" fmla="*/ 4439 w 10000"/>
              <a:gd name="connsiteY15" fmla="*/ 1003 h 10001"/>
              <a:gd name="connsiteX16" fmla="*/ 2344 w 10000"/>
              <a:gd name="connsiteY16" fmla="*/ 1003 h 10001"/>
              <a:gd name="connsiteX17" fmla="*/ 1418 w 10000"/>
              <a:gd name="connsiteY17" fmla="*/ 1043 h 10001"/>
              <a:gd name="connsiteX18" fmla="*/ 613 w 10000"/>
              <a:gd name="connsiteY18" fmla="*/ 2603 h 10001"/>
              <a:gd name="connsiteX19" fmla="*/ 429 w 10000"/>
              <a:gd name="connsiteY19" fmla="*/ 8888 h 10001"/>
              <a:gd name="connsiteX20" fmla="*/ 38 w 10000"/>
              <a:gd name="connsiteY20" fmla="*/ 8888 h 10001"/>
              <a:gd name="connsiteX21" fmla="*/ 66 w 10000"/>
              <a:gd name="connsiteY21" fmla="*/ 3899 h 10001"/>
              <a:gd name="connsiteX0" fmla="*/ 66 w 10001"/>
              <a:gd name="connsiteY0" fmla="*/ 3899 h 10001"/>
              <a:gd name="connsiteX1" fmla="*/ 473 w 10001"/>
              <a:gd name="connsiteY1" fmla="*/ 1948 h 10001"/>
              <a:gd name="connsiteX2" fmla="*/ 990 w 10001"/>
              <a:gd name="connsiteY2" fmla="*/ 652 h 10001"/>
              <a:gd name="connsiteX3" fmla="*/ 1951 w 10001"/>
              <a:gd name="connsiteY3" fmla="*/ 17 h 10001"/>
              <a:gd name="connsiteX4" fmla="*/ 4409 w 10001"/>
              <a:gd name="connsiteY4" fmla="*/ 181 h 10001"/>
              <a:gd name="connsiteX5" fmla="*/ 6682 w 10001"/>
              <a:gd name="connsiteY5" fmla="*/ 17 h 10001"/>
              <a:gd name="connsiteX6" fmla="*/ 8217 w 10001"/>
              <a:gd name="connsiteY6" fmla="*/ 509 h 10001"/>
              <a:gd name="connsiteX7" fmla="*/ 8697 w 10001"/>
              <a:gd name="connsiteY7" fmla="*/ 2462 h 10001"/>
              <a:gd name="connsiteX8" fmla="*/ 9759 w 10001"/>
              <a:gd name="connsiteY8" fmla="*/ 2727 h 10001"/>
              <a:gd name="connsiteX9" fmla="*/ 9988 w 10001"/>
              <a:gd name="connsiteY9" fmla="*/ 8436 h 10001"/>
              <a:gd name="connsiteX10" fmla="*/ 9502 w 10001"/>
              <a:gd name="connsiteY10" fmla="*/ 9983 h 10001"/>
              <a:gd name="connsiteX11" fmla="*/ 8563 w 10001"/>
              <a:gd name="connsiteY11" fmla="*/ 9147 h 10001"/>
              <a:gd name="connsiteX12" fmla="*/ 8350 w 10001"/>
              <a:gd name="connsiteY12" fmla="*/ 7101 h 10001"/>
              <a:gd name="connsiteX13" fmla="*/ 8147 w 10001"/>
              <a:gd name="connsiteY13" fmla="*/ 1791 h 10001"/>
              <a:gd name="connsiteX14" fmla="*/ 6420 w 10001"/>
              <a:gd name="connsiteY14" fmla="*/ 940 h 10001"/>
              <a:gd name="connsiteX15" fmla="*/ 4439 w 10001"/>
              <a:gd name="connsiteY15" fmla="*/ 1003 h 10001"/>
              <a:gd name="connsiteX16" fmla="*/ 2344 w 10001"/>
              <a:gd name="connsiteY16" fmla="*/ 1003 h 10001"/>
              <a:gd name="connsiteX17" fmla="*/ 1418 w 10001"/>
              <a:gd name="connsiteY17" fmla="*/ 1043 h 10001"/>
              <a:gd name="connsiteX18" fmla="*/ 613 w 10001"/>
              <a:gd name="connsiteY18" fmla="*/ 2603 h 10001"/>
              <a:gd name="connsiteX19" fmla="*/ 429 w 10001"/>
              <a:gd name="connsiteY19" fmla="*/ 8888 h 10001"/>
              <a:gd name="connsiteX20" fmla="*/ 38 w 10001"/>
              <a:gd name="connsiteY20" fmla="*/ 8888 h 10001"/>
              <a:gd name="connsiteX21" fmla="*/ 66 w 10001"/>
              <a:gd name="connsiteY21" fmla="*/ 3899 h 10001"/>
              <a:gd name="connsiteX0" fmla="*/ 66 w 10003"/>
              <a:gd name="connsiteY0" fmla="*/ 3899 h 10001"/>
              <a:gd name="connsiteX1" fmla="*/ 473 w 10003"/>
              <a:gd name="connsiteY1" fmla="*/ 1948 h 10001"/>
              <a:gd name="connsiteX2" fmla="*/ 990 w 10003"/>
              <a:gd name="connsiteY2" fmla="*/ 652 h 10001"/>
              <a:gd name="connsiteX3" fmla="*/ 1951 w 10003"/>
              <a:gd name="connsiteY3" fmla="*/ 17 h 10001"/>
              <a:gd name="connsiteX4" fmla="*/ 4409 w 10003"/>
              <a:gd name="connsiteY4" fmla="*/ 181 h 10001"/>
              <a:gd name="connsiteX5" fmla="*/ 6682 w 10003"/>
              <a:gd name="connsiteY5" fmla="*/ 17 h 10001"/>
              <a:gd name="connsiteX6" fmla="*/ 8217 w 10003"/>
              <a:gd name="connsiteY6" fmla="*/ 509 h 10001"/>
              <a:gd name="connsiteX7" fmla="*/ 8585 w 10003"/>
              <a:gd name="connsiteY7" fmla="*/ 2462 h 10001"/>
              <a:gd name="connsiteX8" fmla="*/ 9759 w 10003"/>
              <a:gd name="connsiteY8" fmla="*/ 2727 h 10001"/>
              <a:gd name="connsiteX9" fmla="*/ 9988 w 10003"/>
              <a:gd name="connsiteY9" fmla="*/ 8436 h 10001"/>
              <a:gd name="connsiteX10" fmla="*/ 9502 w 10003"/>
              <a:gd name="connsiteY10" fmla="*/ 9983 h 10001"/>
              <a:gd name="connsiteX11" fmla="*/ 8563 w 10003"/>
              <a:gd name="connsiteY11" fmla="*/ 9147 h 10001"/>
              <a:gd name="connsiteX12" fmla="*/ 8350 w 10003"/>
              <a:gd name="connsiteY12" fmla="*/ 7101 h 10001"/>
              <a:gd name="connsiteX13" fmla="*/ 8147 w 10003"/>
              <a:gd name="connsiteY13" fmla="*/ 1791 h 10001"/>
              <a:gd name="connsiteX14" fmla="*/ 6420 w 10003"/>
              <a:gd name="connsiteY14" fmla="*/ 940 h 10001"/>
              <a:gd name="connsiteX15" fmla="*/ 4439 w 10003"/>
              <a:gd name="connsiteY15" fmla="*/ 1003 h 10001"/>
              <a:gd name="connsiteX16" fmla="*/ 2344 w 10003"/>
              <a:gd name="connsiteY16" fmla="*/ 1003 h 10001"/>
              <a:gd name="connsiteX17" fmla="*/ 1418 w 10003"/>
              <a:gd name="connsiteY17" fmla="*/ 1043 h 10001"/>
              <a:gd name="connsiteX18" fmla="*/ 613 w 10003"/>
              <a:gd name="connsiteY18" fmla="*/ 2603 h 10001"/>
              <a:gd name="connsiteX19" fmla="*/ 429 w 10003"/>
              <a:gd name="connsiteY19" fmla="*/ 8888 h 10001"/>
              <a:gd name="connsiteX20" fmla="*/ 38 w 10003"/>
              <a:gd name="connsiteY20" fmla="*/ 8888 h 10001"/>
              <a:gd name="connsiteX21" fmla="*/ 66 w 10003"/>
              <a:gd name="connsiteY21" fmla="*/ 3899 h 10001"/>
              <a:gd name="connsiteX0" fmla="*/ 66 w 10003"/>
              <a:gd name="connsiteY0" fmla="*/ 3899 h 10097"/>
              <a:gd name="connsiteX1" fmla="*/ 473 w 10003"/>
              <a:gd name="connsiteY1" fmla="*/ 1948 h 10097"/>
              <a:gd name="connsiteX2" fmla="*/ 990 w 10003"/>
              <a:gd name="connsiteY2" fmla="*/ 652 h 10097"/>
              <a:gd name="connsiteX3" fmla="*/ 1951 w 10003"/>
              <a:gd name="connsiteY3" fmla="*/ 17 h 10097"/>
              <a:gd name="connsiteX4" fmla="*/ 4409 w 10003"/>
              <a:gd name="connsiteY4" fmla="*/ 181 h 10097"/>
              <a:gd name="connsiteX5" fmla="*/ 6682 w 10003"/>
              <a:gd name="connsiteY5" fmla="*/ 17 h 10097"/>
              <a:gd name="connsiteX6" fmla="*/ 8217 w 10003"/>
              <a:gd name="connsiteY6" fmla="*/ 509 h 10097"/>
              <a:gd name="connsiteX7" fmla="*/ 8585 w 10003"/>
              <a:gd name="connsiteY7" fmla="*/ 2462 h 10097"/>
              <a:gd name="connsiteX8" fmla="*/ 9759 w 10003"/>
              <a:gd name="connsiteY8" fmla="*/ 2727 h 10097"/>
              <a:gd name="connsiteX9" fmla="*/ 9988 w 10003"/>
              <a:gd name="connsiteY9" fmla="*/ 8436 h 10097"/>
              <a:gd name="connsiteX10" fmla="*/ 9502 w 10003"/>
              <a:gd name="connsiteY10" fmla="*/ 9983 h 10097"/>
              <a:gd name="connsiteX11" fmla="*/ 8563 w 10003"/>
              <a:gd name="connsiteY11" fmla="*/ 9661 h 10097"/>
              <a:gd name="connsiteX12" fmla="*/ 8350 w 10003"/>
              <a:gd name="connsiteY12" fmla="*/ 7101 h 10097"/>
              <a:gd name="connsiteX13" fmla="*/ 8147 w 10003"/>
              <a:gd name="connsiteY13" fmla="*/ 1791 h 10097"/>
              <a:gd name="connsiteX14" fmla="*/ 6420 w 10003"/>
              <a:gd name="connsiteY14" fmla="*/ 940 h 10097"/>
              <a:gd name="connsiteX15" fmla="*/ 4439 w 10003"/>
              <a:gd name="connsiteY15" fmla="*/ 1003 h 10097"/>
              <a:gd name="connsiteX16" fmla="*/ 2344 w 10003"/>
              <a:gd name="connsiteY16" fmla="*/ 1003 h 10097"/>
              <a:gd name="connsiteX17" fmla="*/ 1418 w 10003"/>
              <a:gd name="connsiteY17" fmla="*/ 1043 h 10097"/>
              <a:gd name="connsiteX18" fmla="*/ 613 w 10003"/>
              <a:gd name="connsiteY18" fmla="*/ 2603 h 10097"/>
              <a:gd name="connsiteX19" fmla="*/ 429 w 10003"/>
              <a:gd name="connsiteY19" fmla="*/ 8888 h 10097"/>
              <a:gd name="connsiteX20" fmla="*/ 38 w 10003"/>
              <a:gd name="connsiteY20" fmla="*/ 8888 h 10097"/>
              <a:gd name="connsiteX21" fmla="*/ 66 w 10003"/>
              <a:gd name="connsiteY21" fmla="*/ 3899 h 10097"/>
              <a:gd name="connsiteX0" fmla="*/ 66 w 10051"/>
              <a:gd name="connsiteY0" fmla="*/ 3899 h 10097"/>
              <a:gd name="connsiteX1" fmla="*/ 473 w 10051"/>
              <a:gd name="connsiteY1" fmla="*/ 1948 h 10097"/>
              <a:gd name="connsiteX2" fmla="*/ 990 w 10051"/>
              <a:gd name="connsiteY2" fmla="*/ 652 h 10097"/>
              <a:gd name="connsiteX3" fmla="*/ 1951 w 10051"/>
              <a:gd name="connsiteY3" fmla="*/ 17 h 10097"/>
              <a:gd name="connsiteX4" fmla="*/ 4409 w 10051"/>
              <a:gd name="connsiteY4" fmla="*/ 181 h 10097"/>
              <a:gd name="connsiteX5" fmla="*/ 6682 w 10051"/>
              <a:gd name="connsiteY5" fmla="*/ 17 h 10097"/>
              <a:gd name="connsiteX6" fmla="*/ 8217 w 10051"/>
              <a:gd name="connsiteY6" fmla="*/ 509 h 10097"/>
              <a:gd name="connsiteX7" fmla="*/ 8585 w 10051"/>
              <a:gd name="connsiteY7" fmla="*/ 2462 h 10097"/>
              <a:gd name="connsiteX8" fmla="*/ 9890 w 10051"/>
              <a:gd name="connsiteY8" fmla="*/ 3070 h 10097"/>
              <a:gd name="connsiteX9" fmla="*/ 9988 w 10051"/>
              <a:gd name="connsiteY9" fmla="*/ 8436 h 10097"/>
              <a:gd name="connsiteX10" fmla="*/ 9502 w 10051"/>
              <a:gd name="connsiteY10" fmla="*/ 9983 h 10097"/>
              <a:gd name="connsiteX11" fmla="*/ 8563 w 10051"/>
              <a:gd name="connsiteY11" fmla="*/ 9661 h 10097"/>
              <a:gd name="connsiteX12" fmla="*/ 8350 w 10051"/>
              <a:gd name="connsiteY12" fmla="*/ 7101 h 10097"/>
              <a:gd name="connsiteX13" fmla="*/ 8147 w 10051"/>
              <a:gd name="connsiteY13" fmla="*/ 1791 h 10097"/>
              <a:gd name="connsiteX14" fmla="*/ 6420 w 10051"/>
              <a:gd name="connsiteY14" fmla="*/ 940 h 10097"/>
              <a:gd name="connsiteX15" fmla="*/ 4439 w 10051"/>
              <a:gd name="connsiteY15" fmla="*/ 1003 h 10097"/>
              <a:gd name="connsiteX16" fmla="*/ 2344 w 10051"/>
              <a:gd name="connsiteY16" fmla="*/ 1003 h 10097"/>
              <a:gd name="connsiteX17" fmla="*/ 1418 w 10051"/>
              <a:gd name="connsiteY17" fmla="*/ 1043 h 10097"/>
              <a:gd name="connsiteX18" fmla="*/ 613 w 10051"/>
              <a:gd name="connsiteY18" fmla="*/ 2603 h 10097"/>
              <a:gd name="connsiteX19" fmla="*/ 429 w 10051"/>
              <a:gd name="connsiteY19" fmla="*/ 8888 h 10097"/>
              <a:gd name="connsiteX20" fmla="*/ 38 w 10051"/>
              <a:gd name="connsiteY20" fmla="*/ 8888 h 10097"/>
              <a:gd name="connsiteX21" fmla="*/ 66 w 10051"/>
              <a:gd name="connsiteY21" fmla="*/ 3899 h 10097"/>
              <a:gd name="connsiteX0" fmla="*/ 66 w 10051"/>
              <a:gd name="connsiteY0" fmla="*/ 3899 h 10097"/>
              <a:gd name="connsiteX1" fmla="*/ 473 w 10051"/>
              <a:gd name="connsiteY1" fmla="*/ 1948 h 10097"/>
              <a:gd name="connsiteX2" fmla="*/ 990 w 10051"/>
              <a:gd name="connsiteY2" fmla="*/ 652 h 10097"/>
              <a:gd name="connsiteX3" fmla="*/ 1951 w 10051"/>
              <a:gd name="connsiteY3" fmla="*/ 17 h 10097"/>
              <a:gd name="connsiteX4" fmla="*/ 4409 w 10051"/>
              <a:gd name="connsiteY4" fmla="*/ 181 h 10097"/>
              <a:gd name="connsiteX5" fmla="*/ 6682 w 10051"/>
              <a:gd name="connsiteY5" fmla="*/ 17 h 10097"/>
              <a:gd name="connsiteX6" fmla="*/ 8217 w 10051"/>
              <a:gd name="connsiteY6" fmla="*/ 509 h 10097"/>
              <a:gd name="connsiteX7" fmla="*/ 8585 w 10051"/>
              <a:gd name="connsiteY7" fmla="*/ 2462 h 10097"/>
              <a:gd name="connsiteX8" fmla="*/ 9890 w 10051"/>
              <a:gd name="connsiteY8" fmla="*/ 3070 h 10097"/>
              <a:gd name="connsiteX9" fmla="*/ 9988 w 10051"/>
              <a:gd name="connsiteY9" fmla="*/ 8436 h 10097"/>
              <a:gd name="connsiteX10" fmla="*/ 9502 w 10051"/>
              <a:gd name="connsiteY10" fmla="*/ 9983 h 10097"/>
              <a:gd name="connsiteX11" fmla="*/ 8563 w 10051"/>
              <a:gd name="connsiteY11" fmla="*/ 9661 h 10097"/>
              <a:gd name="connsiteX12" fmla="*/ 8350 w 10051"/>
              <a:gd name="connsiteY12" fmla="*/ 7101 h 10097"/>
              <a:gd name="connsiteX13" fmla="*/ 8147 w 10051"/>
              <a:gd name="connsiteY13" fmla="*/ 1791 h 10097"/>
              <a:gd name="connsiteX14" fmla="*/ 6420 w 10051"/>
              <a:gd name="connsiteY14" fmla="*/ 940 h 10097"/>
              <a:gd name="connsiteX15" fmla="*/ 4439 w 10051"/>
              <a:gd name="connsiteY15" fmla="*/ 1003 h 10097"/>
              <a:gd name="connsiteX16" fmla="*/ 2344 w 10051"/>
              <a:gd name="connsiteY16" fmla="*/ 1003 h 10097"/>
              <a:gd name="connsiteX17" fmla="*/ 1418 w 10051"/>
              <a:gd name="connsiteY17" fmla="*/ 1043 h 10097"/>
              <a:gd name="connsiteX18" fmla="*/ 613 w 10051"/>
              <a:gd name="connsiteY18" fmla="*/ 2603 h 10097"/>
              <a:gd name="connsiteX19" fmla="*/ 560 w 10051"/>
              <a:gd name="connsiteY19" fmla="*/ 9231 h 10097"/>
              <a:gd name="connsiteX20" fmla="*/ 38 w 10051"/>
              <a:gd name="connsiteY20" fmla="*/ 8888 h 10097"/>
              <a:gd name="connsiteX21" fmla="*/ 66 w 10051"/>
              <a:gd name="connsiteY21" fmla="*/ 3899 h 10097"/>
              <a:gd name="connsiteX0" fmla="*/ 66 w 10051"/>
              <a:gd name="connsiteY0" fmla="*/ 3899 h 10097"/>
              <a:gd name="connsiteX1" fmla="*/ 473 w 10051"/>
              <a:gd name="connsiteY1" fmla="*/ 1948 h 10097"/>
              <a:gd name="connsiteX2" fmla="*/ 990 w 10051"/>
              <a:gd name="connsiteY2" fmla="*/ 652 h 10097"/>
              <a:gd name="connsiteX3" fmla="*/ 1951 w 10051"/>
              <a:gd name="connsiteY3" fmla="*/ 17 h 10097"/>
              <a:gd name="connsiteX4" fmla="*/ 4409 w 10051"/>
              <a:gd name="connsiteY4" fmla="*/ 181 h 10097"/>
              <a:gd name="connsiteX5" fmla="*/ 6682 w 10051"/>
              <a:gd name="connsiteY5" fmla="*/ 17 h 10097"/>
              <a:gd name="connsiteX6" fmla="*/ 8217 w 10051"/>
              <a:gd name="connsiteY6" fmla="*/ 509 h 10097"/>
              <a:gd name="connsiteX7" fmla="*/ 8585 w 10051"/>
              <a:gd name="connsiteY7" fmla="*/ 2462 h 10097"/>
              <a:gd name="connsiteX8" fmla="*/ 9890 w 10051"/>
              <a:gd name="connsiteY8" fmla="*/ 3070 h 10097"/>
              <a:gd name="connsiteX9" fmla="*/ 9988 w 10051"/>
              <a:gd name="connsiteY9" fmla="*/ 8436 h 10097"/>
              <a:gd name="connsiteX10" fmla="*/ 9502 w 10051"/>
              <a:gd name="connsiteY10" fmla="*/ 9983 h 10097"/>
              <a:gd name="connsiteX11" fmla="*/ 8563 w 10051"/>
              <a:gd name="connsiteY11" fmla="*/ 9661 h 10097"/>
              <a:gd name="connsiteX12" fmla="*/ 8350 w 10051"/>
              <a:gd name="connsiteY12" fmla="*/ 7101 h 10097"/>
              <a:gd name="connsiteX13" fmla="*/ 8147 w 10051"/>
              <a:gd name="connsiteY13" fmla="*/ 1791 h 10097"/>
              <a:gd name="connsiteX14" fmla="*/ 6420 w 10051"/>
              <a:gd name="connsiteY14" fmla="*/ 940 h 10097"/>
              <a:gd name="connsiteX15" fmla="*/ 4439 w 10051"/>
              <a:gd name="connsiteY15" fmla="*/ 1003 h 10097"/>
              <a:gd name="connsiteX16" fmla="*/ 2344 w 10051"/>
              <a:gd name="connsiteY16" fmla="*/ 1003 h 10097"/>
              <a:gd name="connsiteX17" fmla="*/ 1418 w 10051"/>
              <a:gd name="connsiteY17" fmla="*/ 1043 h 10097"/>
              <a:gd name="connsiteX18" fmla="*/ 669 w 10051"/>
              <a:gd name="connsiteY18" fmla="*/ 2603 h 10097"/>
              <a:gd name="connsiteX19" fmla="*/ 560 w 10051"/>
              <a:gd name="connsiteY19" fmla="*/ 9231 h 10097"/>
              <a:gd name="connsiteX20" fmla="*/ 38 w 10051"/>
              <a:gd name="connsiteY20" fmla="*/ 8888 h 10097"/>
              <a:gd name="connsiteX21" fmla="*/ 66 w 10051"/>
              <a:gd name="connsiteY21" fmla="*/ 3899 h 10097"/>
              <a:gd name="connsiteX0" fmla="*/ 66 w 10240"/>
              <a:gd name="connsiteY0" fmla="*/ 3899 h 10097"/>
              <a:gd name="connsiteX1" fmla="*/ 473 w 10240"/>
              <a:gd name="connsiteY1" fmla="*/ 1948 h 10097"/>
              <a:gd name="connsiteX2" fmla="*/ 990 w 10240"/>
              <a:gd name="connsiteY2" fmla="*/ 652 h 10097"/>
              <a:gd name="connsiteX3" fmla="*/ 1951 w 10240"/>
              <a:gd name="connsiteY3" fmla="*/ 17 h 10097"/>
              <a:gd name="connsiteX4" fmla="*/ 4409 w 10240"/>
              <a:gd name="connsiteY4" fmla="*/ 181 h 10097"/>
              <a:gd name="connsiteX5" fmla="*/ 6682 w 10240"/>
              <a:gd name="connsiteY5" fmla="*/ 17 h 10097"/>
              <a:gd name="connsiteX6" fmla="*/ 8217 w 10240"/>
              <a:gd name="connsiteY6" fmla="*/ 509 h 10097"/>
              <a:gd name="connsiteX7" fmla="*/ 8585 w 10240"/>
              <a:gd name="connsiteY7" fmla="*/ 2462 h 10097"/>
              <a:gd name="connsiteX8" fmla="*/ 10151 w 10240"/>
              <a:gd name="connsiteY8" fmla="*/ 3413 h 10097"/>
              <a:gd name="connsiteX9" fmla="*/ 9988 w 10240"/>
              <a:gd name="connsiteY9" fmla="*/ 8436 h 10097"/>
              <a:gd name="connsiteX10" fmla="*/ 9502 w 10240"/>
              <a:gd name="connsiteY10" fmla="*/ 9983 h 10097"/>
              <a:gd name="connsiteX11" fmla="*/ 8563 w 10240"/>
              <a:gd name="connsiteY11" fmla="*/ 9661 h 10097"/>
              <a:gd name="connsiteX12" fmla="*/ 8350 w 10240"/>
              <a:gd name="connsiteY12" fmla="*/ 7101 h 10097"/>
              <a:gd name="connsiteX13" fmla="*/ 8147 w 10240"/>
              <a:gd name="connsiteY13" fmla="*/ 1791 h 10097"/>
              <a:gd name="connsiteX14" fmla="*/ 6420 w 10240"/>
              <a:gd name="connsiteY14" fmla="*/ 940 h 10097"/>
              <a:gd name="connsiteX15" fmla="*/ 4439 w 10240"/>
              <a:gd name="connsiteY15" fmla="*/ 1003 h 10097"/>
              <a:gd name="connsiteX16" fmla="*/ 2344 w 10240"/>
              <a:gd name="connsiteY16" fmla="*/ 1003 h 10097"/>
              <a:gd name="connsiteX17" fmla="*/ 1418 w 10240"/>
              <a:gd name="connsiteY17" fmla="*/ 1043 h 10097"/>
              <a:gd name="connsiteX18" fmla="*/ 669 w 10240"/>
              <a:gd name="connsiteY18" fmla="*/ 2603 h 10097"/>
              <a:gd name="connsiteX19" fmla="*/ 560 w 10240"/>
              <a:gd name="connsiteY19" fmla="*/ 9231 h 10097"/>
              <a:gd name="connsiteX20" fmla="*/ 38 w 10240"/>
              <a:gd name="connsiteY20" fmla="*/ 8888 h 10097"/>
              <a:gd name="connsiteX21" fmla="*/ 66 w 10240"/>
              <a:gd name="connsiteY21" fmla="*/ 3899 h 10097"/>
              <a:gd name="connsiteX0" fmla="*/ 66 w 10305"/>
              <a:gd name="connsiteY0" fmla="*/ 3899 h 10034"/>
              <a:gd name="connsiteX1" fmla="*/ 473 w 10305"/>
              <a:gd name="connsiteY1" fmla="*/ 1948 h 10034"/>
              <a:gd name="connsiteX2" fmla="*/ 990 w 10305"/>
              <a:gd name="connsiteY2" fmla="*/ 652 h 10034"/>
              <a:gd name="connsiteX3" fmla="*/ 1951 w 10305"/>
              <a:gd name="connsiteY3" fmla="*/ 17 h 10034"/>
              <a:gd name="connsiteX4" fmla="*/ 4409 w 10305"/>
              <a:gd name="connsiteY4" fmla="*/ 181 h 10034"/>
              <a:gd name="connsiteX5" fmla="*/ 6682 w 10305"/>
              <a:gd name="connsiteY5" fmla="*/ 17 h 10034"/>
              <a:gd name="connsiteX6" fmla="*/ 8217 w 10305"/>
              <a:gd name="connsiteY6" fmla="*/ 509 h 10034"/>
              <a:gd name="connsiteX7" fmla="*/ 8585 w 10305"/>
              <a:gd name="connsiteY7" fmla="*/ 2462 h 10034"/>
              <a:gd name="connsiteX8" fmla="*/ 10151 w 10305"/>
              <a:gd name="connsiteY8" fmla="*/ 3413 h 10034"/>
              <a:gd name="connsiteX9" fmla="*/ 10175 w 10305"/>
              <a:gd name="connsiteY9" fmla="*/ 9293 h 10034"/>
              <a:gd name="connsiteX10" fmla="*/ 9502 w 10305"/>
              <a:gd name="connsiteY10" fmla="*/ 9983 h 10034"/>
              <a:gd name="connsiteX11" fmla="*/ 8563 w 10305"/>
              <a:gd name="connsiteY11" fmla="*/ 9661 h 10034"/>
              <a:gd name="connsiteX12" fmla="*/ 8350 w 10305"/>
              <a:gd name="connsiteY12" fmla="*/ 7101 h 10034"/>
              <a:gd name="connsiteX13" fmla="*/ 8147 w 10305"/>
              <a:gd name="connsiteY13" fmla="*/ 1791 h 10034"/>
              <a:gd name="connsiteX14" fmla="*/ 6420 w 10305"/>
              <a:gd name="connsiteY14" fmla="*/ 940 h 10034"/>
              <a:gd name="connsiteX15" fmla="*/ 4439 w 10305"/>
              <a:gd name="connsiteY15" fmla="*/ 1003 h 10034"/>
              <a:gd name="connsiteX16" fmla="*/ 2344 w 10305"/>
              <a:gd name="connsiteY16" fmla="*/ 1003 h 10034"/>
              <a:gd name="connsiteX17" fmla="*/ 1418 w 10305"/>
              <a:gd name="connsiteY17" fmla="*/ 1043 h 10034"/>
              <a:gd name="connsiteX18" fmla="*/ 669 w 10305"/>
              <a:gd name="connsiteY18" fmla="*/ 2603 h 10034"/>
              <a:gd name="connsiteX19" fmla="*/ 560 w 10305"/>
              <a:gd name="connsiteY19" fmla="*/ 9231 h 10034"/>
              <a:gd name="connsiteX20" fmla="*/ 38 w 10305"/>
              <a:gd name="connsiteY20" fmla="*/ 8888 h 10034"/>
              <a:gd name="connsiteX21" fmla="*/ 66 w 10305"/>
              <a:gd name="connsiteY21" fmla="*/ 3899 h 10034"/>
              <a:gd name="connsiteX0" fmla="*/ 66 w 10282"/>
              <a:gd name="connsiteY0" fmla="*/ 3899 h 10059"/>
              <a:gd name="connsiteX1" fmla="*/ 473 w 10282"/>
              <a:gd name="connsiteY1" fmla="*/ 1948 h 10059"/>
              <a:gd name="connsiteX2" fmla="*/ 990 w 10282"/>
              <a:gd name="connsiteY2" fmla="*/ 652 h 10059"/>
              <a:gd name="connsiteX3" fmla="*/ 1951 w 10282"/>
              <a:gd name="connsiteY3" fmla="*/ 17 h 10059"/>
              <a:gd name="connsiteX4" fmla="*/ 4409 w 10282"/>
              <a:gd name="connsiteY4" fmla="*/ 181 h 10059"/>
              <a:gd name="connsiteX5" fmla="*/ 6682 w 10282"/>
              <a:gd name="connsiteY5" fmla="*/ 17 h 10059"/>
              <a:gd name="connsiteX6" fmla="*/ 8217 w 10282"/>
              <a:gd name="connsiteY6" fmla="*/ 509 h 10059"/>
              <a:gd name="connsiteX7" fmla="*/ 8585 w 10282"/>
              <a:gd name="connsiteY7" fmla="*/ 2462 h 10059"/>
              <a:gd name="connsiteX8" fmla="*/ 10114 w 10282"/>
              <a:gd name="connsiteY8" fmla="*/ 2899 h 10059"/>
              <a:gd name="connsiteX9" fmla="*/ 10175 w 10282"/>
              <a:gd name="connsiteY9" fmla="*/ 9293 h 10059"/>
              <a:gd name="connsiteX10" fmla="*/ 9502 w 10282"/>
              <a:gd name="connsiteY10" fmla="*/ 9983 h 10059"/>
              <a:gd name="connsiteX11" fmla="*/ 8563 w 10282"/>
              <a:gd name="connsiteY11" fmla="*/ 9661 h 10059"/>
              <a:gd name="connsiteX12" fmla="*/ 8350 w 10282"/>
              <a:gd name="connsiteY12" fmla="*/ 7101 h 10059"/>
              <a:gd name="connsiteX13" fmla="*/ 8147 w 10282"/>
              <a:gd name="connsiteY13" fmla="*/ 1791 h 10059"/>
              <a:gd name="connsiteX14" fmla="*/ 6420 w 10282"/>
              <a:gd name="connsiteY14" fmla="*/ 940 h 10059"/>
              <a:gd name="connsiteX15" fmla="*/ 4439 w 10282"/>
              <a:gd name="connsiteY15" fmla="*/ 1003 h 10059"/>
              <a:gd name="connsiteX16" fmla="*/ 2344 w 10282"/>
              <a:gd name="connsiteY16" fmla="*/ 1003 h 10059"/>
              <a:gd name="connsiteX17" fmla="*/ 1418 w 10282"/>
              <a:gd name="connsiteY17" fmla="*/ 1043 h 10059"/>
              <a:gd name="connsiteX18" fmla="*/ 669 w 10282"/>
              <a:gd name="connsiteY18" fmla="*/ 2603 h 10059"/>
              <a:gd name="connsiteX19" fmla="*/ 560 w 10282"/>
              <a:gd name="connsiteY19" fmla="*/ 9231 h 10059"/>
              <a:gd name="connsiteX20" fmla="*/ 38 w 10282"/>
              <a:gd name="connsiteY20" fmla="*/ 8888 h 10059"/>
              <a:gd name="connsiteX21" fmla="*/ 66 w 10282"/>
              <a:gd name="connsiteY21" fmla="*/ 3899 h 10059"/>
              <a:gd name="connsiteX0" fmla="*/ 66 w 10314"/>
              <a:gd name="connsiteY0" fmla="*/ 3899 h 10059"/>
              <a:gd name="connsiteX1" fmla="*/ 473 w 10314"/>
              <a:gd name="connsiteY1" fmla="*/ 1948 h 10059"/>
              <a:gd name="connsiteX2" fmla="*/ 990 w 10314"/>
              <a:gd name="connsiteY2" fmla="*/ 652 h 10059"/>
              <a:gd name="connsiteX3" fmla="*/ 1951 w 10314"/>
              <a:gd name="connsiteY3" fmla="*/ 17 h 10059"/>
              <a:gd name="connsiteX4" fmla="*/ 4409 w 10314"/>
              <a:gd name="connsiteY4" fmla="*/ 181 h 10059"/>
              <a:gd name="connsiteX5" fmla="*/ 6682 w 10314"/>
              <a:gd name="connsiteY5" fmla="*/ 17 h 10059"/>
              <a:gd name="connsiteX6" fmla="*/ 8217 w 10314"/>
              <a:gd name="connsiteY6" fmla="*/ 509 h 10059"/>
              <a:gd name="connsiteX7" fmla="*/ 8585 w 10314"/>
              <a:gd name="connsiteY7" fmla="*/ 2462 h 10059"/>
              <a:gd name="connsiteX8" fmla="*/ 10114 w 10314"/>
              <a:gd name="connsiteY8" fmla="*/ 2899 h 10059"/>
              <a:gd name="connsiteX9" fmla="*/ 10231 w 10314"/>
              <a:gd name="connsiteY9" fmla="*/ 9293 h 10059"/>
              <a:gd name="connsiteX10" fmla="*/ 9502 w 10314"/>
              <a:gd name="connsiteY10" fmla="*/ 9983 h 10059"/>
              <a:gd name="connsiteX11" fmla="*/ 8563 w 10314"/>
              <a:gd name="connsiteY11" fmla="*/ 9661 h 10059"/>
              <a:gd name="connsiteX12" fmla="*/ 8350 w 10314"/>
              <a:gd name="connsiteY12" fmla="*/ 7101 h 10059"/>
              <a:gd name="connsiteX13" fmla="*/ 8147 w 10314"/>
              <a:gd name="connsiteY13" fmla="*/ 1791 h 10059"/>
              <a:gd name="connsiteX14" fmla="*/ 6420 w 10314"/>
              <a:gd name="connsiteY14" fmla="*/ 940 h 10059"/>
              <a:gd name="connsiteX15" fmla="*/ 4439 w 10314"/>
              <a:gd name="connsiteY15" fmla="*/ 1003 h 10059"/>
              <a:gd name="connsiteX16" fmla="*/ 2344 w 10314"/>
              <a:gd name="connsiteY16" fmla="*/ 1003 h 10059"/>
              <a:gd name="connsiteX17" fmla="*/ 1418 w 10314"/>
              <a:gd name="connsiteY17" fmla="*/ 1043 h 10059"/>
              <a:gd name="connsiteX18" fmla="*/ 669 w 10314"/>
              <a:gd name="connsiteY18" fmla="*/ 2603 h 10059"/>
              <a:gd name="connsiteX19" fmla="*/ 560 w 10314"/>
              <a:gd name="connsiteY19" fmla="*/ 9231 h 10059"/>
              <a:gd name="connsiteX20" fmla="*/ 38 w 10314"/>
              <a:gd name="connsiteY20" fmla="*/ 8888 h 10059"/>
              <a:gd name="connsiteX21" fmla="*/ 66 w 10314"/>
              <a:gd name="connsiteY21" fmla="*/ 3899 h 10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14" h="10059">
                <a:moveTo>
                  <a:pt x="66" y="3899"/>
                </a:moveTo>
                <a:cubicBezTo>
                  <a:pt x="140" y="2749"/>
                  <a:pt x="320" y="2480"/>
                  <a:pt x="473" y="1948"/>
                </a:cubicBezTo>
                <a:cubicBezTo>
                  <a:pt x="628" y="1414"/>
                  <a:pt x="744" y="982"/>
                  <a:pt x="990" y="652"/>
                </a:cubicBezTo>
                <a:cubicBezTo>
                  <a:pt x="1239" y="324"/>
                  <a:pt x="1380" y="98"/>
                  <a:pt x="1951" y="17"/>
                </a:cubicBezTo>
                <a:cubicBezTo>
                  <a:pt x="2519" y="-66"/>
                  <a:pt x="3621" y="181"/>
                  <a:pt x="4409" y="181"/>
                </a:cubicBezTo>
                <a:cubicBezTo>
                  <a:pt x="5199" y="181"/>
                  <a:pt x="6049" y="-46"/>
                  <a:pt x="6682" y="17"/>
                </a:cubicBezTo>
                <a:cubicBezTo>
                  <a:pt x="7316" y="77"/>
                  <a:pt x="7900" y="102"/>
                  <a:pt x="8217" y="509"/>
                </a:cubicBezTo>
                <a:cubicBezTo>
                  <a:pt x="8534" y="917"/>
                  <a:pt x="8269" y="2064"/>
                  <a:pt x="8585" y="2462"/>
                </a:cubicBezTo>
                <a:cubicBezTo>
                  <a:pt x="8901" y="2860"/>
                  <a:pt x="9840" y="1760"/>
                  <a:pt x="10114" y="2899"/>
                </a:cubicBezTo>
                <a:cubicBezTo>
                  <a:pt x="10388" y="4038"/>
                  <a:pt x="10333" y="8112"/>
                  <a:pt x="10231" y="9293"/>
                </a:cubicBezTo>
                <a:cubicBezTo>
                  <a:pt x="10129" y="10474"/>
                  <a:pt x="9780" y="9922"/>
                  <a:pt x="9502" y="9983"/>
                </a:cubicBezTo>
                <a:cubicBezTo>
                  <a:pt x="9224" y="10044"/>
                  <a:pt x="8754" y="10140"/>
                  <a:pt x="8563" y="9661"/>
                </a:cubicBezTo>
                <a:cubicBezTo>
                  <a:pt x="8371" y="9181"/>
                  <a:pt x="8419" y="8413"/>
                  <a:pt x="8350" y="7101"/>
                </a:cubicBezTo>
                <a:cubicBezTo>
                  <a:pt x="8281" y="5789"/>
                  <a:pt x="8469" y="2818"/>
                  <a:pt x="8147" y="1791"/>
                </a:cubicBezTo>
                <a:cubicBezTo>
                  <a:pt x="7826" y="763"/>
                  <a:pt x="7038" y="1071"/>
                  <a:pt x="6420" y="940"/>
                </a:cubicBezTo>
                <a:cubicBezTo>
                  <a:pt x="5802" y="809"/>
                  <a:pt x="5119" y="1003"/>
                  <a:pt x="4439" y="1003"/>
                </a:cubicBezTo>
                <a:lnTo>
                  <a:pt x="2344" y="1003"/>
                </a:lnTo>
                <a:cubicBezTo>
                  <a:pt x="1839" y="1003"/>
                  <a:pt x="1697" y="776"/>
                  <a:pt x="1418" y="1043"/>
                </a:cubicBezTo>
                <a:cubicBezTo>
                  <a:pt x="1139" y="1310"/>
                  <a:pt x="812" y="1239"/>
                  <a:pt x="669" y="2603"/>
                </a:cubicBezTo>
                <a:cubicBezTo>
                  <a:pt x="526" y="3967"/>
                  <a:pt x="658" y="8184"/>
                  <a:pt x="560" y="9231"/>
                </a:cubicBezTo>
                <a:cubicBezTo>
                  <a:pt x="466" y="10277"/>
                  <a:pt x="97" y="9729"/>
                  <a:pt x="38" y="8888"/>
                </a:cubicBezTo>
                <a:cubicBezTo>
                  <a:pt x="-23" y="8046"/>
                  <a:pt x="-6" y="5048"/>
                  <a:pt x="66" y="3899"/>
                </a:cubicBezTo>
                <a:close/>
              </a:path>
            </a:pathLst>
          </a:custGeom>
          <a:noFill/>
          <a:ln w="28575" cap="flat" cmpd="sng">
            <a:solidFill>
              <a:srgbClr val="00B0F0"/>
            </a:solidFill>
            <a:prstDash val="solid"/>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58" name="Rectangle 383"/>
          <p:cNvSpPr>
            <a:spLocks noChangeArrowheads="1"/>
          </p:cNvSpPr>
          <p:nvPr/>
        </p:nvSpPr>
        <p:spPr bwMode="auto">
          <a:xfrm>
            <a:off x="1779587" y="6338887"/>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Bookman Old Style" pitchFamily="18" charset="0"/>
              </a:rPr>
              <a:t>f</a:t>
            </a:r>
          </a:p>
        </p:txBody>
      </p:sp>
      <p:sp>
        <p:nvSpPr>
          <p:cNvPr id="259" name="Rectangle 384"/>
          <p:cNvSpPr>
            <a:spLocks noChangeArrowheads="1"/>
          </p:cNvSpPr>
          <p:nvPr/>
        </p:nvSpPr>
        <p:spPr bwMode="auto">
          <a:xfrm>
            <a:off x="5036025" y="6338888"/>
            <a:ext cx="885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9.8N</a:t>
            </a:r>
          </a:p>
        </p:txBody>
      </p:sp>
      <p:grpSp>
        <p:nvGrpSpPr>
          <p:cNvPr id="260" name="Group 385"/>
          <p:cNvGrpSpPr>
            <a:grpSpLocks/>
          </p:cNvGrpSpPr>
          <p:nvPr/>
        </p:nvGrpSpPr>
        <p:grpSpPr bwMode="auto">
          <a:xfrm>
            <a:off x="6071841" y="6134577"/>
            <a:ext cx="287337" cy="430213"/>
            <a:chOff x="1474" y="1570"/>
            <a:chExt cx="1134" cy="1633"/>
          </a:xfrm>
        </p:grpSpPr>
        <p:sp>
          <p:nvSpPr>
            <p:cNvPr id="261" name="AutoShape 386"/>
            <p:cNvSpPr>
              <a:spLocks noChangeArrowheads="1"/>
            </p:cNvSpPr>
            <p:nvPr/>
          </p:nvSpPr>
          <p:spPr bwMode="auto">
            <a:xfrm>
              <a:off x="1474" y="1570"/>
              <a:ext cx="1134" cy="1633"/>
            </a:xfrm>
            <a:prstGeom prst="roundRect">
              <a:avLst>
                <a:gd name="adj" fmla="val 14134"/>
              </a:avLst>
            </a:prstGeom>
            <a:solidFill>
              <a:srgbClr val="C0C0C0"/>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262" name="AutoShape 387"/>
            <p:cNvSpPr>
              <a:spLocks noChangeArrowheads="1"/>
            </p:cNvSpPr>
            <p:nvPr/>
          </p:nvSpPr>
          <p:spPr bwMode="auto">
            <a:xfrm>
              <a:off x="1610" y="1842"/>
              <a:ext cx="862" cy="317"/>
            </a:xfrm>
            <a:prstGeom prst="roundRect">
              <a:avLst>
                <a:gd name="adj" fmla="val 18926"/>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nchor="ctr">
              <a:spAutoFit/>
            </a:bodyPr>
            <a:lstStyle/>
            <a:p>
              <a:endParaRPr lang="ja-JP" altLang="en-US"/>
            </a:p>
          </p:txBody>
        </p:sp>
        <p:sp>
          <p:nvSpPr>
            <p:cNvPr id="263" name="AutoShape 388"/>
            <p:cNvSpPr>
              <a:spLocks noChangeArrowheads="1"/>
            </p:cNvSpPr>
            <p:nvPr/>
          </p:nvSpPr>
          <p:spPr bwMode="auto">
            <a:xfrm>
              <a:off x="1610" y="229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264" name="AutoShape 389"/>
            <p:cNvSpPr>
              <a:spLocks noChangeArrowheads="1"/>
            </p:cNvSpPr>
            <p:nvPr/>
          </p:nvSpPr>
          <p:spPr bwMode="auto">
            <a:xfrm>
              <a:off x="1927" y="229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265" name="AutoShape 390"/>
            <p:cNvSpPr>
              <a:spLocks noChangeArrowheads="1"/>
            </p:cNvSpPr>
            <p:nvPr/>
          </p:nvSpPr>
          <p:spPr bwMode="auto">
            <a:xfrm>
              <a:off x="2245" y="229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290" name="AutoShape 391"/>
            <p:cNvSpPr>
              <a:spLocks noChangeArrowheads="1"/>
            </p:cNvSpPr>
            <p:nvPr/>
          </p:nvSpPr>
          <p:spPr bwMode="auto">
            <a:xfrm>
              <a:off x="1610" y="2523"/>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300" name="AutoShape 392"/>
            <p:cNvSpPr>
              <a:spLocks noChangeArrowheads="1"/>
            </p:cNvSpPr>
            <p:nvPr/>
          </p:nvSpPr>
          <p:spPr bwMode="auto">
            <a:xfrm>
              <a:off x="1927" y="2523"/>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306" name="AutoShape 393"/>
            <p:cNvSpPr>
              <a:spLocks noChangeArrowheads="1"/>
            </p:cNvSpPr>
            <p:nvPr/>
          </p:nvSpPr>
          <p:spPr bwMode="auto">
            <a:xfrm>
              <a:off x="2245" y="2523"/>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313" name="AutoShape 394"/>
            <p:cNvSpPr>
              <a:spLocks noChangeArrowheads="1"/>
            </p:cNvSpPr>
            <p:nvPr/>
          </p:nvSpPr>
          <p:spPr bwMode="auto">
            <a:xfrm>
              <a:off x="1610" y="2749"/>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315" name="AutoShape 395"/>
            <p:cNvSpPr>
              <a:spLocks noChangeArrowheads="1"/>
            </p:cNvSpPr>
            <p:nvPr/>
          </p:nvSpPr>
          <p:spPr bwMode="auto">
            <a:xfrm>
              <a:off x="1927" y="2749"/>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321" name="AutoShape 396"/>
            <p:cNvSpPr>
              <a:spLocks noChangeArrowheads="1"/>
            </p:cNvSpPr>
            <p:nvPr/>
          </p:nvSpPr>
          <p:spPr bwMode="auto">
            <a:xfrm>
              <a:off x="2245" y="2749"/>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324" name="AutoShape 397"/>
            <p:cNvSpPr>
              <a:spLocks noChangeArrowheads="1"/>
            </p:cNvSpPr>
            <p:nvPr/>
          </p:nvSpPr>
          <p:spPr bwMode="auto">
            <a:xfrm>
              <a:off x="1610" y="297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325" name="AutoShape 398"/>
            <p:cNvSpPr>
              <a:spLocks noChangeArrowheads="1"/>
            </p:cNvSpPr>
            <p:nvPr/>
          </p:nvSpPr>
          <p:spPr bwMode="auto">
            <a:xfrm>
              <a:off x="1927" y="297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sp>
          <p:nvSpPr>
            <p:cNvPr id="330" name="AutoShape 399"/>
            <p:cNvSpPr>
              <a:spLocks noChangeArrowheads="1"/>
            </p:cNvSpPr>
            <p:nvPr/>
          </p:nvSpPr>
          <p:spPr bwMode="auto">
            <a:xfrm>
              <a:off x="2245" y="2976"/>
              <a:ext cx="227" cy="136"/>
            </a:xfrm>
            <a:prstGeom prst="roundRect">
              <a:avLst>
                <a:gd name="adj" fmla="val 50000"/>
              </a:avLst>
            </a:prstGeom>
            <a:solidFill>
              <a:schemeClr val="tx1"/>
            </a:solidFill>
            <a:ln>
              <a:noFill/>
            </a:ln>
            <a:extLst>
              <a:ext uri="{91240B29-F687-4F45-9708-019B960494DF}">
                <a14:hiddenLine xmlns:a14="http://schemas.microsoft.com/office/drawing/2010/main" w="28575">
                  <a:solidFill>
                    <a:srgbClr val="000000"/>
                  </a:solidFill>
                  <a:round/>
                  <a:headEnd/>
                  <a:tailEnd/>
                </a14:hiddenLine>
              </a:ext>
            </a:extLst>
          </p:spPr>
          <p:txBody>
            <a:bodyPr anchor="ctr">
              <a:spAutoFit/>
            </a:bodyPr>
            <a:lstStyle/>
            <a:p>
              <a:endParaRPr lang="ja-JP" altLang="en-US"/>
            </a:p>
          </p:txBody>
        </p:sp>
      </p:grpSp>
      <p:sp>
        <p:nvSpPr>
          <p:cNvPr id="331" name="Rectangle 400"/>
          <p:cNvSpPr>
            <a:spLocks noChangeArrowheads="1"/>
          </p:cNvSpPr>
          <p:nvPr/>
        </p:nvSpPr>
        <p:spPr bwMode="auto">
          <a:xfrm>
            <a:off x="3139696" y="6400800"/>
            <a:ext cx="479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a:t>
            </a:r>
          </a:p>
        </p:txBody>
      </p:sp>
      <p:sp>
        <p:nvSpPr>
          <p:cNvPr id="332" name="AutoShape 255"/>
          <p:cNvSpPr>
            <a:spLocks noChangeArrowheads="1"/>
          </p:cNvSpPr>
          <p:nvPr/>
        </p:nvSpPr>
        <p:spPr bwMode="auto">
          <a:xfrm>
            <a:off x="1714500" y="6460678"/>
            <a:ext cx="396875" cy="3937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33" name="AutoShape 249"/>
          <p:cNvSpPr>
            <a:spLocks noChangeArrowheads="1"/>
          </p:cNvSpPr>
          <p:nvPr/>
        </p:nvSpPr>
        <p:spPr bwMode="auto">
          <a:xfrm>
            <a:off x="1101725" y="6474966"/>
            <a:ext cx="395288" cy="3937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35" name="Rectangle 161"/>
          <p:cNvSpPr>
            <a:spLocks noChangeArrowheads="1"/>
          </p:cNvSpPr>
          <p:nvPr/>
        </p:nvSpPr>
        <p:spPr bwMode="auto">
          <a:xfrm>
            <a:off x="7791718" y="6349285"/>
            <a:ext cx="862885" cy="5409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36" name="Rectangle 167"/>
          <p:cNvSpPr>
            <a:spLocks noChangeArrowheads="1"/>
          </p:cNvSpPr>
          <p:nvPr/>
        </p:nvSpPr>
        <p:spPr bwMode="auto">
          <a:xfrm>
            <a:off x="7332216" y="6334780"/>
            <a:ext cx="8072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latin typeface="Bookman Old Style" pitchFamily="18" charset="0"/>
                <a:ea typeface="ＭＳ ゴシック" pitchFamily="49" charset="-128"/>
              </a:rPr>
              <a:t> </a:t>
            </a:r>
            <a:r>
              <a:rPr lang="en-US" altLang="ja-JP" sz="2400" dirty="0">
                <a:latin typeface="Bookman Old Style" pitchFamily="18" charset="0"/>
                <a:ea typeface="ＭＳ ゴシック" pitchFamily="49" charset="-128"/>
              </a:rPr>
              <a:t>≒</a:t>
            </a:r>
          </a:p>
        </p:txBody>
      </p:sp>
      <p:sp>
        <p:nvSpPr>
          <p:cNvPr id="341" name="Line 256"/>
          <p:cNvSpPr>
            <a:spLocks noChangeShapeType="1"/>
          </p:cNvSpPr>
          <p:nvPr/>
        </p:nvSpPr>
        <p:spPr bwMode="auto">
          <a:xfrm>
            <a:off x="318052" y="463826"/>
            <a:ext cx="508484" cy="6035331"/>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342" name="AutoShape 255"/>
          <p:cNvSpPr>
            <a:spLocks noChangeArrowheads="1"/>
          </p:cNvSpPr>
          <p:nvPr/>
        </p:nvSpPr>
        <p:spPr bwMode="auto">
          <a:xfrm>
            <a:off x="680831" y="6464300"/>
            <a:ext cx="396875" cy="3937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43" name="Line 233"/>
          <p:cNvSpPr>
            <a:spLocks noChangeShapeType="1"/>
          </p:cNvSpPr>
          <p:nvPr/>
        </p:nvSpPr>
        <p:spPr bwMode="auto">
          <a:xfrm>
            <a:off x="1364974" y="636105"/>
            <a:ext cx="1356691" cy="5899186"/>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345" name="AutoShape 235"/>
          <p:cNvSpPr>
            <a:spLocks noChangeArrowheads="1"/>
          </p:cNvSpPr>
          <p:nvPr/>
        </p:nvSpPr>
        <p:spPr bwMode="auto">
          <a:xfrm>
            <a:off x="5363887" y="3940626"/>
            <a:ext cx="1169435" cy="631825"/>
          </a:xfrm>
          <a:prstGeom prst="roundRect">
            <a:avLst>
              <a:gd name="adj" fmla="val 46509"/>
            </a:avLst>
          </a:prstGeom>
          <a:noFill/>
          <a:ln w="19050">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46" name="AutoShape 235"/>
          <p:cNvSpPr>
            <a:spLocks noChangeArrowheads="1"/>
          </p:cNvSpPr>
          <p:nvPr/>
        </p:nvSpPr>
        <p:spPr bwMode="auto">
          <a:xfrm>
            <a:off x="752131" y="1"/>
            <a:ext cx="864634" cy="463826"/>
          </a:xfrm>
          <a:prstGeom prst="roundRect">
            <a:avLst>
              <a:gd name="adj" fmla="val 46509"/>
            </a:avLst>
          </a:prstGeom>
          <a:noFill/>
          <a:ln w="19050">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endParaRPr lang="ja-JP" altLang="en-US"/>
          </a:p>
        </p:txBody>
      </p:sp>
      <p:sp>
        <p:nvSpPr>
          <p:cNvPr id="347" name="AutoShape 311"/>
          <p:cNvSpPr>
            <a:spLocks noChangeArrowheads="1"/>
          </p:cNvSpPr>
          <p:nvPr/>
        </p:nvSpPr>
        <p:spPr bwMode="auto">
          <a:xfrm>
            <a:off x="4318000" y="1050925"/>
            <a:ext cx="404813"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48" name="AutoShape 312"/>
          <p:cNvSpPr>
            <a:spLocks noChangeArrowheads="1"/>
          </p:cNvSpPr>
          <p:nvPr/>
        </p:nvSpPr>
        <p:spPr bwMode="auto">
          <a:xfrm>
            <a:off x="3592539" y="1627979"/>
            <a:ext cx="404812"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49" name="AutoShape 371"/>
          <p:cNvSpPr>
            <a:spLocks noChangeArrowheads="1"/>
          </p:cNvSpPr>
          <p:nvPr/>
        </p:nvSpPr>
        <p:spPr bwMode="auto">
          <a:xfrm>
            <a:off x="4808538" y="-923925"/>
            <a:ext cx="1881187" cy="790575"/>
          </a:xfrm>
          <a:prstGeom prst="wedgeEllipseCallout">
            <a:avLst>
              <a:gd name="adj1" fmla="val -92699"/>
              <a:gd name="adj2" fmla="val 403"/>
            </a:avLst>
          </a:prstGeom>
          <a:solidFill>
            <a:srgbClr val="FFF0DC"/>
          </a:solidFill>
          <a:ln w="9525" algn="ctr">
            <a:solidFill>
              <a:srgbClr val="FFF0DC"/>
            </a:solidFill>
            <a:miter lim="800000"/>
            <a:headEnd/>
            <a:tailEnd/>
          </a:ln>
          <a:effectLst>
            <a:outerShdw blurRad="50800" dist="38100" dir="2700000" algn="tl" rotWithShape="0">
              <a:prstClr val="black">
                <a:alpha val="40000"/>
              </a:prstClr>
            </a:outerShdw>
          </a:effectLst>
        </p:spPr>
        <p:txBody>
          <a:bodyPr wrap="none"/>
          <a:lstStyle/>
          <a:p>
            <a:r>
              <a:rPr kumimoji="1" lang="ja-JP" altLang="en-US">
                <a:solidFill>
                  <a:srgbClr val="C84600"/>
                </a:solidFill>
              </a:rPr>
              <a:t>求まった</a:t>
            </a:r>
          </a:p>
        </p:txBody>
      </p:sp>
      <p:sp>
        <p:nvSpPr>
          <p:cNvPr id="360" name="AutoShape 3"/>
          <p:cNvSpPr>
            <a:spLocks noChangeArrowheads="1"/>
          </p:cNvSpPr>
          <p:nvPr/>
        </p:nvSpPr>
        <p:spPr bwMode="auto">
          <a:xfrm>
            <a:off x="2011607" y="1588741"/>
            <a:ext cx="895365" cy="458423"/>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61" name="Line 5"/>
          <p:cNvSpPr>
            <a:spLocks noChangeShapeType="1"/>
          </p:cNvSpPr>
          <p:nvPr/>
        </p:nvSpPr>
        <p:spPr bwMode="auto">
          <a:xfrm flipH="1">
            <a:off x="996286" y="2046949"/>
            <a:ext cx="1270489" cy="435385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62" name="AutoShape 10"/>
          <p:cNvSpPr>
            <a:spLocks noChangeArrowheads="1"/>
          </p:cNvSpPr>
          <p:nvPr/>
        </p:nvSpPr>
        <p:spPr bwMode="auto">
          <a:xfrm>
            <a:off x="3515705" y="1572866"/>
            <a:ext cx="564976" cy="501594"/>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63" name="Line 11"/>
          <p:cNvSpPr>
            <a:spLocks noChangeShapeType="1"/>
          </p:cNvSpPr>
          <p:nvPr/>
        </p:nvSpPr>
        <p:spPr bwMode="auto">
          <a:xfrm flipH="1">
            <a:off x="545910" y="2108778"/>
            <a:ext cx="3080659" cy="433296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64" name="AutoShape 45"/>
          <p:cNvSpPr>
            <a:spLocks noChangeArrowheads="1"/>
          </p:cNvSpPr>
          <p:nvPr/>
        </p:nvSpPr>
        <p:spPr bwMode="auto">
          <a:xfrm>
            <a:off x="4317913" y="1614142"/>
            <a:ext cx="44291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65" name="Line 47"/>
          <p:cNvSpPr>
            <a:spLocks noChangeShapeType="1"/>
          </p:cNvSpPr>
          <p:nvPr/>
        </p:nvSpPr>
        <p:spPr bwMode="auto">
          <a:xfrm flipH="1">
            <a:off x="2101756" y="2124959"/>
            <a:ext cx="2306078" cy="427584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pSp>
        <p:nvGrpSpPr>
          <p:cNvPr id="252" name="グループ化 251">
            <a:extLst>
              <a:ext uri="{FF2B5EF4-FFF2-40B4-BE49-F238E27FC236}">
                <a16:creationId xmlns:a16="http://schemas.microsoft.com/office/drawing/2014/main" id="{03FC4190-9E73-4167-80F9-7850FF1A8C69}"/>
              </a:ext>
            </a:extLst>
          </p:cNvPr>
          <p:cNvGrpSpPr/>
          <p:nvPr/>
        </p:nvGrpSpPr>
        <p:grpSpPr>
          <a:xfrm>
            <a:off x="5457794" y="2068862"/>
            <a:ext cx="2046318" cy="538746"/>
            <a:chOff x="5457794" y="2068862"/>
            <a:chExt cx="2046318" cy="538746"/>
          </a:xfrm>
        </p:grpSpPr>
        <p:sp>
          <p:nvSpPr>
            <p:cNvPr id="266" name="AutoShape 164">
              <a:extLst>
                <a:ext uri="{FF2B5EF4-FFF2-40B4-BE49-F238E27FC236}">
                  <a16:creationId xmlns:a16="http://schemas.microsoft.com/office/drawing/2014/main" id="{27A6EB61-116F-4D2A-8E86-B4BEFEFBDB28}"/>
                </a:ext>
              </a:extLst>
            </p:cNvPr>
            <p:cNvSpPr>
              <a:spLocks noChangeArrowheads="1"/>
            </p:cNvSpPr>
            <p:nvPr/>
          </p:nvSpPr>
          <p:spPr bwMode="auto">
            <a:xfrm>
              <a:off x="5469361" y="2115451"/>
              <a:ext cx="2034751" cy="418175"/>
            </a:xfrm>
            <a:prstGeom prst="roundRect">
              <a:avLst>
                <a:gd name="adj" fmla="val 50000"/>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67" name="Rectangle 136">
              <a:extLst>
                <a:ext uri="{FF2B5EF4-FFF2-40B4-BE49-F238E27FC236}">
                  <a16:creationId xmlns:a16="http://schemas.microsoft.com/office/drawing/2014/main" id="{74C03290-9261-45CE-9AE7-A9F169407B38}"/>
                </a:ext>
              </a:extLst>
            </p:cNvPr>
            <p:cNvSpPr>
              <a:spLocks noChangeArrowheads="1"/>
            </p:cNvSpPr>
            <p:nvPr/>
          </p:nvSpPr>
          <p:spPr bwMode="auto">
            <a:xfrm>
              <a:off x="5457794" y="2091829"/>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C84600"/>
                  </a:solidFill>
                </a:rPr>
                <a:t>加速度力図示</a:t>
              </a:r>
            </a:p>
          </p:txBody>
        </p:sp>
        <p:sp>
          <p:nvSpPr>
            <p:cNvPr id="268" name="Rectangle 137">
              <a:extLst>
                <a:ext uri="{FF2B5EF4-FFF2-40B4-BE49-F238E27FC236}">
                  <a16:creationId xmlns:a16="http://schemas.microsoft.com/office/drawing/2014/main" id="{9B12030E-79B9-4FD7-80BF-8C1AF71E0D4C}"/>
                </a:ext>
              </a:extLst>
            </p:cNvPr>
            <p:cNvSpPr>
              <a:spLocks noChangeArrowheads="1"/>
            </p:cNvSpPr>
            <p:nvPr/>
          </p:nvSpPr>
          <p:spPr bwMode="auto">
            <a:xfrm>
              <a:off x="6145212" y="206886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ja-JP" altLang="en-US" dirty="0">
                <a:solidFill>
                  <a:srgbClr val="C84600"/>
                </a:solidFill>
              </a:endParaRPr>
            </a:p>
          </p:txBody>
        </p:sp>
        <p:sp>
          <p:nvSpPr>
            <p:cNvPr id="269" name="Rectangle 138">
              <a:extLst>
                <a:ext uri="{FF2B5EF4-FFF2-40B4-BE49-F238E27FC236}">
                  <a16:creationId xmlns:a16="http://schemas.microsoft.com/office/drawing/2014/main" id="{6EFE9427-59D5-434E-824F-E0F8EAEA93A2}"/>
                </a:ext>
              </a:extLst>
            </p:cNvPr>
            <p:cNvSpPr>
              <a:spLocks noChangeArrowheads="1"/>
            </p:cNvSpPr>
            <p:nvPr/>
          </p:nvSpPr>
          <p:spPr bwMode="auto">
            <a:xfrm>
              <a:off x="6562725" y="2084388"/>
              <a:ext cx="184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ja-JP" altLang="en-US" dirty="0">
                <a:solidFill>
                  <a:srgbClr val="C84600"/>
                </a:solidFill>
              </a:endParaRPr>
            </a:p>
          </p:txBody>
        </p:sp>
      </p:grpSp>
    </p:spTree>
    <p:extLst>
      <p:ext uri="{BB962C8B-B14F-4D97-AF65-F5344CB8AC3E}">
        <p14:creationId xmlns:p14="http://schemas.microsoft.com/office/powerpoint/2010/main" val="8943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2"/>
                                        </p:tgtEl>
                                        <p:attrNameLst>
                                          <p:attrName>style.visibility</p:attrName>
                                        </p:attrNameLst>
                                      </p:cBhvr>
                                      <p:to>
                                        <p:strVal val="visible"/>
                                      </p:to>
                                    </p:set>
                                  </p:childTnLst>
                                </p:cTn>
                              </p:par>
                              <p:par>
                                <p:cTn id="7" presetID="35" presetClass="emph" presetSubtype="0" repeatCount="10000" fill="hold" grpId="1" nodeType="withEffect">
                                  <p:stCondLst>
                                    <p:cond delay="0"/>
                                  </p:stCondLst>
                                  <p:childTnLst>
                                    <p:anim calcmode="discrete" valueType="str">
                                      <p:cBhvr>
                                        <p:cTn id="8" dur="500" fill="hold"/>
                                        <p:tgtEl>
                                          <p:spTgt spid="362"/>
                                        </p:tgtEl>
                                        <p:attrNameLst>
                                          <p:attrName>style.visibility</p:attrName>
                                        </p:attrNameLst>
                                      </p:cBhvr>
                                      <p:tavLst>
                                        <p:tav tm="0">
                                          <p:val>
                                            <p:strVal val="hidden"/>
                                          </p:val>
                                        </p:tav>
                                        <p:tav tm="50000">
                                          <p:val>
                                            <p:strVal val="visible"/>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60"/>
                                        </p:tgtEl>
                                        <p:attrNameLst>
                                          <p:attrName>style.visibility</p:attrName>
                                        </p:attrNameLst>
                                      </p:cBhvr>
                                      <p:to>
                                        <p:strVal val="visible"/>
                                      </p:to>
                                    </p:set>
                                  </p:childTnLst>
                                </p:cTn>
                              </p:par>
                              <p:par>
                                <p:cTn id="13" presetID="35" presetClass="emph" presetSubtype="0" repeatCount="10000" fill="hold" grpId="1" nodeType="withEffect">
                                  <p:stCondLst>
                                    <p:cond delay="0"/>
                                  </p:stCondLst>
                                  <p:childTnLst>
                                    <p:anim calcmode="discrete" valueType="str">
                                      <p:cBhvr>
                                        <p:cTn id="14" dur="500" fill="hold"/>
                                        <p:tgtEl>
                                          <p:spTgt spid="360"/>
                                        </p:tgtEl>
                                        <p:attrNameLst>
                                          <p:attrName>style.visibility</p:attrName>
                                        </p:attrNameLst>
                                      </p:cBhvr>
                                      <p:tavLst>
                                        <p:tav tm="0">
                                          <p:val>
                                            <p:strVal val="hidden"/>
                                          </p:val>
                                        </p:tav>
                                        <p:tav tm="50000">
                                          <p:val>
                                            <p:strVal val="visible"/>
                                          </p:val>
                                        </p:tav>
                                      </p:tavLst>
                                    </p:anim>
                                  </p:childTnLst>
                                </p:cTn>
                              </p:par>
                              <p:par>
                                <p:cTn id="15" presetID="1" presetClass="entr" presetSubtype="0" fill="hold" grpId="0" nodeType="withEffect">
                                  <p:stCondLst>
                                    <p:cond delay="0"/>
                                  </p:stCondLst>
                                  <p:childTnLst>
                                    <p:set>
                                      <p:cBhvr>
                                        <p:cTn id="16" dur="1" fill="hold">
                                          <p:stCondLst>
                                            <p:cond delay="0"/>
                                          </p:stCondLst>
                                        </p:cTn>
                                        <p:tgtEl>
                                          <p:spTgt spid="364"/>
                                        </p:tgtEl>
                                        <p:attrNameLst>
                                          <p:attrName>style.visibility</p:attrName>
                                        </p:attrNameLst>
                                      </p:cBhvr>
                                      <p:to>
                                        <p:strVal val="visible"/>
                                      </p:to>
                                    </p:set>
                                  </p:childTnLst>
                                </p:cTn>
                              </p:par>
                              <p:par>
                                <p:cTn id="17" presetID="35" presetClass="emph" presetSubtype="0" repeatCount="10000" fill="hold" grpId="1" nodeType="withEffect">
                                  <p:stCondLst>
                                    <p:cond delay="0"/>
                                  </p:stCondLst>
                                  <p:childTnLst>
                                    <p:anim calcmode="discrete" valueType="str">
                                      <p:cBhvr>
                                        <p:cTn id="18" dur="500" fill="hold"/>
                                        <p:tgtEl>
                                          <p:spTgt spid="364"/>
                                        </p:tgtEl>
                                        <p:attrNameLst>
                                          <p:attrName>style.visibility</p:attrName>
                                        </p:attrNameLst>
                                      </p:cBhvr>
                                      <p:tavLst>
                                        <p:tav tm="0">
                                          <p:val>
                                            <p:strVal val="hidden"/>
                                          </p:val>
                                        </p:tav>
                                        <p:tav tm="50000">
                                          <p:val>
                                            <p:strVal val="visible"/>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363"/>
                                        </p:tgtEl>
                                        <p:attrNameLst>
                                          <p:attrName>style.visibility</p:attrName>
                                        </p:attrNameLst>
                                      </p:cBhvr>
                                      <p:to>
                                        <p:strVal val="visible"/>
                                      </p:to>
                                    </p:set>
                                    <p:animEffect transition="in" filter="wipe(up)">
                                      <p:cBhvr>
                                        <p:cTn id="23" dur="500"/>
                                        <p:tgtEl>
                                          <p:spTgt spid="363"/>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237"/>
                                        </p:tgtEl>
                                        <p:attrNameLst>
                                          <p:attrName>style.visibility</p:attrName>
                                        </p:attrNameLst>
                                      </p:cBhvr>
                                      <p:to>
                                        <p:strVal val="visible"/>
                                      </p:to>
                                    </p:set>
                                  </p:childTnLst>
                                </p:cTn>
                              </p:par>
                              <p:par>
                                <p:cTn id="26" presetID="64" presetClass="path" presetSubtype="0" fill="hold" grpId="1" nodeType="withEffect">
                                  <p:stCondLst>
                                    <p:cond delay="0"/>
                                  </p:stCondLst>
                                  <p:childTnLst>
                                    <p:animMotion origin="layout" path="M -4.44444E-6 2.77521E-6 L 0.37362 -0.69797 " pathEditMode="relative" rAng="0" ptsTypes="AA">
                                      <p:cBhvr>
                                        <p:cTn id="27" dur="500" spd="-100000" fill="hold"/>
                                        <p:tgtEl>
                                          <p:spTgt spid="237"/>
                                        </p:tgtEl>
                                        <p:attrNameLst>
                                          <p:attrName>ppt_x</p:attrName>
                                          <p:attrName>ppt_y</p:attrName>
                                        </p:attrNameLst>
                                      </p:cBhvr>
                                      <p:rCtr x="18681" y="-34898"/>
                                    </p:animMotion>
                                  </p:childTnLst>
                                </p:cTn>
                              </p:par>
                            </p:childTnLst>
                          </p:cTn>
                        </p:par>
                        <p:par>
                          <p:cTn id="28" fill="hold">
                            <p:stCondLst>
                              <p:cond delay="500"/>
                            </p:stCondLst>
                            <p:childTnLst>
                              <p:par>
                                <p:cTn id="29" presetID="1" presetClass="entr" presetSubtype="0" fill="hold" grpId="0" nodeType="afterEffect">
                                  <p:stCondLst>
                                    <p:cond delay="0"/>
                                  </p:stCondLst>
                                  <p:childTnLst>
                                    <p:set>
                                      <p:cBhvr>
                                        <p:cTn id="30" dur="1" fill="hold">
                                          <p:stCondLst>
                                            <p:cond delay="0"/>
                                          </p:stCondLst>
                                        </p:cTn>
                                        <p:tgtEl>
                                          <p:spTgt spid="2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61"/>
                                        </p:tgtEl>
                                        <p:attrNameLst>
                                          <p:attrName>style.visibility</p:attrName>
                                        </p:attrNameLst>
                                      </p:cBhvr>
                                      <p:to>
                                        <p:strVal val="visible"/>
                                      </p:to>
                                    </p:set>
                                    <p:animEffect transition="in" filter="wipe(up)">
                                      <p:cBhvr>
                                        <p:cTn id="37" dur="500"/>
                                        <p:tgtEl>
                                          <p:spTgt spid="361"/>
                                        </p:tgtEl>
                                      </p:cBhvr>
                                    </p:animEffect>
                                  </p:childTnLst>
                                </p:cTn>
                              </p:par>
                              <p:par>
                                <p:cTn id="38" presetID="1" presetClass="entr" presetSubtype="0" fill="hold" grpId="0" nodeType="withEffect">
                                  <p:stCondLst>
                                    <p:cond delay="0"/>
                                  </p:stCondLst>
                                  <p:childTnLst>
                                    <p:set>
                                      <p:cBhvr>
                                        <p:cTn id="39" dur="1" fill="hold">
                                          <p:stCondLst>
                                            <p:cond delay="0"/>
                                          </p:stCondLst>
                                        </p:cTn>
                                        <p:tgtEl>
                                          <p:spTgt spid="236"/>
                                        </p:tgtEl>
                                        <p:attrNameLst>
                                          <p:attrName>style.visibility</p:attrName>
                                        </p:attrNameLst>
                                      </p:cBhvr>
                                      <p:to>
                                        <p:strVal val="visible"/>
                                      </p:to>
                                    </p:set>
                                  </p:childTnLst>
                                </p:cTn>
                              </p:par>
                              <p:par>
                                <p:cTn id="40" presetID="64" presetClass="path" presetSubtype="0" fill="hold" grpId="1" nodeType="withEffect">
                                  <p:stCondLst>
                                    <p:cond delay="0"/>
                                  </p:stCondLst>
                                  <p:childTnLst>
                                    <p:animMotion origin="layout" path="M -3.61111E-6 -4.82886E-6 L 0.15712 -0.70605 " pathEditMode="relative" rAng="0" ptsTypes="AA">
                                      <p:cBhvr>
                                        <p:cTn id="41" dur="500" spd="-100000" fill="hold"/>
                                        <p:tgtEl>
                                          <p:spTgt spid="236"/>
                                        </p:tgtEl>
                                        <p:attrNameLst>
                                          <p:attrName>ppt_x</p:attrName>
                                          <p:attrName>ppt_y</p:attrName>
                                        </p:attrNameLst>
                                      </p:cBhvr>
                                      <p:rCtr x="7847" y="-35315"/>
                                    </p:animMotion>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365"/>
                                        </p:tgtEl>
                                        <p:attrNameLst>
                                          <p:attrName>style.visibility</p:attrName>
                                        </p:attrNameLst>
                                      </p:cBhvr>
                                      <p:to>
                                        <p:strVal val="visible"/>
                                      </p:to>
                                    </p:set>
                                    <p:animEffect transition="in" filter="wipe(up)">
                                      <p:cBhvr>
                                        <p:cTn id="46" dur="500"/>
                                        <p:tgtEl>
                                          <p:spTgt spid="365"/>
                                        </p:tgtEl>
                                      </p:cBhvr>
                                    </p:animEffect>
                                  </p:childTnLst>
                                </p:cTn>
                              </p:par>
                              <p:par>
                                <p:cTn id="47" presetID="1" presetClass="entr" presetSubtype="0" fill="hold" grpId="0" nodeType="withEffect">
                                  <p:stCondLst>
                                    <p:cond delay="0"/>
                                  </p:stCondLst>
                                  <p:childTnLst>
                                    <p:set>
                                      <p:cBhvr>
                                        <p:cTn id="48" dur="1" fill="hold">
                                          <p:stCondLst>
                                            <p:cond delay="0"/>
                                          </p:stCondLst>
                                        </p:cTn>
                                        <p:tgtEl>
                                          <p:spTgt spid="258"/>
                                        </p:tgtEl>
                                        <p:attrNameLst>
                                          <p:attrName>style.visibility</p:attrName>
                                        </p:attrNameLst>
                                      </p:cBhvr>
                                      <p:to>
                                        <p:strVal val="visible"/>
                                      </p:to>
                                    </p:set>
                                  </p:childTnLst>
                                </p:cTn>
                              </p:par>
                              <p:par>
                                <p:cTn id="49" presetID="64" presetClass="path" presetSubtype="0" fill="hold" grpId="1" nodeType="withEffect">
                                  <p:stCondLst>
                                    <p:cond delay="0"/>
                                  </p:stCondLst>
                                  <p:childTnLst>
                                    <p:animMotion origin="layout" path="M -4.72222E-6 2.91397E-6 L 0.27761 -0.69334 " pathEditMode="relative" rAng="0" ptsTypes="AA">
                                      <p:cBhvr>
                                        <p:cTn id="50" dur="500" spd="-100000" fill="hold"/>
                                        <p:tgtEl>
                                          <p:spTgt spid="258"/>
                                        </p:tgtEl>
                                        <p:attrNameLst>
                                          <p:attrName>ppt_x</p:attrName>
                                          <p:attrName>ppt_y</p:attrName>
                                        </p:attrNameLst>
                                      </p:cBhvr>
                                      <p:rCtr x="13872" y="-34667"/>
                                    </p:animMotion>
                                  </p:childTnLst>
                                </p:cTn>
                              </p:par>
                            </p:childTnLst>
                          </p:cTn>
                        </p:par>
                        <p:par>
                          <p:cTn id="51" fill="hold">
                            <p:stCondLst>
                              <p:cond delay="500"/>
                            </p:stCondLst>
                            <p:childTnLst>
                              <p:par>
                                <p:cTn id="52" presetID="1" presetClass="entr" presetSubtype="0" fill="hold" grpId="0" nodeType="afterEffect">
                                  <p:stCondLst>
                                    <p:cond delay="0"/>
                                  </p:stCondLst>
                                  <p:childTnLst>
                                    <p:set>
                                      <p:cBhvr>
                                        <p:cTn id="53" dur="1" fill="hold">
                                          <p:stCondLst>
                                            <p:cond delay="0"/>
                                          </p:stCondLst>
                                        </p:cTn>
                                        <p:tgtEl>
                                          <p:spTgt spid="23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2" nodeType="clickEffect">
                                  <p:stCondLst>
                                    <p:cond delay="0"/>
                                  </p:stCondLst>
                                  <p:childTnLst>
                                    <p:set>
                                      <p:cBhvr>
                                        <p:cTn id="57" dur="1" fill="hold">
                                          <p:stCondLst>
                                            <p:cond delay="0"/>
                                          </p:stCondLst>
                                        </p:cTn>
                                        <p:tgtEl>
                                          <p:spTgt spid="362"/>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363"/>
                                        </p:tgtEl>
                                        <p:attrNameLst>
                                          <p:attrName>style.visibility</p:attrName>
                                        </p:attrNameLst>
                                      </p:cBhvr>
                                      <p:to>
                                        <p:strVal val="hidden"/>
                                      </p:to>
                                    </p:set>
                                  </p:childTnLst>
                                </p:cTn>
                              </p:par>
                              <p:par>
                                <p:cTn id="60" presetID="1" presetClass="exit" presetSubtype="0" fill="hold" grpId="2" nodeType="withEffect">
                                  <p:stCondLst>
                                    <p:cond delay="0"/>
                                  </p:stCondLst>
                                  <p:childTnLst>
                                    <p:set>
                                      <p:cBhvr>
                                        <p:cTn id="61" dur="1" fill="hold">
                                          <p:stCondLst>
                                            <p:cond delay="0"/>
                                          </p:stCondLst>
                                        </p:cTn>
                                        <p:tgtEl>
                                          <p:spTgt spid="360"/>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361"/>
                                        </p:tgtEl>
                                        <p:attrNameLst>
                                          <p:attrName>style.visibility</p:attrName>
                                        </p:attrNameLst>
                                      </p:cBhvr>
                                      <p:to>
                                        <p:strVal val="hidden"/>
                                      </p:to>
                                    </p:set>
                                  </p:childTnLst>
                                </p:cTn>
                              </p:par>
                              <p:par>
                                <p:cTn id="64" presetID="1" presetClass="exit" presetSubtype="0" fill="hold" grpId="2" nodeType="withEffect">
                                  <p:stCondLst>
                                    <p:cond delay="0"/>
                                  </p:stCondLst>
                                  <p:childTnLst>
                                    <p:set>
                                      <p:cBhvr>
                                        <p:cTn id="65" dur="1" fill="hold">
                                          <p:stCondLst>
                                            <p:cond delay="0"/>
                                          </p:stCondLst>
                                        </p:cTn>
                                        <p:tgtEl>
                                          <p:spTgt spid="364"/>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36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41"/>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239"/>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342"/>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341"/>
                                        </p:tgtEl>
                                        <p:attrNameLst>
                                          <p:attrName>style.visibility</p:attrName>
                                        </p:attrNameLst>
                                      </p:cBhvr>
                                      <p:to>
                                        <p:strVal val="visible"/>
                                      </p:to>
                                    </p:set>
                                    <p:animEffect transition="in" filter="wipe(down)">
                                      <p:cBhvr>
                                        <p:cTn id="82" dur="500"/>
                                        <p:tgtEl>
                                          <p:spTgt spid="341"/>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4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22" presetClass="entr" presetSubtype="1" fill="hold" grpId="0" nodeType="clickEffect">
                                  <p:stCondLst>
                                    <p:cond delay="0"/>
                                  </p:stCondLst>
                                  <p:childTnLst>
                                    <p:set>
                                      <p:cBhvr>
                                        <p:cTn id="90" dur="1" fill="hold">
                                          <p:stCondLst>
                                            <p:cond delay="0"/>
                                          </p:stCondLst>
                                        </p:cTn>
                                        <p:tgtEl>
                                          <p:spTgt spid="343"/>
                                        </p:tgtEl>
                                        <p:attrNameLst>
                                          <p:attrName>style.visibility</p:attrName>
                                        </p:attrNameLst>
                                      </p:cBhvr>
                                      <p:to>
                                        <p:strVal val="visible"/>
                                      </p:to>
                                    </p:set>
                                    <p:animEffect transition="in" filter="wipe(up)">
                                      <p:cBhvr>
                                        <p:cTn id="91" dur="500"/>
                                        <p:tgtEl>
                                          <p:spTgt spid="343"/>
                                        </p:tgtEl>
                                      </p:cBhvr>
                                    </p:animEffect>
                                  </p:childTnLst>
                                </p:cTn>
                              </p:par>
                              <p:par>
                                <p:cTn id="92" presetID="1" presetClass="entr" presetSubtype="0" fill="hold" grpId="0" nodeType="withEffect">
                                  <p:stCondLst>
                                    <p:cond delay="0"/>
                                  </p:stCondLst>
                                  <p:childTnLst>
                                    <p:set>
                                      <p:cBhvr>
                                        <p:cTn id="93" dur="1" fill="hold">
                                          <p:stCondLst>
                                            <p:cond delay="0"/>
                                          </p:stCondLst>
                                        </p:cTn>
                                        <p:tgtEl>
                                          <p:spTgt spid="246"/>
                                        </p:tgtEl>
                                        <p:attrNameLst>
                                          <p:attrName>style.visibility</p:attrName>
                                        </p:attrNameLst>
                                      </p:cBhvr>
                                      <p:to>
                                        <p:strVal val="visible"/>
                                      </p:to>
                                    </p:set>
                                  </p:childTnLst>
                                </p:cTn>
                              </p:par>
                              <p:par>
                                <p:cTn id="94" presetID="64" presetClass="path" presetSubtype="0" fill="hold" grpId="1" nodeType="withEffect">
                                  <p:stCondLst>
                                    <p:cond delay="0"/>
                                  </p:stCondLst>
                                  <p:childTnLst>
                                    <p:animMotion origin="layout" path="M 2.22222E-6 3.76503E-6 L -0.13976 -0.85616 " pathEditMode="relative" rAng="0" ptsTypes="AA">
                                      <p:cBhvr>
                                        <p:cTn id="95" dur="500" spd="-100000" fill="hold"/>
                                        <p:tgtEl>
                                          <p:spTgt spid="246"/>
                                        </p:tgtEl>
                                        <p:attrNameLst>
                                          <p:attrName>ppt_x</p:attrName>
                                          <p:attrName>ppt_y</p:attrName>
                                        </p:attrNameLst>
                                      </p:cBhvr>
                                      <p:rCtr x="-6997" y="-42808"/>
                                    </p:animMotion>
                                  </p:childTnLst>
                                </p:cTn>
                              </p:par>
                            </p:childTnLst>
                          </p:cTn>
                        </p:par>
                        <p:par>
                          <p:cTn id="96" fill="hold">
                            <p:stCondLst>
                              <p:cond delay="500"/>
                            </p:stCondLst>
                            <p:childTnLst>
                              <p:par>
                                <p:cTn id="97" presetID="1" presetClass="entr" presetSubtype="0" fill="hold" grpId="0" nodeType="afterEffect">
                                  <p:stCondLst>
                                    <p:cond delay="0"/>
                                  </p:stCondLst>
                                  <p:childTnLst>
                                    <p:set>
                                      <p:cBhvr>
                                        <p:cTn id="98" dur="1" fill="hold">
                                          <p:stCondLst>
                                            <p:cond delay="0"/>
                                          </p:stCondLst>
                                        </p:cTn>
                                        <p:tgtEl>
                                          <p:spTgt spid="33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1" nodeType="clickEffect">
                                  <p:stCondLst>
                                    <p:cond delay="0"/>
                                  </p:stCondLst>
                                  <p:childTnLst>
                                    <p:set>
                                      <p:cBhvr>
                                        <p:cTn id="102" dur="1" fill="hold">
                                          <p:stCondLst>
                                            <p:cond delay="0"/>
                                          </p:stCondLst>
                                        </p:cTn>
                                        <p:tgtEl>
                                          <p:spTgt spid="342"/>
                                        </p:tgtEl>
                                        <p:attrNameLst>
                                          <p:attrName>style.visibility</p:attrName>
                                        </p:attrNameLst>
                                      </p:cBhvr>
                                      <p:to>
                                        <p:strVal val="hidden"/>
                                      </p:to>
                                    </p:set>
                                  </p:childTnLst>
                                </p:cTn>
                              </p:par>
                              <p:par>
                                <p:cTn id="103" presetID="1" presetClass="exit" presetSubtype="0" fill="hold" grpId="1" nodeType="withEffect">
                                  <p:stCondLst>
                                    <p:cond delay="0"/>
                                  </p:stCondLst>
                                  <p:childTnLst>
                                    <p:set>
                                      <p:cBhvr>
                                        <p:cTn id="104" dur="1" fill="hold">
                                          <p:stCondLst>
                                            <p:cond delay="0"/>
                                          </p:stCondLst>
                                        </p:cTn>
                                        <p:tgtEl>
                                          <p:spTgt spid="341"/>
                                        </p:tgtEl>
                                        <p:attrNameLst>
                                          <p:attrName>style.visibility</p:attrName>
                                        </p:attrNameLst>
                                      </p:cBhvr>
                                      <p:to>
                                        <p:strVal val="hidden"/>
                                      </p:to>
                                    </p:set>
                                  </p:childTnLst>
                                </p:cTn>
                              </p:par>
                              <p:par>
                                <p:cTn id="105" presetID="1" presetClass="exit" presetSubtype="0" fill="hold" grpId="1" nodeType="withEffect">
                                  <p:stCondLst>
                                    <p:cond delay="0"/>
                                  </p:stCondLst>
                                  <p:childTnLst>
                                    <p:set>
                                      <p:cBhvr>
                                        <p:cTn id="106" dur="1" fill="hold">
                                          <p:stCondLst>
                                            <p:cond delay="0"/>
                                          </p:stCondLst>
                                        </p:cTn>
                                        <p:tgtEl>
                                          <p:spTgt spid="343"/>
                                        </p:tgtEl>
                                        <p:attrNameLst>
                                          <p:attrName>style.visibility</p:attrName>
                                        </p:attrNameLst>
                                      </p:cBhvr>
                                      <p:to>
                                        <p:strVal val="hidden"/>
                                      </p:to>
                                    </p:set>
                                  </p:childTnLst>
                                </p:cTn>
                              </p:par>
                              <p:par>
                                <p:cTn id="107" presetID="1" presetClass="exit" presetSubtype="0" fill="hold" grpId="1" nodeType="withEffect">
                                  <p:stCondLst>
                                    <p:cond delay="0"/>
                                  </p:stCondLst>
                                  <p:childTnLst>
                                    <p:set>
                                      <p:cBhvr>
                                        <p:cTn id="108" dur="1" fill="hold">
                                          <p:stCondLst>
                                            <p:cond delay="0"/>
                                          </p:stCondLst>
                                        </p:cTn>
                                        <p:tgtEl>
                                          <p:spTgt spid="346"/>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333"/>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grpId="0" nodeType="clickEffect">
                                  <p:stCondLst>
                                    <p:cond delay="0"/>
                                  </p:stCondLst>
                                  <p:childTnLst>
                                    <p:set>
                                      <p:cBhvr>
                                        <p:cTn id="116" dur="1" fill="hold">
                                          <p:stCondLst>
                                            <p:cond delay="0"/>
                                          </p:stCondLst>
                                        </p:cTn>
                                        <p:tgtEl>
                                          <p:spTgt spid="253"/>
                                        </p:tgtEl>
                                        <p:attrNameLst>
                                          <p:attrName>style.visibility</p:attrName>
                                        </p:attrNameLst>
                                      </p:cBhvr>
                                      <p:to>
                                        <p:strVal val="visible"/>
                                      </p:to>
                                    </p:set>
                                    <p:animEffect transition="in" filter="wipe(down)">
                                      <p:cBhvr>
                                        <p:cTn id="117" dur="500"/>
                                        <p:tgtEl>
                                          <p:spTgt spid="253"/>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grpId="0" nodeType="clickEffect">
                                  <p:stCondLst>
                                    <p:cond delay="0"/>
                                  </p:stCondLst>
                                  <p:childTnLst>
                                    <p:set>
                                      <p:cBhvr>
                                        <p:cTn id="121" dur="1" fill="hold">
                                          <p:stCondLst>
                                            <p:cond delay="0"/>
                                          </p:stCondLst>
                                        </p:cTn>
                                        <p:tgtEl>
                                          <p:spTgt spid="257"/>
                                        </p:tgtEl>
                                        <p:attrNameLst>
                                          <p:attrName>style.visibility</p:attrName>
                                        </p:attrNameLst>
                                      </p:cBhvr>
                                      <p:to>
                                        <p:strVal val="visible"/>
                                      </p:to>
                                    </p:set>
                                    <p:animEffect transition="in" filter="wipe(left)">
                                      <p:cBhvr>
                                        <p:cTn id="122" dur="500"/>
                                        <p:tgtEl>
                                          <p:spTgt spid="257"/>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2" fill="hold" grpId="0" nodeType="clickEffect">
                                  <p:stCondLst>
                                    <p:cond delay="0"/>
                                  </p:stCondLst>
                                  <p:childTnLst>
                                    <p:set>
                                      <p:cBhvr>
                                        <p:cTn id="126" dur="1" fill="hold">
                                          <p:stCondLst>
                                            <p:cond delay="0"/>
                                          </p:stCondLst>
                                        </p:cTn>
                                        <p:tgtEl>
                                          <p:spTgt spid="256"/>
                                        </p:tgtEl>
                                        <p:attrNameLst>
                                          <p:attrName>style.visibility</p:attrName>
                                        </p:attrNameLst>
                                      </p:cBhvr>
                                      <p:to>
                                        <p:strVal val="visible"/>
                                      </p:to>
                                    </p:set>
                                    <p:animEffect transition="in" filter="wipe(right)">
                                      <p:cBhvr>
                                        <p:cTn id="127" dur="500"/>
                                        <p:tgtEl>
                                          <p:spTgt spid="256"/>
                                        </p:tgtEl>
                                      </p:cBhvr>
                                    </p:animEffect>
                                  </p:childTnLst>
                                </p:cTn>
                              </p:par>
                              <p:par>
                                <p:cTn id="128" presetID="1" presetClass="entr" presetSubtype="0" fill="hold" grpId="0" nodeType="withEffect">
                                  <p:stCondLst>
                                    <p:cond delay="0"/>
                                  </p:stCondLst>
                                  <p:childTnLst>
                                    <p:set>
                                      <p:cBhvr>
                                        <p:cTn id="129" dur="1" fill="hold">
                                          <p:stCondLst>
                                            <p:cond delay="0"/>
                                          </p:stCondLst>
                                        </p:cTn>
                                        <p:tgtEl>
                                          <p:spTgt spid="248"/>
                                        </p:tgtEl>
                                        <p:attrNameLst>
                                          <p:attrName>style.visibility</p:attrName>
                                        </p:attrNameLst>
                                      </p:cBhvr>
                                      <p:to>
                                        <p:strVal val="visible"/>
                                      </p:to>
                                    </p:set>
                                  </p:childTnLst>
                                </p:cTn>
                              </p:par>
                              <p:par>
                                <p:cTn id="130" presetID="63" presetClass="path" presetSubtype="0" fill="hold" grpId="1" nodeType="withEffect">
                                  <p:stCondLst>
                                    <p:cond delay="0"/>
                                  </p:stCondLst>
                                  <p:childTnLst>
                                    <p:animMotion origin="layout" path="M -1.66667E-6 2.77521E-6 L 0.31754 -0.12003 " pathEditMode="relative" rAng="0" ptsTypes="AA">
                                      <p:cBhvr>
                                        <p:cTn id="131" dur="500" spd="-100000" fill="hold"/>
                                        <p:tgtEl>
                                          <p:spTgt spid="248"/>
                                        </p:tgtEl>
                                        <p:attrNameLst>
                                          <p:attrName>ppt_x</p:attrName>
                                          <p:attrName>ppt_y</p:attrName>
                                        </p:attrNameLst>
                                      </p:cBhvr>
                                      <p:rCtr x="15868" y="-6013"/>
                                    </p:animMotion>
                                  </p:childTnLst>
                                </p:cTn>
                              </p:par>
                            </p:childTnLst>
                          </p:cTn>
                        </p:par>
                        <p:par>
                          <p:cTn id="132" fill="hold">
                            <p:stCondLst>
                              <p:cond delay="500"/>
                            </p:stCondLst>
                            <p:childTnLst>
                              <p:par>
                                <p:cTn id="133" presetID="1" presetClass="entr" presetSubtype="0" fill="hold" grpId="0" nodeType="afterEffect">
                                  <p:stCondLst>
                                    <p:cond delay="0"/>
                                  </p:stCondLst>
                                  <p:childTnLst>
                                    <p:set>
                                      <p:cBhvr>
                                        <p:cTn id="134" dur="1" fill="hold">
                                          <p:stCondLst>
                                            <p:cond delay="0"/>
                                          </p:stCondLst>
                                        </p:cTn>
                                        <p:tgtEl>
                                          <p:spTgt spid="247"/>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grpId="1" nodeType="clickEffect">
                                  <p:stCondLst>
                                    <p:cond delay="0"/>
                                  </p:stCondLst>
                                  <p:childTnLst>
                                    <p:set>
                                      <p:cBhvr>
                                        <p:cTn id="138" dur="1" fill="hold">
                                          <p:stCondLst>
                                            <p:cond delay="0"/>
                                          </p:stCondLst>
                                        </p:cTn>
                                        <p:tgtEl>
                                          <p:spTgt spid="333"/>
                                        </p:tgtEl>
                                        <p:attrNameLst>
                                          <p:attrName>style.visibility</p:attrName>
                                        </p:attrNameLst>
                                      </p:cBhvr>
                                      <p:to>
                                        <p:strVal val="hidden"/>
                                      </p:to>
                                    </p:set>
                                  </p:childTnLst>
                                </p:cTn>
                              </p:par>
                              <p:par>
                                <p:cTn id="139" presetID="1" presetClass="exit" presetSubtype="0" fill="hold" grpId="1" nodeType="withEffect">
                                  <p:stCondLst>
                                    <p:cond delay="0"/>
                                  </p:stCondLst>
                                  <p:childTnLst>
                                    <p:set>
                                      <p:cBhvr>
                                        <p:cTn id="140" dur="1" fill="hold">
                                          <p:stCondLst>
                                            <p:cond delay="0"/>
                                          </p:stCondLst>
                                        </p:cTn>
                                        <p:tgtEl>
                                          <p:spTgt spid="253"/>
                                        </p:tgtEl>
                                        <p:attrNameLst>
                                          <p:attrName>style.visibility</p:attrName>
                                        </p:attrNameLst>
                                      </p:cBhvr>
                                      <p:to>
                                        <p:strVal val="hidden"/>
                                      </p:to>
                                    </p:set>
                                  </p:childTnLst>
                                </p:cTn>
                              </p:par>
                              <p:par>
                                <p:cTn id="141" presetID="1" presetClass="exit" presetSubtype="0" fill="hold" grpId="1" nodeType="withEffect">
                                  <p:stCondLst>
                                    <p:cond delay="0"/>
                                  </p:stCondLst>
                                  <p:childTnLst>
                                    <p:set>
                                      <p:cBhvr>
                                        <p:cTn id="142" dur="1" fill="hold">
                                          <p:stCondLst>
                                            <p:cond delay="0"/>
                                          </p:stCondLst>
                                        </p:cTn>
                                        <p:tgtEl>
                                          <p:spTgt spid="256"/>
                                        </p:tgtEl>
                                        <p:attrNameLst>
                                          <p:attrName>style.visibility</p:attrName>
                                        </p:attrNameLst>
                                      </p:cBhvr>
                                      <p:to>
                                        <p:strVal val="hidden"/>
                                      </p:to>
                                    </p:set>
                                  </p:childTnLst>
                                </p:cTn>
                              </p:par>
                              <p:par>
                                <p:cTn id="143" presetID="1" presetClass="exit" presetSubtype="0" fill="hold" grpId="1" nodeType="withEffect">
                                  <p:stCondLst>
                                    <p:cond delay="0"/>
                                  </p:stCondLst>
                                  <p:childTnLst>
                                    <p:set>
                                      <p:cBhvr>
                                        <p:cTn id="144" dur="1" fill="hold">
                                          <p:stCondLst>
                                            <p:cond delay="0"/>
                                          </p:stCondLst>
                                        </p:cTn>
                                        <p:tgtEl>
                                          <p:spTgt spid="257"/>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332"/>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22" presetClass="entr" presetSubtype="4" fill="hold" grpId="0" nodeType="clickEffect">
                                  <p:stCondLst>
                                    <p:cond delay="0"/>
                                  </p:stCondLst>
                                  <p:childTnLst>
                                    <p:set>
                                      <p:cBhvr>
                                        <p:cTn id="152" dur="1" fill="hold">
                                          <p:stCondLst>
                                            <p:cond delay="0"/>
                                          </p:stCondLst>
                                        </p:cTn>
                                        <p:tgtEl>
                                          <p:spTgt spid="254"/>
                                        </p:tgtEl>
                                        <p:attrNameLst>
                                          <p:attrName>style.visibility</p:attrName>
                                        </p:attrNameLst>
                                      </p:cBhvr>
                                      <p:to>
                                        <p:strVal val="visible"/>
                                      </p:to>
                                    </p:set>
                                    <p:animEffect transition="in" filter="wipe(down)">
                                      <p:cBhvr>
                                        <p:cTn id="153" dur="500"/>
                                        <p:tgtEl>
                                          <p:spTgt spid="254"/>
                                        </p:tgtEl>
                                      </p:cBhvr>
                                    </p:animEffect>
                                  </p:childTnLst>
                                </p:cTn>
                              </p:par>
                            </p:childTnLst>
                          </p:cTn>
                        </p:par>
                      </p:childTnLst>
                    </p:cTn>
                  </p:par>
                  <p:par>
                    <p:cTn id="154" fill="hold">
                      <p:stCondLst>
                        <p:cond delay="indefinite"/>
                      </p:stCondLst>
                      <p:childTnLst>
                        <p:par>
                          <p:cTn id="155" fill="hold">
                            <p:stCondLst>
                              <p:cond delay="0"/>
                            </p:stCondLst>
                            <p:childTnLst>
                              <p:par>
                                <p:cTn id="156" presetID="1" presetClass="entr" presetSubtype="0" fill="hold" grpId="0" nodeType="clickEffect">
                                  <p:stCondLst>
                                    <p:cond delay="0"/>
                                  </p:stCondLst>
                                  <p:childTnLst>
                                    <p:set>
                                      <p:cBhvr>
                                        <p:cTn id="157" dur="1" fill="hold">
                                          <p:stCondLst>
                                            <p:cond delay="0"/>
                                          </p:stCondLst>
                                        </p:cTn>
                                        <p:tgtEl>
                                          <p:spTgt spid="345"/>
                                        </p:tgtEl>
                                        <p:attrNameLst>
                                          <p:attrName>style.visibility</p:attrName>
                                        </p:attrNameLst>
                                      </p:cBhvr>
                                      <p:to>
                                        <p:strVal val="visible"/>
                                      </p:to>
                                    </p:set>
                                  </p:childTnLst>
                                </p:cTn>
                              </p:par>
                            </p:childTnLst>
                          </p:cTn>
                        </p:par>
                      </p:childTnLst>
                    </p:cTn>
                  </p:par>
                  <p:par>
                    <p:cTn id="158" fill="hold">
                      <p:stCondLst>
                        <p:cond delay="indefinite"/>
                      </p:stCondLst>
                      <p:childTnLst>
                        <p:par>
                          <p:cTn id="159" fill="hold">
                            <p:stCondLst>
                              <p:cond delay="0"/>
                            </p:stCondLst>
                            <p:childTnLst>
                              <p:par>
                                <p:cTn id="160" presetID="22" presetClass="entr" presetSubtype="1" fill="hold" grpId="0" nodeType="clickEffect">
                                  <p:stCondLst>
                                    <p:cond delay="0"/>
                                  </p:stCondLst>
                                  <p:childTnLst>
                                    <p:set>
                                      <p:cBhvr>
                                        <p:cTn id="161" dur="1" fill="hold">
                                          <p:stCondLst>
                                            <p:cond delay="0"/>
                                          </p:stCondLst>
                                        </p:cTn>
                                        <p:tgtEl>
                                          <p:spTgt spid="255"/>
                                        </p:tgtEl>
                                        <p:attrNameLst>
                                          <p:attrName>style.visibility</p:attrName>
                                        </p:attrNameLst>
                                      </p:cBhvr>
                                      <p:to>
                                        <p:strVal val="visible"/>
                                      </p:to>
                                    </p:set>
                                    <p:animEffect transition="in" filter="wipe(up)">
                                      <p:cBhvr>
                                        <p:cTn id="162" dur="500"/>
                                        <p:tgtEl>
                                          <p:spTgt spid="255"/>
                                        </p:tgtEl>
                                      </p:cBhvr>
                                    </p:animEffect>
                                  </p:childTnLst>
                                </p:cTn>
                              </p:par>
                              <p:par>
                                <p:cTn id="163" presetID="1" presetClass="entr" presetSubtype="0" fill="hold" grpId="0" nodeType="withEffect">
                                  <p:stCondLst>
                                    <p:cond delay="0"/>
                                  </p:stCondLst>
                                  <p:childTnLst>
                                    <p:set>
                                      <p:cBhvr>
                                        <p:cTn id="164" dur="1" fill="hold">
                                          <p:stCondLst>
                                            <p:cond delay="0"/>
                                          </p:stCondLst>
                                        </p:cTn>
                                        <p:tgtEl>
                                          <p:spTgt spid="259"/>
                                        </p:tgtEl>
                                        <p:attrNameLst>
                                          <p:attrName>style.visibility</p:attrName>
                                        </p:attrNameLst>
                                      </p:cBhvr>
                                      <p:to>
                                        <p:strVal val="visible"/>
                                      </p:to>
                                    </p:set>
                                  </p:childTnLst>
                                </p:cTn>
                              </p:par>
                              <p:par>
                                <p:cTn id="165" presetID="64" presetClass="path" presetSubtype="0" fill="hold" grpId="1" nodeType="withEffect">
                                  <p:stCondLst>
                                    <p:cond delay="0"/>
                                  </p:stCondLst>
                                  <p:childTnLst>
                                    <p:animMotion origin="layout" path="M -1.94444E-6 2.91397E-6 L 0.0474 -0.33997 " pathEditMode="relative" rAng="0" ptsTypes="AA">
                                      <p:cBhvr>
                                        <p:cTn id="166" dur="500" spd="-100000" fill="hold"/>
                                        <p:tgtEl>
                                          <p:spTgt spid="259"/>
                                        </p:tgtEl>
                                        <p:attrNameLst>
                                          <p:attrName>ppt_x</p:attrName>
                                          <p:attrName>ppt_y</p:attrName>
                                        </p:attrNameLst>
                                      </p:cBhvr>
                                      <p:rCtr x="2361" y="-16998"/>
                                    </p:animMotion>
                                  </p:childTnLst>
                                </p:cTn>
                              </p:par>
                            </p:childTnLst>
                          </p:cTn>
                        </p:par>
                      </p:childTnLst>
                    </p:cTn>
                  </p:par>
                  <p:par>
                    <p:cTn id="167" fill="hold">
                      <p:stCondLst>
                        <p:cond delay="indefinite"/>
                      </p:stCondLst>
                      <p:childTnLst>
                        <p:par>
                          <p:cTn id="168" fill="hold">
                            <p:stCondLst>
                              <p:cond delay="0"/>
                            </p:stCondLst>
                            <p:childTnLst>
                              <p:par>
                                <p:cTn id="169" presetID="1" presetClass="exit" presetSubtype="0" fill="hold" grpId="1" nodeType="clickEffect">
                                  <p:stCondLst>
                                    <p:cond delay="0"/>
                                  </p:stCondLst>
                                  <p:childTnLst>
                                    <p:set>
                                      <p:cBhvr>
                                        <p:cTn id="170" dur="1" fill="hold">
                                          <p:stCondLst>
                                            <p:cond delay="0"/>
                                          </p:stCondLst>
                                        </p:cTn>
                                        <p:tgtEl>
                                          <p:spTgt spid="332"/>
                                        </p:tgtEl>
                                        <p:attrNameLst>
                                          <p:attrName>style.visibility</p:attrName>
                                        </p:attrNameLst>
                                      </p:cBhvr>
                                      <p:to>
                                        <p:strVal val="hidden"/>
                                      </p:to>
                                    </p:set>
                                  </p:childTnLst>
                                </p:cTn>
                              </p:par>
                              <p:par>
                                <p:cTn id="171" presetID="1" presetClass="exit" presetSubtype="0" fill="hold" grpId="1" nodeType="withEffect">
                                  <p:stCondLst>
                                    <p:cond delay="0"/>
                                  </p:stCondLst>
                                  <p:childTnLst>
                                    <p:set>
                                      <p:cBhvr>
                                        <p:cTn id="172" dur="1" fill="hold">
                                          <p:stCondLst>
                                            <p:cond delay="0"/>
                                          </p:stCondLst>
                                        </p:cTn>
                                        <p:tgtEl>
                                          <p:spTgt spid="254"/>
                                        </p:tgtEl>
                                        <p:attrNameLst>
                                          <p:attrName>style.visibility</p:attrName>
                                        </p:attrNameLst>
                                      </p:cBhvr>
                                      <p:to>
                                        <p:strVal val="hidden"/>
                                      </p:to>
                                    </p:set>
                                  </p:childTnLst>
                                </p:cTn>
                              </p:par>
                              <p:par>
                                <p:cTn id="173" presetID="1" presetClass="exit" presetSubtype="0" fill="hold" grpId="1" nodeType="withEffect">
                                  <p:stCondLst>
                                    <p:cond delay="0"/>
                                  </p:stCondLst>
                                  <p:childTnLst>
                                    <p:set>
                                      <p:cBhvr>
                                        <p:cTn id="174" dur="1" fill="hold">
                                          <p:stCondLst>
                                            <p:cond delay="0"/>
                                          </p:stCondLst>
                                        </p:cTn>
                                        <p:tgtEl>
                                          <p:spTgt spid="255"/>
                                        </p:tgtEl>
                                        <p:attrNameLst>
                                          <p:attrName>style.visibility</p:attrName>
                                        </p:attrNameLst>
                                      </p:cBhvr>
                                      <p:to>
                                        <p:strVal val="hidden"/>
                                      </p:to>
                                    </p:set>
                                  </p:childTnLst>
                                </p:cTn>
                              </p:par>
                              <p:par>
                                <p:cTn id="175" presetID="1" presetClass="exit" presetSubtype="0" fill="hold" grpId="1" nodeType="withEffect">
                                  <p:stCondLst>
                                    <p:cond delay="0"/>
                                  </p:stCondLst>
                                  <p:childTnLst>
                                    <p:set>
                                      <p:cBhvr>
                                        <p:cTn id="176" dur="1" fill="hold">
                                          <p:stCondLst>
                                            <p:cond delay="0"/>
                                          </p:stCondLst>
                                        </p:cTn>
                                        <p:tgtEl>
                                          <p:spTgt spid="345"/>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238"/>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242"/>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260"/>
                                        </p:tgtEl>
                                        <p:attrNameLst>
                                          <p:attrName>style.visibility</p:attrName>
                                        </p:attrNameLst>
                                      </p:cBhvr>
                                      <p:to>
                                        <p:strVal val="visible"/>
                                      </p:to>
                                    </p:set>
                                  </p:childTnLst>
                                </p:cTn>
                              </p:par>
                              <p:par>
                                <p:cTn id="187" presetID="29" presetClass="path" presetSubtype="0" repeatCount="indefinite" fill="hold" nodeType="withEffect">
                                  <p:stCondLst>
                                    <p:cond delay="0"/>
                                  </p:stCondLst>
                                  <p:endCondLst>
                                    <p:cond evt="onNext" delay="0">
                                      <p:tgtEl>
                                        <p:sldTgt/>
                                      </p:tgtEl>
                                    </p:cond>
                                  </p:endCondLst>
                                  <p:childTnLst>
                                    <p:animMotion origin="layout" path="M 3.61111E-6 0.00625 C 3.61111E-6 0.00601 0.00017 0.00578 0.00034 0.00532 C 0.00069 0.00416 0.00086 0.00347 0.00052 0.00324 C 0.00034 0.00324 -0.00018 0.0037 -0.0007 0.00463 C -0.00087 0.00532 -0.00087 0.00578 -0.00087 0.00625 C -0.00105 0.00648 -0.00105 0.00671 -0.00105 0.00694 C -0.00105 0.00833 -0.00087 0.00949 -0.00052 0.00949 C -0.00018 0.00949 3.61111E-6 0.00833 3.61111E-6 0.00694 C 3.61111E-6 0.00671 3.61111E-6 0.00601 3.61111E-6 0.00578 C -0.00018 0.00555 -0.00018 0.00532 -0.00035 0.00463 C -0.00087 0.0037 -0.00122 0.00324 -0.00157 0.00324 C -0.00191 0.00347 -0.00174 0.00416 -0.00139 0.00532 C -0.00122 0.00601 -0.00087 0.00625 -0.00087 0.00648 C -0.00052 0.00671 -0.00035 0.00694 -0.00018 0.0074 C 0.00052 0.0081 0.00121 0.00833 0.00139 0.0081 C 0.00156 0.00763 0.00121 0.00671 0.00052 0.00625 C 0.00017 0.00601 3.61111E-6 0.00555 -0.00035 0.00555 C -0.00052 0.00532 -0.00087 0.00532 -0.00122 0.00532 C -0.00209 0.00486 -0.00278 0.00486 -0.00278 0.00532 C -0.00278 0.00578 -0.00226 0.00625 -0.00139 0.00648 C -0.00105 0.00671 -0.0007 0.00671 -0.00035 0.00671 C -0.00018 0.00671 0.00017 0.00648 0.00034 0.00648 C 0.00121 0.00625 0.00208 0.00578 0.00191 0.00532 C 0.00191 0.00486 0.00104 0.00486 0.00017 0.00532 C -0.00018 0.00532 -0.00052 0.00555 -0.00087 0.00555 C -0.00105 0.00578 -0.00122 0.00601 -0.00157 0.00625 C -0.00209 0.00694 -0.00261 0.00763 -0.00243 0.0081 C -0.00226 0.00833 -0.00157 0.0081 -0.00087 0.0074 C -0.00052 0.00694 -0.00018 0.00648 3.61111E-6 0.00625 Z " pathEditMode="relative" rAng="0" ptsTypes="fffffffffffffffffffffffffffff">
                                      <p:cBhvr>
                                        <p:cTn id="188" dur="500" fill="hold"/>
                                        <p:tgtEl>
                                          <p:spTgt spid="260"/>
                                        </p:tgtEl>
                                        <p:attrNameLst>
                                          <p:attrName>ppt_x</p:attrName>
                                          <p:attrName>ppt_y</p:attrName>
                                        </p:attrNameLst>
                                      </p:cBhvr>
                                      <p:rCtr x="-35" y="0"/>
                                    </p:animMotion>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245"/>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xit" presetSubtype="0" fill="hold" nodeType="clickEffect">
                                  <p:stCondLst>
                                    <p:cond delay="0"/>
                                  </p:stCondLst>
                                  <p:childTnLst>
                                    <p:set>
                                      <p:cBhvr>
                                        <p:cTn id="196" dur="1" fill="hold">
                                          <p:stCondLst>
                                            <p:cond delay="0"/>
                                          </p:stCondLst>
                                        </p:cTn>
                                        <p:tgtEl>
                                          <p:spTgt spid="260"/>
                                        </p:tgtEl>
                                        <p:attrNameLst>
                                          <p:attrName>style.visibility</p:attrName>
                                        </p:attrNameLst>
                                      </p:cBhvr>
                                      <p:to>
                                        <p:strVal val="hidden"/>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336"/>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335"/>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nodeType="clickEffect">
                                  <p:stCondLst>
                                    <p:cond delay="0"/>
                                  </p:stCondLst>
                                  <p:childTnLst>
                                    <p:set>
                                      <p:cBhvr>
                                        <p:cTn id="206" dur="1" fill="hold">
                                          <p:stCondLst>
                                            <p:cond delay="0"/>
                                          </p:stCondLst>
                                        </p:cTn>
                                        <p:tgtEl>
                                          <p:spTgt spid="234"/>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243"/>
                                        </p:tgtEl>
                                        <p:attrNameLst>
                                          <p:attrName>style.visibility</p:attrName>
                                        </p:attrNameLst>
                                      </p:cBhvr>
                                      <p:to>
                                        <p:strVal val="visible"/>
                                      </p:to>
                                    </p:set>
                                  </p:childTnLst>
                                </p:cTn>
                              </p:par>
                              <p:par>
                                <p:cTn id="211" presetID="1" presetClass="exit" presetSubtype="0" fill="hold" grpId="1" nodeType="withEffect">
                                  <p:stCondLst>
                                    <p:cond delay="0"/>
                                  </p:stCondLst>
                                  <p:childTnLst>
                                    <p:set>
                                      <p:cBhvr>
                                        <p:cTn id="212" dur="1" fill="hold">
                                          <p:stCondLst>
                                            <p:cond delay="0"/>
                                          </p:stCondLst>
                                        </p:cTn>
                                        <p:tgtEl>
                                          <p:spTgt spid="349"/>
                                        </p:tgtEl>
                                        <p:attrNameLst>
                                          <p:attrName>style.visibility</p:attrName>
                                        </p:attrNameLst>
                                      </p:cBhvr>
                                      <p:to>
                                        <p:strVal val="hidden"/>
                                      </p:to>
                                    </p:set>
                                  </p:childTnLst>
                                </p:cTn>
                              </p:par>
                              <p:par>
                                <p:cTn id="213" presetID="42" presetClass="path" presetSubtype="0" accel="50000" decel="50000" fill="hold" grpId="2" nodeType="withEffect">
                                  <p:stCondLst>
                                    <p:cond delay="0"/>
                                  </p:stCondLst>
                                  <p:childTnLst>
                                    <p:animMotion origin="layout" path="M 4.16667E-6 -1.38778E-17 L 4.16667E-6 0.3375 " pathEditMode="relative" rAng="0" ptsTypes="AA">
                                      <p:cBhvr>
                                        <p:cTn id="214" dur="100" fill="hold"/>
                                        <p:tgtEl>
                                          <p:spTgt spid="349"/>
                                        </p:tgtEl>
                                        <p:attrNameLst>
                                          <p:attrName>ppt_x</p:attrName>
                                          <p:attrName>ppt_y</p:attrName>
                                        </p:attrNameLst>
                                      </p:cBhvr>
                                      <p:rCtr x="0" y="16875"/>
                                    </p:animMotion>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349"/>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7" presetClass="emph" presetSubtype="2" fill="hold" nodeType="clickEffect">
                                  <p:stCondLst>
                                    <p:cond delay="0"/>
                                  </p:stCondLst>
                                  <p:childTnLst>
                                    <p:animClr clrSpc="rgb" dir="cw">
                                      <p:cBhvr>
                                        <p:cTn id="222" dur="100" fill="hold"/>
                                        <p:tgtEl>
                                          <p:spTgt spid="348"/>
                                        </p:tgtEl>
                                        <p:attrNameLst>
                                          <p:attrName>stroke.color</p:attrName>
                                        </p:attrNameLst>
                                      </p:cBhvr>
                                      <p:to>
                                        <a:schemeClr val="accent1"/>
                                      </p:to>
                                    </p:animClr>
                                    <p:set>
                                      <p:cBhvr>
                                        <p:cTn id="223" dur="100" fill="hold"/>
                                        <p:tgtEl>
                                          <p:spTgt spid="348"/>
                                        </p:tgtEl>
                                        <p:attrNameLst>
                                          <p:attrName>stroke.on</p:attrName>
                                        </p:attrNameLst>
                                      </p:cBhvr>
                                      <p:to>
                                        <p:strVal val="true"/>
                                      </p:to>
                                    </p:set>
                                  </p:childTnLst>
                                </p:cTn>
                              </p:par>
                              <p:par>
                                <p:cTn id="224" presetID="7" presetClass="emph" presetSubtype="2" fill="hold" nodeType="withEffect">
                                  <p:stCondLst>
                                    <p:cond delay="0"/>
                                  </p:stCondLst>
                                  <p:childTnLst>
                                    <p:animClr clrSpc="rgb" dir="cw">
                                      <p:cBhvr>
                                        <p:cTn id="225" dur="100" fill="hold"/>
                                        <p:tgtEl>
                                          <p:spTgt spid="347"/>
                                        </p:tgtEl>
                                        <p:attrNameLst>
                                          <p:attrName>stroke.color</p:attrName>
                                        </p:attrNameLst>
                                      </p:cBhvr>
                                      <p:to>
                                        <a:schemeClr val="accent1"/>
                                      </p:to>
                                    </p:animClr>
                                    <p:set>
                                      <p:cBhvr>
                                        <p:cTn id="226" dur="100" fill="hold"/>
                                        <p:tgtEl>
                                          <p:spTgt spid="347"/>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 grpId="0"/>
      <p:bldP spid="236" grpId="0"/>
      <p:bldP spid="236" grpId="1"/>
      <p:bldP spid="237" grpId="0"/>
      <p:bldP spid="237" grpId="1"/>
      <p:bldP spid="238" grpId="0"/>
      <p:bldP spid="239" grpId="0" animBg="1"/>
      <p:bldP spid="240" grpId="0" animBg="1"/>
      <p:bldP spid="241" grpId="0"/>
      <p:bldP spid="242" grpId="0" animBg="1"/>
      <p:bldP spid="243" grpId="0"/>
      <p:bldP spid="244" grpId="0"/>
      <p:bldP spid="245" grpId="0"/>
      <p:bldP spid="246" grpId="0"/>
      <p:bldP spid="246" grpId="1"/>
      <p:bldP spid="247" grpId="0"/>
      <p:bldP spid="248" grpId="0"/>
      <p:bldP spid="248" grpId="1"/>
      <p:bldP spid="253" grpId="0" animBg="1"/>
      <p:bldP spid="253" grpId="1" animBg="1"/>
      <p:bldP spid="254" grpId="0" animBg="1"/>
      <p:bldP spid="254" grpId="1" animBg="1"/>
      <p:bldP spid="255" grpId="0" animBg="1"/>
      <p:bldP spid="255" grpId="1" animBg="1"/>
      <p:bldP spid="256" grpId="0" animBg="1"/>
      <p:bldP spid="256" grpId="1" animBg="1"/>
      <p:bldP spid="257" grpId="0" animBg="1"/>
      <p:bldP spid="257" grpId="1" animBg="1"/>
      <p:bldP spid="258" grpId="0"/>
      <p:bldP spid="258" grpId="1"/>
      <p:bldP spid="259" grpId="0"/>
      <p:bldP spid="259" grpId="1"/>
      <p:bldP spid="331" grpId="0"/>
      <p:bldP spid="332" grpId="0" animBg="1"/>
      <p:bldP spid="332" grpId="1" animBg="1"/>
      <p:bldP spid="333" grpId="0" animBg="1"/>
      <p:bldP spid="333" grpId="1" animBg="1"/>
      <p:bldP spid="335" grpId="0" animBg="1"/>
      <p:bldP spid="336" grpId="0"/>
      <p:bldP spid="341" grpId="0" animBg="1"/>
      <p:bldP spid="341" grpId="1" animBg="1"/>
      <p:bldP spid="342" grpId="0" animBg="1"/>
      <p:bldP spid="342" grpId="1" animBg="1"/>
      <p:bldP spid="343" grpId="0" animBg="1"/>
      <p:bldP spid="343" grpId="1" animBg="1"/>
      <p:bldP spid="345" grpId="0" animBg="1"/>
      <p:bldP spid="345" grpId="1" animBg="1"/>
      <p:bldP spid="346" grpId="0" animBg="1"/>
      <p:bldP spid="346" grpId="1" animBg="1"/>
      <p:bldP spid="349" grpId="0" animBg="1"/>
      <p:bldP spid="349" grpId="1" animBg="1"/>
      <p:bldP spid="349" grpId="2" animBg="1"/>
      <p:bldP spid="360" grpId="0" animBg="1"/>
      <p:bldP spid="360" grpId="1" animBg="1"/>
      <p:bldP spid="360" grpId="2" animBg="1"/>
      <p:bldP spid="361" grpId="0" animBg="1"/>
      <p:bldP spid="361" grpId="1" animBg="1"/>
      <p:bldP spid="362" grpId="0" animBg="1"/>
      <p:bldP spid="362" grpId="1" animBg="1"/>
      <p:bldP spid="362" grpId="2" animBg="1"/>
      <p:bldP spid="363" grpId="0" animBg="1"/>
      <p:bldP spid="363" grpId="1" animBg="1"/>
      <p:bldP spid="364" grpId="0" animBg="1"/>
      <p:bldP spid="364" grpId="1" animBg="1"/>
      <p:bldP spid="364" grpId="2" animBg="1"/>
      <p:bldP spid="365" grpId="0" animBg="1"/>
      <p:bldP spid="365"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1" name="グループ化 210">
            <a:extLst>
              <a:ext uri="{FF2B5EF4-FFF2-40B4-BE49-F238E27FC236}">
                <a16:creationId xmlns:a16="http://schemas.microsoft.com/office/drawing/2014/main" id="{E8E23A78-D491-4446-B754-AC080A463F38}"/>
              </a:ext>
            </a:extLst>
          </p:cNvPr>
          <p:cNvGrpSpPr/>
          <p:nvPr/>
        </p:nvGrpSpPr>
        <p:grpSpPr>
          <a:xfrm>
            <a:off x="0" y="3038899"/>
            <a:ext cx="3394075" cy="519112"/>
            <a:chOff x="0" y="3038899"/>
            <a:chExt cx="3394075" cy="519112"/>
          </a:xfrm>
        </p:grpSpPr>
        <p:sp>
          <p:nvSpPr>
            <p:cNvPr id="212" name="AutoShape 164">
              <a:extLst>
                <a:ext uri="{FF2B5EF4-FFF2-40B4-BE49-F238E27FC236}">
                  <a16:creationId xmlns:a16="http://schemas.microsoft.com/office/drawing/2014/main" id="{5125BC5D-E206-438A-8BC0-F412116CEFFC}"/>
                </a:ext>
              </a:extLst>
            </p:cNvPr>
            <p:cNvSpPr>
              <a:spLocks noChangeArrowheads="1"/>
            </p:cNvSpPr>
            <p:nvPr/>
          </p:nvSpPr>
          <p:spPr bwMode="auto">
            <a:xfrm>
              <a:off x="12201" y="3103139"/>
              <a:ext cx="3381874" cy="402249"/>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13" name="Rectangle 100">
              <a:extLst>
                <a:ext uri="{FF2B5EF4-FFF2-40B4-BE49-F238E27FC236}">
                  <a16:creationId xmlns:a16="http://schemas.microsoft.com/office/drawing/2014/main" id="{C70DF855-124A-4D1E-9C8E-CE5385BAD73E}"/>
                </a:ext>
              </a:extLst>
            </p:cNvPr>
            <p:cNvSpPr>
              <a:spLocks noChangeArrowheads="1"/>
            </p:cNvSpPr>
            <p:nvPr/>
          </p:nvSpPr>
          <p:spPr bwMode="auto">
            <a:xfrm>
              <a:off x="0" y="3038899"/>
              <a:ext cx="3394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ja-JP" altLang="en-US" dirty="0">
                  <a:solidFill>
                    <a:srgbClr val="C84600"/>
                  </a:solidFill>
                </a:rPr>
                <a:t>連立方程式として解く</a:t>
              </a:r>
            </a:p>
          </p:txBody>
        </p:sp>
      </p:grpSp>
      <p:grpSp>
        <p:nvGrpSpPr>
          <p:cNvPr id="205" name="グループ化 204">
            <a:extLst>
              <a:ext uri="{FF2B5EF4-FFF2-40B4-BE49-F238E27FC236}">
                <a16:creationId xmlns:a16="http://schemas.microsoft.com/office/drawing/2014/main" id="{88391C45-35EA-4BA2-BE75-D7B6A3446263}"/>
              </a:ext>
            </a:extLst>
          </p:cNvPr>
          <p:cNvGrpSpPr/>
          <p:nvPr/>
        </p:nvGrpSpPr>
        <p:grpSpPr>
          <a:xfrm>
            <a:off x="9930" y="492126"/>
            <a:ext cx="1962150" cy="519112"/>
            <a:chOff x="9930" y="492126"/>
            <a:chExt cx="1962150" cy="519112"/>
          </a:xfrm>
        </p:grpSpPr>
        <p:sp>
          <p:nvSpPr>
            <p:cNvPr id="206" name="AutoShape 164">
              <a:extLst>
                <a:ext uri="{FF2B5EF4-FFF2-40B4-BE49-F238E27FC236}">
                  <a16:creationId xmlns:a16="http://schemas.microsoft.com/office/drawing/2014/main" id="{729B8BFB-5042-4F06-89EC-8B211A3F545B}"/>
                </a:ext>
              </a:extLst>
            </p:cNvPr>
            <p:cNvSpPr>
              <a:spLocks noChangeArrowheads="1"/>
            </p:cNvSpPr>
            <p:nvPr/>
          </p:nvSpPr>
          <p:spPr bwMode="auto">
            <a:xfrm>
              <a:off x="9930" y="524501"/>
              <a:ext cx="1953808" cy="45153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07" name="Rectangle 48">
              <a:extLst>
                <a:ext uri="{FF2B5EF4-FFF2-40B4-BE49-F238E27FC236}">
                  <a16:creationId xmlns:a16="http://schemas.microsoft.com/office/drawing/2014/main" id="{2E257655-E9CD-4785-B691-5EBC84C17847}"/>
                </a:ext>
              </a:extLst>
            </p:cNvPr>
            <p:cNvSpPr>
              <a:spLocks noChangeArrowheads="1"/>
            </p:cNvSpPr>
            <p:nvPr/>
          </p:nvSpPr>
          <p:spPr bwMode="auto">
            <a:xfrm>
              <a:off x="9930" y="492126"/>
              <a:ext cx="1962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C84600"/>
                  </a:solidFill>
                </a:rPr>
                <a:t>運動方程式</a:t>
              </a:r>
            </a:p>
          </p:txBody>
        </p:sp>
      </p:grpSp>
      <p:sp>
        <p:nvSpPr>
          <p:cNvPr id="204" name="AutoShape 164">
            <a:extLst>
              <a:ext uri="{FF2B5EF4-FFF2-40B4-BE49-F238E27FC236}">
                <a16:creationId xmlns:a16="http://schemas.microsoft.com/office/drawing/2014/main" id="{F6B6B23D-16C1-402A-8409-A278074F9DA6}"/>
              </a:ext>
            </a:extLst>
          </p:cNvPr>
          <p:cNvSpPr>
            <a:spLocks noChangeArrowheads="1"/>
          </p:cNvSpPr>
          <p:nvPr/>
        </p:nvSpPr>
        <p:spPr bwMode="auto">
          <a:xfrm>
            <a:off x="26290" y="6860"/>
            <a:ext cx="5247386" cy="494792"/>
          </a:xfrm>
          <a:prstGeom prst="roundRect">
            <a:avLst>
              <a:gd name="adj" fmla="val 127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sp>
        <p:nvSpPr>
          <p:cNvPr id="350" name="AutoShape 313"/>
          <p:cNvSpPr>
            <a:spLocks noChangeArrowheads="1"/>
          </p:cNvSpPr>
          <p:nvPr/>
        </p:nvSpPr>
        <p:spPr bwMode="auto">
          <a:xfrm>
            <a:off x="4369736" y="1662965"/>
            <a:ext cx="316038"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pSp>
        <p:nvGrpSpPr>
          <p:cNvPr id="5" name="グループ化 4"/>
          <p:cNvGrpSpPr/>
          <p:nvPr/>
        </p:nvGrpSpPr>
        <p:grpSpPr>
          <a:xfrm>
            <a:off x="0" y="0"/>
            <a:ext cx="9144000" cy="6374373"/>
            <a:chOff x="0" y="0"/>
            <a:chExt cx="9144000" cy="6374373"/>
          </a:xfrm>
        </p:grpSpPr>
        <p:sp>
          <p:nvSpPr>
            <p:cNvPr id="15368" name="Rectangle 48"/>
            <p:cNvSpPr>
              <a:spLocks noChangeArrowheads="1"/>
            </p:cNvSpPr>
            <p:nvPr/>
          </p:nvSpPr>
          <p:spPr bwMode="auto">
            <a:xfrm>
              <a:off x="0" y="103505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15369" name="Rectangle 49"/>
            <p:cNvSpPr>
              <a:spLocks noChangeArrowheads="1"/>
            </p:cNvSpPr>
            <p:nvPr/>
          </p:nvSpPr>
          <p:spPr bwMode="auto">
            <a:xfrm>
              <a:off x="0" y="15319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15370" name="Rectangle 56"/>
            <p:cNvSpPr>
              <a:spLocks noChangeArrowheads="1"/>
            </p:cNvSpPr>
            <p:nvPr/>
          </p:nvSpPr>
          <p:spPr bwMode="auto">
            <a:xfrm>
              <a:off x="368300" y="995363"/>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鉛直成分</a:t>
              </a:r>
            </a:p>
          </p:txBody>
        </p:sp>
        <p:sp>
          <p:nvSpPr>
            <p:cNvPr id="15371" name="Rectangle 57"/>
            <p:cNvSpPr>
              <a:spLocks noChangeArrowheads="1"/>
            </p:cNvSpPr>
            <p:nvPr/>
          </p:nvSpPr>
          <p:spPr bwMode="auto">
            <a:xfrm>
              <a:off x="368300" y="1531938"/>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水平成分</a:t>
              </a:r>
            </a:p>
          </p:txBody>
        </p:sp>
        <p:grpSp>
          <p:nvGrpSpPr>
            <p:cNvPr id="15373" name="Group 321"/>
            <p:cNvGrpSpPr>
              <a:grpSpLocks/>
            </p:cNvGrpSpPr>
            <p:nvPr/>
          </p:nvGrpSpPr>
          <p:grpSpPr bwMode="auto">
            <a:xfrm>
              <a:off x="1936750" y="960438"/>
              <a:ext cx="2905125" cy="1693862"/>
              <a:chOff x="1220" y="605"/>
              <a:chExt cx="1830" cy="1067"/>
            </a:xfrm>
          </p:grpSpPr>
          <p:sp>
            <p:nvSpPr>
              <p:cNvPr id="15610" name="Rectangle 322"/>
              <p:cNvSpPr>
                <a:spLocks noChangeArrowheads="1"/>
              </p:cNvSpPr>
              <p:nvPr/>
            </p:nvSpPr>
            <p:spPr bwMode="auto">
              <a:xfrm>
                <a:off x="1242" y="1325"/>
                <a:ext cx="4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15611" name="Rectangle 323"/>
              <p:cNvSpPr>
                <a:spLocks noChangeArrowheads="1"/>
              </p:cNvSpPr>
              <p:nvPr/>
            </p:nvSpPr>
            <p:spPr bwMode="auto">
              <a:xfrm>
                <a:off x="1825" y="1345"/>
                <a:ext cx="2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612" name="Rectangle 324"/>
              <p:cNvSpPr>
                <a:spLocks noChangeArrowheads="1"/>
              </p:cNvSpPr>
              <p:nvPr/>
            </p:nvSpPr>
            <p:spPr bwMode="auto">
              <a:xfrm>
                <a:off x="2107" y="1309"/>
                <a:ext cx="60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15613" name="Rectangle 325"/>
              <p:cNvSpPr>
                <a:spLocks noChangeArrowheads="1"/>
              </p:cNvSpPr>
              <p:nvPr/>
            </p:nvSpPr>
            <p:spPr bwMode="auto">
              <a:xfrm>
                <a:off x="1555" y="1334"/>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0</a:t>
                </a:r>
              </a:p>
            </p:txBody>
          </p:sp>
          <p:sp>
            <p:nvSpPr>
              <p:cNvPr id="15614" name="Rectangle 326"/>
              <p:cNvSpPr>
                <a:spLocks noChangeArrowheads="1"/>
              </p:cNvSpPr>
              <p:nvPr/>
            </p:nvSpPr>
            <p:spPr bwMode="auto">
              <a:xfrm>
                <a:off x="1242" y="942"/>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15615" name="Rectangle 327"/>
              <p:cNvSpPr>
                <a:spLocks noChangeArrowheads="1"/>
              </p:cNvSpPr>
              <p:nvPr/>
            </p:nvSpPr>
            <p:spPr bwMode="auto">
              <a:xfrm>
                <a:off x="1824" y="933"/>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15616" name="Rectangle 328"/>
              <p:cNvSpPr>
                <a:spLocks noChangeArrowheads="1"/>
              </p:cNvSpPr>
              <p:nvPr/>
            </p:nvSpPr>
            <p:spPr bwMode="auto">
              <a:xfrm>
                <a:off x="1220" y="608"/>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15617" name="Rectangle 329"/>
              <p:cNvSpPr>
                <a:spLocks noChangeArrowheads="1"/>
              </p:cNvSpPr>
              <p:nvPr/>
            </p:nvSpPr>
            <p:spPr bwMode="auto">
              <a:xfrm>
                <a:off x="1824" y="616"/>
                <a:ext cx="2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618" name="Rectangle 330"/>
              <p:cNvSpPr>
                <a:spLocks noChangeArrowheads="1"/>
              </p:cNvSpPr>
              <p:nvPr/>
            </p:nvSpPr>
            <p:spPr bwMode="auto">
              <a:xfrm>
                <a:off x="2104" y="608"/>
                <a:ext cx="5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619" name="Rectangle 331"/>
              <p:cNvSpPr>
                <a:spLocks noChangeArrowheads="1"/>
              </p:cNvSpPr>
              <p:nvPr/>
            </p:nvSpPr>
            <p:spPr bwMode="auto">
              <a:xfrm>
                <a:off x="2240" y="987"/>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20" name="Rectangle 332"/>
              <p:cNvSpPr>
                <a:spLocks noChangeArrowheads="1"/>
              </p:cNvSpPr>
              <p:nvPr/>
            </p:nvSpPr>
            <p:spPr bwMode="auto">
              <a:xfrm>
                <a:off x="1520" y="605"/>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21" name="Rectangle 333"/>
              <p:cNvSpPr>
                <a:spLocks noChangeArrowheads="1"/>
              </p:cNvSpPr>
              <p:nvPr/>
            </p:nvSpPr>
            <p:spPr bwMode="auto">
              <a:xfrm>
                <a:off x="1530" y="937"/>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22" name="Rectangle 334"/>
              <p:cNvSpPr>
                <a:spLocks noChangeArrowheads="1"/>
              </p:cNvSpPr>
              <p:nvPr/>
            </p:nvSpPr>
            <p:spPr bwMode="auto">
              <a:xfrm>
                <a:off x="2694" y="612"/>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23" name="Rectangle 335"/>
              <p:cNvSpPr>
                <a:spLocks noChangeArrowheads="1"/>
              </p:cNvSpPr>
              <p:nvPr/>
            </p:nvSpPr>
            <p:spPr bwMode="auto">
              <a:xfrm>
                <a:off x="2550" y="618"/>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a:t>
                </a:r>
              </a:p>
            </p:txBody>
          </p:sp>
          <p:sp>
            <p:nvSpPr>
              <p:cNvPr id="15624" name="Rectangle 336"/>
              <p:cNvSpPr>
                <a:spLocks noChangeArrowheads="1"/>
              </p:cNvSpPr>
              <p:nvPr/>
            </p:nvSpPr>
            <p:spPr bwMode="auto">
              <a:xfrm>
                <a:off x="2785" y="1317"/>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t>N</a:t>
                </a:r>
              </a:p>
            </p:txBody>
          </p:sp>
          <p:sp>
            <p:nvSpPr>
              <p:cNvPr id="15625" name="Rectangle 337"/>
              <p:cNvSpPr>
                <a:spLocks noChangeArrowheads="1"/>
              </p:cNvSpPr>
              <p:nvPr/>
            </p:nvSpPr>
            <p:spPr bwMode="auto">
              <a:xfrm>
                <a:off x="2586" y="1308"/>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t>
                </a:r>
              </a:p>
            </p:txBody>
          </p:sp>
          <p:sp>
            <p:nvSpPr>
              <p:cNvPr id="15626" name="Rectangle 338"/>
              <p:cNvSpPr>
                <a:spLocks noChangeArrowheads="1"/>
              </p:cNvSpPr>
              <p:nvPr/>
            </p:nvSpPr>
            <p:spPr bwMode="auto">
              <a:xfrm>
                <a:off x="1242" y="1325"/>
                <a:ext cx="4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p>
            </p:txBody>
          </p:sp>
          <p:sp>
            <p:nvSpPr>
              <p:cNvPr id="15627" name="Rectangle 339"/>
              <p:cNvSpPr>
                <a:spLocks noChangeArrowheads="1"/>
              </p:cNvSpPr>
              <p:nvPr/>
            </p:nvSpPr>
            <p:spPr bwMode="auto">
              <a:xfrm>
                <a:off x="2107" y="1309"/>
                <a:ext cx="60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endParaRPr lang="en-US" altLang="ja-JP" i="1"/>
              </a:p>
            </p:txBody>
          </p:sp>
          <p:sp>
            <p:nvSpPr>
              <p:cNvPr id="15628" name="Rectangle 340"/>
              <p:cNvSpPr>
                <a:spLocks noChangeArrowheads="1"/>
              </p:cNvSpPr>
              <p:nvPr/>
            </p:nvSpPr>
            <p:spPr bwMode="auto">
              <a:xfrm>
                <a:off x="1555" y="1334"/>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0</a:t>
                </a:r>
              </a:p>
            </p:txBody>
          </p:sp>
          <p:sp>
            <p:nvSpPr>
              <p:cNvPr id="15629" name="Rectangle 341"/>
              <p:cNvSpPr>
                <a:spLocks noChangeArrowheads="1"/>
              </p:cNvSpPr>
              <p:nvPr/>
            </p:nvSpPr>
            <p:spPr bwMode="auto">
              <a:xfrm>
                <a:off x="1242" y="942"/>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a:t>
                </a:r>
                <a:endParaRPr lang="en-US" altLang="ja-JP" i="1" dirty="0">
                  <a:latin typeface="Bookman Old Style" pitchFamily="18" charset="0"/>
                </a:endParaRPr>
              </a:p>
            </p:txBody>
          </p:sp>
          <p:sp>
            <p:nvSpPr>
              <p:cNvPr id="15630" name="Rectangle 342"/>
              <p:cNvSpPr>
                <a:spLocks noChangeArrowheads="1"/>
              </p:cNvSpPr>
              <p:nvPr/>
            </p:nvSpPr>
            <p:spPr bwMode="auto">
              <a:xfrm>
                <a:off x="1220" y="608"/>
                <a:ext cx="3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15631" name="Rectangle 343"/>
              <p:cNvSpPr>
                <a:spLocks noChangeArrowheads="1"/>
              </p:cNvSpPr>
              <p:nvPr/>
            </p:nvSpPr>
            <p:spPr bwMode="auto">
              <a:xfrm>
                <a:off x="2104" y="608"/>
                <a:ext cx="5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632" name="Rectangle 344"/>
              <p:cNvSpPr>
                <a:spLocks noChangeArrowheads="1"/>
              </p:cNvSpPr>
              <p:nvPr/>
            </p:nvSpPr>
            <p:spPr bwMode="auto">
              <a:xfrm>
                <a:off x="2240" y="987"/>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633" name="Rectangle 345"/>
              <p:cNvSpPr>
                <a:spLocks noChangeArrowheads="1"/>
              </p:cNvSpPr>
              <p:nvPr/>
            </p:nvSpPr>
            <p:spPr bwMode="auto">
              <a:xfrm>
                <a:off x="1520" y="605"/>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34" name="Rectangle 346"/>
              <p:cNvSpPr>
                <a:spLocks noChangeArrowheads="1"/>
              </p:cNvSpPr>
              <p:nvPr/>
            </p:nvSpPr>
            <p:spPr bwMode="auto">
              <a:xfrm>
                <a:off x="1530" y="937"/>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15635" name="Rectangle 347"/>
              <p:cNvSpPr>
                <a:spLocks noChangeArrowheads="1"/>
              </p:cNvSpPr>
              <p:nvPr/>
            </p:nvSpPr>
            <p:spPr bwMode="auto">
              <a:xfrm>
                <a:off x="2694" y="612"/>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T</a:t>
                </a:r>
              </a:p>
            </p:txBody>
          </p:sp>
          <p:sp>
            <p:nvSpPr>
              <p:cNvPr id="15636" name="Rectangle 348"/>
              <p:cNvSpPr>
                <a:spLocks noChangeArrowheads="1"/>
              </p:cNvSpPr>
              <p:nvPr/>
            </p:nvSpPr>
            <p:spPr bwMode="auto">
              <a:xfrm>
                <a:off x="2785" y="1317"/>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t>N</a:t>
                </a:r>
              </a:p>
            </p:txBody>
          </p:sp>
        </p:grpSp>
        <p:sp>
          <p:nvSpPr>
            <p:cNvPr id="15374" name="Rectangle 2"/>
            <p:cNvSpPr>
              <a:spLocks noChangeArrowheads="1"/>
            </p:cNvSpPr>
            <p:nvPr/>
          </p:nvSpPr>
          <p:spPr bwMode="auto">
            <a:xfrm>
              <a:off x="5435600" y="1052513"/>
              <a:ext cx="2447925" cy="2160587"/>
            </a:xfrm>
            <a:prstGeom prst="rect">
              <a:avLst/>
            </a:prstGeom>
            <a:solidFill>
              <a:srgbClr val="EAEAEA"/>
            </a:solidFill>
            <a:ln w="9525">
              <a:solidFill>
                <a:schemeClr val="hlink"/>
              </a:solidFill>
              <a:miter lim="800000"/>
              <a:headEnd/>
              <a:tailEnd/>
            </a:ln>
          </p:spPr>
          <p:txBody>
            <a:bodyPr anchor="ctr">
              <a:spAutoFit/>
            </a:bodyPr>
            <a:lstStyle/>
            <a:p>
              <a:pPr algn="ctr"/>
              <a:endParaRPr kumimoji="1" lang="ja-JP" altLang="ja-JP"/>
            </a:p>
          </p:txBody>
        </p:sp>
        <p:sp>
          <p:nvSpPr>
            <p:cNvPr id="15375" name="Line 4"/>
            <p:cNvSpPr>
              <a:spLocks noChangeShapeType="1"/>
            </p:cNvSpPr>
            <p:nvPr/>
          </p:nvSpPr>
          <p:spPr bwMode="auto">
            <a:xfrm>
              <a:off x="6227763" y="692150"/>
              <a:ext cx="208756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76" name="Line 5"/>
            <p:cNvSpPr>
              <a:spLocks noChangeShapeType="1"/>
            </p:cNvSpPr>
            <p:nvPr/>
          </p:nvSpPr>
          <p:spPr bwMode="auto">
            <a:xfrm flipH="1">
              <a:off x="8529638" y="908050"/>
              <a:ext cx="1587" cy="14287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77" name="Rectangle 6"/>
            <p:cNvSpPr>
              <a:spLocks noChangeArrowheads="1"/>
            </p:cNvSpPr>
            <p:nvPr/>
          </p:nvSpPr>
          <p:spPr bwMode="auto">
            <a:xfrm>
              <a:off x="5751513" y="404813"/>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15378" name="Rectangle 7"/>
            <p:cNvSpPr>
              <a:spLocks noChangeArrowheads="1"/>
            </p:cNvSpPr>
            <p:nvPr/>
          </p:nvSpPr>
          <p:spPr bwMode="auto">
            <a:xfrm>
              <a:off x="8170863" y="1701800"/>
              <a:ext cx="720725" cy="647700"/>
            </a:xfrm>
            <a:prstGeom prst="rect">
              <a:avLst/>
            </a:prstGeom>
            <a:solidFill>
              <a:srgbClr val="EAEAEA"/>
            </a:solidFill>
            <a:ln w="9525">
              <a:solidFill>
                <a:schemeClr val="folHlink"/>
              </a:solidFill>
              <a:miter lim="800000"/>
              <a:headEnd/>
              <a:tailEnd/>
            </a:ln>
          </p:spPr>
          <p:txBody>
            <a:bodyPr wrap="none" anchor="ctr">
              <a:spAutoFit/>
            </a:bodyPr>
            <a:lstStyle/>
            <a:p>
              <a:endParaRPr lang="ja-JP" altLang="en-US"/>
            </a:p>
          </p:txBody>
        </p:sp>
        <p:sp>
          <p:nvSpPr>
            <p:cNvPr id="291849" name="Rectangle 9"/>
            <p:cNvSpPr>
              <a:spLocks noChangeArrowheads="1"/>
            </p:cNvSpPr>
            <p:nvPr/>
          </p:nvSpPr>
          <p:spPr bwMode="auto">
            <a:xfrm>
              <a:off x="4460211" y="5506182"/>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p>
          </p:txBody>
        </p:sp>
        <p:sp>
          <p:nvSpPr>
            <p:cNvPr id="15382" name="Oval 15"/>
            <p:cNvSpPr>
              <a:spLocks noChangeArrowheads="1"/>
            </p:cNvSpPr>
            <p:nvPr/>
          </p:nvSpPr>
          <p:spPr bwMode="auto">
            <a:xfrm>
              <a:off x="8099425" y="692150"/>
              <a:ext cx="431800" cy="431800"/>
            </a:xfrm>
            <a:prstGeom prst="ellipse">
              <a:avLst/>
            </a:prstGeom>
            <a:solidFill>
              <a:srgbClr val="EAEAEA"/>
            </a:solidFill>
            <a:ln w="38100">
              <a:solidFill>
                <a:schemeClr val="tx1"/>
              </a:solidFill>
              <a:round/>
              <a:headEnd/>
              <a:tailEnd/>
            </a:ln>
          </p:spPr>
          <p:txBody>
            <a:bodyPr anchor="ctr">
              <a:spAutoFit/>
            </a:bodyPr>
            <a:lstStyle/>
            <a:p>
              <a:endParaRPr lang="ja-JP" altLang="en-US"/>
            </a:p>
          </p:txBody>
        </p:sp>
        <p:sp>
          <p:nvSpPr>
            <p:cNvPr id="15383" name="Line 16"/>
            <p:cNvSpPr>
              <a:spLocks noChangeShapeType="1"/>
            </p:cNvSpPr>
            <p:nvPr/>
          </p:nvSpPr>
          <p:spPr bwMode="auto">
            <a:xfrm flipH="1">
              <a:off x="7739063" y="908050"/>
              <a:ext cx="576262" cy="215900"/>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84" name="Rectangle 26"/>
            <p:cNvSpPr>
              <a:spLocks noChangeArrowheads="1"/>
            </p:cNvSpPr>
            <p:nvPr/>
          </p:nvSpPr>
          <p:spPr bwMode="auto">
            <a:xfrm>
              <a:off x="5749925" y="4048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15385" name="Rectangle 27"/>
            <p:cNvSpPr>
              <a:spLocks noChangeArrowheads="1"/>
            </p:cNvSpPr>
            <p:nvPr/>
          </p:nvSpPr>
          <p:spPr bwMode="auto">
            <a:xfrm>
              <a:off x="5354638" y="454025"/>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15386" name="Rectangle 28"/>
            <p:cNvSpPr>
              <a:spLocks noChangeArrowheads="1"/>
            </p:cNvSpPr>
            <p:nvPr/>
          </p:nvSpPr>
          <p:spPr bwMode="auto">
            <a:xfrm>
              <a:off x="8170863" y="17002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15387" name="Rectangle 29"/>
            <p:cNvSpPr>
              <a:spLocks noChangeArrowheads="1"/>
            </p:cNvSpPr>
            <p:nvPr/>
          </p:nvSpPr>
          <p:spPr bwMode="auto">
            <a:xfrm>
              <a:off x="7788275" y="174783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a:t>B</a:t>
              </a:r>
            </a:p>
          </p:txBody>
        </p:sp>
        <p:sp>
          <p:nvSpPr>
            <p:cNvPr id="15388" name="Rectangle 30"/>
            <p:cNvSpPr>
              <a:spLocks noChangeArrowheads="1"/>
            </p:cNvSpPr>
            <p:nvPr/>
          </p:nvSpPr>
          <p:spPr bwMode="auto">
            <a:xfrm>
              <a:off x="5683250" y="261938"/>
              <a:ext cx="706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kumimoji="1" lang="en-US" altLang="ja-JP"/>
                <a:t> </a:t>
              </a:r>
            </a:p>
          </p:txBody>
        </p:sp>
        <p:sp>
          <p:nvSpPr>
            <p:cNvPr id="15389" name="Rectangle 31"/>
            <p:cNvSpPr>
              <a:spLocks noChangeArrowheads="1"/>
            </p:cNvSpPr>
            <p:nvPr/>
          </p:nvSpPr>
          <p:spPr bwMode="auto">
            <a:xfrm>
              <a:off x="8167688" y="1644650"/>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kumimoji="1" lang="en-US" altLang="ja-JP"/>
            </a:p>
          </p:txBody>
        </p:sp>
        <p:sp>
          <p:nvSpPr>
            <p:cNvPr id="15390" name="Line 32"/>
            <p:cNvSpPr>
              <a:spLocks noChangeShapeType="1"/>
            </p:cNvSpPr>
            <p:nvPr/>
          </p:nvSpPr>
          <p:spPr bwMode="auto">
            <a:xfrm flipH="1" flipV="1">
              <a:off x="6116638" y="760413"/>
              <a:ext cx="0" cy="792162"/>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1" name="Line 33"/>
            <p:cNvSpPr>
              <a:spLocks noChangeShapeType="1"/>
            </p:cNvSpPr>
            <p:nvPr/>
          </p:nvSpPr>
          <p:spPr bwMode="auto">
            <a:xfrm flipH="1" flipV="1">
              <a:off x="8529638" y="2143125"/>
              <a:ext cx="0" cy="719138"/>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2" name="Line 34"/>
            <p:cNvSpPr>
              <a:spLocks noChangeShapeType="1"/>
            </p:cNvSpPr>
            <p:nvPr/>
          </p:nvSpPr>
          <p:spPr bwMode="auto">
            <a:xfrm flipH="1">
              <a:off x="8529638" y="1135063"/>
              <a:ext cx="0" cy="5762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3" name="Line 35"/>
            <p:cNvSpPr>
              <a:spLocks noChangeShapeType="1"/>
            </p:cNvSpPr>
            <p:nvPr/>
          </p:nvSpPr>
          <p:spPr bwMode="auto">
            <a:xfrm flipH="1" flipV="1">
              <a:off x="6477000" y="687388"/>
              <a:ext cx="57467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4" name="Line 36"/>
            <p:cNvSpPr>
              <a:spLocks noChangeShapeType="1"/>
            </p:cNvSpPr>
            <p:nvPr/>
          </p:nvSpPr>
          <p:spPr bwMode="auto">
            <a:xfrm flipH="1">
              <a:off x="6332538" y="255588"/>
              <a:ext cx="0" cy="7921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5" name="Rectangle 37"/>
            <p:cNvSpPr>
              <a:spLocks noChangeArrowheads="1"/>
            </p:cNvSpPr>
            <p:nvPr/>
          </p:nvSpPr>
          <p:spPr bwMode="auto">
            <a:xfrm>
              <a:off x="6207125" y="1104900"/>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r>
                <a:rPr lang="en-US" altLang="ja-JP" i="1">
                  <a:latin typeface="Bookman Old Style" pitchFamily="18" charset="0"/>
                  <a:ea typeface="ＭＳ ゴシック" pitchFamily="49" charset="-128"/>
                </a:rPr>
                <a:t>g</a:t>
              </a:r>
            </a:p>
          </p:txBody>
        </p:sp>
        <p:sp>
          <p:nvSpPr>
            <p:cNvPr id="15396" name="Rectangle 38"/>
            <p:cNvSpPr>
              <a:spLocks noChangeArrowheads="1"/>
            </p:cNvSpPr>
            <p:nvPr/>
          </p:nvSpPr>
          <p:spPr bwMode="auto">
            <a:xfrm>
              <a:off x="8024813" y="1206500"/>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397" name="Rectangle 39"/>
            <p:cNvSpPr>
              <a:spLocks noChangeArrowheads="1"/>
            </p:cNvSpPr>
            <p:nvPr/>
          </p:nvSpPr>
          <p:spPr bwMode="auto">
            <a:xfrm>
              <a:off x="6948488" y="627063"/>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T</a:t>
              </a:r>
            </a:p>
          </p:txBody>
        </p:sp>
        <p:sp>
          <p:nvSpPr>
            <p:cNvPr id="15398" name="Rectangle 40"/>
            <p:cNvSpPr>
              <a:spLocks noChangeArrowheads="1"/>
            </p:cNvSpPr>
            <p:nvPr/>
          </p:nvSpPr>
          <p:spPr bwMode="auto">
            <a:xfrm>
              <a:off x="8086725" y="2690813"/>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15400" name="Rectangle 42"/>
            <p:cNvSpPr>
              <a:spLocks noChangeArrowheads="1"/>
            </p:cNvSpPr>
            <p:nvPr/>
          </p:nvSpPr>
          <p:spPr bwMode="auto">
            <a:xfrm>
              <a:off x="8739188" y="1203325"/>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Bookman Old Style" pitchFamily="18" charset="0"/>
                  <a:ea typeface="ＭＳ ゴシック" pitchFamily="49" charset="-128"/>
                </a:rPr>
                <a:t>a</a:t>
              </a:r>
            </a:p>
          </p:txBody>
        </p:sp>
        <p:sp>
          <p:nvSpPr>
            <p:cNvPr id="15401" name="Rectangle 43"/>
            <p:cNvSpPr>
              <a:spLocks noChangeArrowheads="1"/>
            </p:cNvSpPr>
            <p:nvPr/>
          </p:nvSpPr>
          <p:spPr bwMode="auto">
            <a:xfrm>
              <a:off x="6319838" y="6350"/>
              <a:ext cx="439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N</a:t>
              </a:r>
            </a:p>
          </p:txBody>
        </p:sp>
        <p:sp>
          <p:nvSpPr>
            <p:cNvPr id="15402" name="Line 44"/>
            <p:cNvSpPr>
              <a:spLocks noChangeShapeType="1"/>
            </p:cNvSpPr>
            <p:nvPr/>
          </p:nvSpPr>
          <p:spPr bwMode="auto">
            <a:xfrm flipH="1">
              <a:off x="5489575" y="169863"/>
              <a:ext cx="898525" cy="1587"/>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403" name="Rectangle 45"/>
            <p:cNvSpPr>
              <a:spLocks noChangeArrowheads="1"/>
            </p:cNvSpPr>
            <p:nvPr/>
          </p:nvSpPr>
          <p:spPr bwMode="auto">
            <a:xfrm>
              <a:off x="5373688" y="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a</a:t>
              </a:r>
            </a:p>
          </p:txBody>
        </p:sp>
        <p:sp>
          <p:nvSpPr>
            <p:cNvPr id="15404" name="Rectangle 47"/>
            <p:cNvSpPr>
              <a:spLocks noChangeArrowheads="1"/>
            </p:cNvSpPr>
            <p:nvPr/>
          </p:nvSpPr>
          <p:spPr bwMode="auto">
            <a:xfrm>
              <a:off x="2897188" y="2135188"/>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15405" name="Rectangle 51"/>
            <p:cNvSpPr>
              <a:spLocks noChangeArrowheads="1"/>
            </p:cNvSpPr>
            <p:nvPr/>
          </p:nvSpPr>
          <p:spPr bwMode="auto">
            <a:xfrm>
              <a:off x="1971675" y="1004888"/>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6" name="Rectangle 52"/>
            <p:cNvSpPr>
              <a:spLocks noChangeArrowheads="1"/>
            </p:cNvSpPr>
            <p:nvPr/>
          </p:nvSpPr>
          <p:spPr bwMode="auto">
            <a:xfrm>
              <a:off x="1971675" y="1566863"/>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7" name="Rectangle 53"/>
            <p:cNvSpPr>
              <a:spLocks noChangeArrowheads="1"/>
            </p:cNvSpPr>
            <p:nvPr/>
          </p:nvSpPr>
          <p:spPr bwMode="auto">
            <a:xfrm>
              <a:off x="1971675" y="2132013"/>
              <a:ext cx="936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8" name="Rectangle 54"/>
            <p:cNvSpPr>
              <a:spLocks noChangeArrowheads="1"/>
            </p:cNvSpPr>
            <p:nvPr/>
          </p:nvSpPr>
          <p:spPr bwMode="auto">
            <a:xfrm>
              <a:off x="3268663" y="1004888"/>
              <a:ext cx="172878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09" name="Rectangle 55"/>
            <p:cNvSpPr>
              <a:spLocks noChangeArrowheads="1"/>
            </p:cNvSpPr>
            <p:nvPr/>
          </p:nvSpPr>
          <p:spPr bwMode="auto">
            <a:xfrm>
              <a:off x="3262313" y="2119313"/>
              <a:ext cx="1728787" cy="5302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410" name="Rectangle 58"/>
            <p:cNvSpPr>
              <a:spLocks noChangeArrowheads="1"/>
            </p:cNvSpPr>
            <p:nvPr/>
          </p:nvSpPr>
          <p:spPr bwMode="auto">
            <a:xfrm>
              <a:off x="368300" y="2044700"/>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鉛直成分</a:t>
              </a:r>
            </a:p>
          </p:txBody>
        </p:sp>
        <p:sp>
          <p:nvSpPr>
            <p:cNvPr id="15412" name="Rectangle 60"/>
            <p:cNvSpPr>
              <a:spLocks noChangeArrowheads="1"/>
            </p:cNvSpPr>
            <p:nvPr/>
          </p:nvSpPr>
          <p:spPr bwMode="auto">
            <a:xfrm>
              <a:off x="1960563" y="487363"/>
              <a:ext cx="2994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solidFill>
                    <a:srgbClr val="9900CC"/>
                  </a:solidFill>
                </a:rPr>
                <a:t>(</a:t>
              </a:r>
              <a:r>
                <a:rPr kumimoji="1" lang="ja-JP" altLang="en-US" dirty="0">
                  <a:solidFill>
                    <a:srgbClr val="9900CC"/>
                  </a:solidFill>
                </a:rPr>
                <a:t>質量</a:t>
              </a:r>
              <a:r>
                <a:rPr kumimoji="1" lang="en-US" altLang="ja-JP" dirty="0">
                  <a:solidFill>
                    <a:srgbClr val="9900CC"/>
                  </a:solidFill>
                </a:rPr>
                <a:t>)(</a:t>
              </a:r>
              <a:r>
                <a:rPr kumimoji="1" lang="ja-JP" altLang="en-US" dirty="0">
                  <a:solidFill>
                    <a:srgbClr val="9900CC"/>
                  </a:solidFill>
                </a:rPr>
                <a:t>加速度</a:t>
              </a:r>
              <a:r>
                <a:rPr kumimoji="1" lang="en-US" altLang="ja-JP" dirty="0">
                  <a:solidFill>
                    <a:srgbClr val="9900CC"/>
                  </a:solidFill>
                </a:rPr>
                <a:t>)=</a:t>
              </a:r>
              <a:r>
                <a:rPr kumimoji="1" lang="ja-JP" altLang="en-US" dirty="0">
                  <a:solidFill>
                    <a:srgbClr val="9900CC"/>
                  </a:solidFill>
                </a:rPr>
                <a:t>力</a:t>
              </a:r>
            </a:p>
          </p:txBody>
        </p:sp>
        <p:sp>
          <p:nvSpPr>
            <p:cNvPr id="15413" name="Rectangle 61"/>
            <p:cNvSpPr>
              <a:spLocks noChangeArrowheads="1"/>
            </p:cNvSpPr>
            <p:nvPr/>
          </p:nvSpPr>
          <p:spPr bwMode="auto">
            <a:xfrm>
              <a:off x="0" y="0"/>
              <a:ext cx="1884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Bookman Old Style" pitchFamily="18" charset="0"/>
                </a:rPr>
                <a:t>m</a:t>
              </a:r>
              <a:r>
                <a:rPr kumimoji="1" lang="en-US" altLang="ja-JP" baseline="-25000"/>
                <a:t>1</a:t>
              </a:r>
              <a:r>
                <a:rPr kumimoji="1" lang="en-US" altLang="ja-JP"/>
                <a:t> =5.0kg ,</a:t>
              </a:r>
            </a:p>
          </p:txBody>
        </p:sp>
        <p:sp>
          <p:nvSpPr>
            <p:cNvPr id="15414" name="Rectangle 62"/>
            <p:cNvSpPr>
              <a:spLocks noChangeArrowheads="1"/>
            </p:cNvSpPr>
            <p:nvPr/>
          </p:nvSpPr>
          <p:spPr bwMode="auto">
            <a:xfrm>
              <a:off x="1838325" y="0"/>
              <a:ext cx="17065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Bookman Old Style" pitchFamily="18" charset="0"/>
                </a:rPr>
                <a:t>m</a:t>
              </a:r>
              <a:r>
                <a:rPr kumimoji="1" lang="en-US" altLang="ja-JP" baseline="-25000" dirty="0"/>
                <a:t>2</a:t>
              </a:r>
              <a:r>
                <a:rPr kumimoji="1" lang="en-US" altLang="ja-JP" dirty="0"/>
                <a:t> =4.0kg</a:t>
              </a:r>
            </a:p>
          </p:txBody>
        </p:sp>
        <p:sp>
          <p:nvSpPr>
            <p:cNvPr id="291904" name="Rectangle 64"/>
            <p:cNvSpPr>
              <a:spLocks noChangeArrowheads="1"/>
            </p:cNvSpPr>
            <p:nvPr/>
          </p:nvSpPr>
          <p:spPr bwMode="auto">
            <a:xfrm>
              <a:off x="1786891" y="3497356"/>
              <a:ext cx="10452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1905" name="Rectangle 65"/>
            <p:cNvSpPr>
              <a:spLocks noChangeArrowheads="1"/>
            </p:cNvSpPr>
            <p:nvPr/>
          </p:nvSpPr>
          <p:spPr bwMode="auto">
            <a:xfrm>
              <a:off x="0" y="4746251"/>
              <a:ext cx="183515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06" name="Rectangle 66"/>
            <p:cNvSpPr>
              <a:spLocks noChangeArrowheads="1"/>
            </p:cNvSpPr>
            <p:nvPr/>
          </p:nvSpPr>
          <p:spPr bwMode="auto">
            <a:xfrm>
              <a:off x="0" y="4665289"/>
              <a:ext cx="1554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Bookman Old Style" pitchFamily="18" charset="0"/>
                  <a:ea typeface="ＭＳ ゴシック" pitchFamily="49" charset="-128"/>
                </a:rPr>
                <a:t>(</a:t>
              </a:r>
              <a:r>
                <a:rPr lang="en-US" altLang="ja-JP" i="1">
                  <a:latin typeface="Bookman Old Style" pitchFamily="18" charset="0"/>
                  <a:ea typeface="ＭＳ ゴシック" pitchFamily="49" charset="-128"/>
                </a:rPr>
                <a:t>    </a:t>
              </a:r>
              <a:r>
                <a:rPr lang="en-US" altLang="ja-JP" sz="2400" i="1">
                  <a:latin typeface="Bookman Old Style" pitchFamily="18" charset="0"/>
                  <a:ea typeface="ＭＳ ゴシック" pitchFamily="49" charset="-128"/>
                </a:rPr>
                <a:t> </a:t>
              </a:r>
              <a:r>
                <a:rPr lang="en-US" altLang="ja-JP">
                  <a:latin typeface="Symbol" pitchFamily="18" charset="2"/>
                  <a:ea typeface="ＭＳ ゴシック" pitchFamily="49" charset="-128"/>
                </a:rPr>
                <a:t>+     </a:t>
              </a:r>
              <a:r>
                <a:rPr lang="en-US" altLang="ja-JP">
                  <a:latin typeface="Bookman Old Style" pitchFamily="18" charset="0"/>
                  <a:ea typeface="ＭＳ ゴシック" pitchFamily="49" charset="-128"/>
                </a:rPr>
                <a:t>)</a:t>
              </a:r>
              <a:endParaRPr lang="en-US" altLang="ja-JP" i="1">
                <a:latin typeface="Bookman Old Style" pitchFamily="18" charset="0"/>
              </a:endParaRPr>
            </a:p>
          </p:txBody>
        </p:sp>
        <p:sp>
          <p:nvSpPr>
            <p:cNvPr id="291907" name="Rectangle 67"/>
            <p:cNvSpPr>
              <a:spLocks noChangeArrowheads="1"/>
            </p:cNvSpPr>
            <p:nvPr/>
          </p:nvSpPr>
          <p:spPr bwMode="auto">
            <a:xfrm>
              <a:off x="1763713" y="4714501"/>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08" name="Rectangle 68"/>
            <p:cNvSpPr>
              <a:spLocks noChangeArrowheads="1"/>
            </p:cNvSpPr>
            <p:nvPr/>
          </p:nvSpPr>
          <p:spPr bwMode="auto">
            <a:xfrm>
              <a:off x="2195513" y="4674814"/>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291909" name="Rectangle 69"/>
            <p:cNvSpPr>
              <a:spLocks noChangeArrowheads="1"/>
            </p:cNvSpPr>
            <p:nvPr/>
          </p:nvSpPr>
          <p:spPr bwMode="auto">
            <a:xfrm>
              <a:off x="1824038" y="3424331"/>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a:t>
              </a:r>
              <a:r>
                <a:rPr lang="en-US" altLang="ja-JP" i="1" dirty="0">
                  <a:latin typeface="Bookman Old Style" pitchFamily="18" charset="0"/>
                  <a:ea typeface="ＭＳ ゴシック" pitchFamily="49" charset="-128"/>
                </a:rPr>
                <a:t>g</a:t>
              </a:r>
              <a:endParaRPr lang="en-US" altLang="ja-JP" i="1" dirty="0"/>
            </a:p>
          </p:txBody>
        </p:sp>
        <p:sp>
          <p:nvSpPr>
            <p:cNvPr id="291910" name="Rectangle 70"/>
            <p:cNvSpPr>
              <a:spLocks noChangeArrowheads="1"/>
            </p:cNvSpPr>
            <p:nvPr/>
          </p:nvSpPr>
          <p:spPr bwMode="auto">
            <a:xfrm>
              <a:off x="1031875" y="3467194"/>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t>N</a:t>
              </a:r>
            </a:p>
          </p:txBody>
        </p:sp>
        <p:sp>
          <p:nvSpPr>
            <p:cNvPr id="291911" name="Rectangle 71"/>
            <p:cNvSpPr>
              <a:spLocks noChangeArrowheads="1"/>
            </p:cNvSpPr>
            <p:nvPr/>
          </p:nvSpPr>
          <p:spPr bwMode="auto">
            <a:xfrm>
              <a:off x="1390650" y="3467194"/>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latin typeface="Symbol" pitchFamily="18" charset="2"/>
                  <a:ea typeface="ＭＳ ゴシック" pitchFamily="49" charset="-128"/>
                </a:rPr>
                <a:t>=</a:t>
              </a:r>
            </a:p>
          </p:txBody>
        </p:sp>
        <p:sp>
          <p:nvSpPr>
            <p:cNvPr id="291912" name="Rectangle 72"/>
            <p:cNvSpPr>
              <a:spLocks noChangeArrowheads="1"/>
            </p:cNvSpPr>
            <p:nvPr/>
          </p:nvSpPr>
          <p:spPr bwMode="auto">
            <a:xfrm>
              <a:off x="647700" y="5502835"/>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291913" name="Rectangle 73"/>
            <p:cNvSpPr>
              <a:spLocks noChangeArrowheads="1"/>
            </p:cNvSpPr>
            <p:nvPr/>
          </p:nvSpPr>
          <p:spPr bwMode="auto">
            <a:xfrm>
              <a:off x="2756625" y="5495100"/>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g</a:t>
              </a:r>
            </a:p>
          </p:txBody>
        </p:sp>
        <p:sp>
          <p:nvSpPr>
            <p:cNvPr id="291914" name="Line 74"/>
            <p:cNvSpPr>
              <a:spLocks noChangeShapeType="1"/>
            </p:cNvSpPr>
            <p:nvPr/>
          </p:nvSpPr>
          <p:spPr bwMode="auto">
            <a:xfrm>
              <a:off x="1089025" y="5790173"/>
              <a:ext cx="166525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15" name="Rectangle 75"/>
            <p:cNvSpPr>
              <a:spLocks noChangeArrowheads="1"/>
            </p:cNvSpPr>
            <p:nvPr/>
          </p:nvSpPr>
          <p:spPr bwMode="auto">
            <a:xfrm>
              <a:off x="3094354" y="5502835"/>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291916" name="Line 76"/>
            <p:cNvSpPr>
              <a:spLocks noChangeShapeType="1"/>
            </p:cNvSpPr>
            <p:nvPr/>
          </p:nvSpPr>
          <p:spPr bwMode="auto">
            <a:xfrm>
              <a:off x="3454400" y="5790173"/>
              <a:ext cx="107880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91917" name="Rectangle 77"/>
            <p:cNvSpPr>
              <a:spLocks noChangeArrowheads="1"/>
            </p:cNvSpPr>
            <p:nvPr/>
          </p:nvSpPr>
          <p:spPr bwMode="auto">
            <a:xfrm>
              <a:off x="6027738" y="5501248"/>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18" name="Rectangle 78"/>
            <p:cNvSpPr>
              <a:spLocks noChangeArrowheads="1"/>
            </p:cNvSpPr>
            <p:nvPr/>
          </p:nvSpPr>
          <p:spPr bwMode="auto">
            <a:xfrm>
              <a:off x="3419302" y="5286935"/>
              <a:ext cx="2660823" cy="10080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1919" name="Rectangle 79"/>
            <p:cNvSpPr>
              <a:spLocks noChangeArrowheads="1"/>
            </p:cNvSpPr>
            <p:nvPr/>
          </p:nvSpPr>
          <p:spPr bwMode="auto">
            <a:xfrm>
              <a:off x="1042987" y="5286935"/>
              <a:ext cx="2082597" cy="10080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91920" name="Rectangle 80"/>
            <p:cNvSpPr>
              <a:spLocks noChangeArrowheads="1"/>
            </p:cNvSpPr>
            <p:nvPr/>
          </p:nvSpPr>
          <p:spPr bwMode="auto">
            <a:xfrm>
              <a:off x="6388100" y="5501248"/>
              <a:ext cx="125888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21" name="Rectangle 81"/>
            <p:cNvSpPr>
              <a:spLocks noChangeArrowheads="1"/>
            </p:cNvSpPr>
            <p:nvPr/>
          </p:nvSpPr>
          <p:spPr bwMode="auto">
            <a:xfrm>
              <a:off x="6111875" y="5145648"/>
              <a:ext cx="11334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chemeClr val="accent1"/>
                  </a:solidFill>
                </a:rPr>
                <a:t>(</a:t>
              </a:r>
              <a:r>
                <a:rPr lang="ja-JP" altLang="en-US">
                  <a:solidFill>
                    <a:schemeClr val="accent1"/>
                  </a:solidFill>
                </a:rPr>
                <a:t>計算</a:t>
              </a:r>
              <a:r>
                <a:rPr kumimoji="1" lang="en-US" altLang="ja-JP">
                  <a:solidFill>
                    <a:schemeClr val="accent1"/>
                  </a:solidFill>
                </a:rPr>
                <a:t>)</a:t>
              </a:r>
            </a:p>
          </p:txBody>
        </p:sp>
        <p:sp>
          <p:nvSpPr>
            <p:cNvPr id="291922" name="Rectangle 82"/>
            <p:cNvSpPr>
              <a:spLocks noChangeArrowheads="1"/>
            </p:cNvSpPr>
            <p:nvPr/>
          </p:nvSpPr>
          <p:spPr bwMode="auto">
            <a:xfrm>
              <a:off x="0" y="5502835"/>
              <a:ext cx="4655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latin typeface="Bookman Old Style" pitchFamily="18" charset="0"/>
                </a:rPr>
                <a:t>∴</a:t>
              </a:r>
              <a:endParaRPr lang="en-US" altLang="ja-JP" i="1" dirty="0">
                <a:latin typeface="Bookman Old Style" pitchFamily="18" charset="0"/>
              </a:endParaRPr>
            </a:p>
          </p:txBody>
        </p:sp>
        <p:sp>
          <p:nvSpPr>
            <p:cNvPr id="291923" name="Rectangle 83"/>
            <p:cNvSpPr>
              <a:spLocks noChangeArrowheads="1"/>
            </p:cNvSpPr>
            <p:nvPr/>
          </p:nvSpPr>
          <p:spPr bwMode="auto">
            <a:xfrm>
              <a:off x="8604250" y="585526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答</a:t>
              </a:r>
            </a:p>
          </p:txBody>
        </p:sp>
        <p:sp>
          <p:nvSpPr>
            <p:cNvPr id="291924" name="Rectangle 84"/>
            <p:cNvSpPr>
              <a:spLocks noChangeArrowheads="1"/>
            </p:cNvSpPr>
            <p:nvPr/>
          </p:nvSpPr>
          <p:spPr bwMode="auto">
            <a:xfrm>
              <a:off x="971550" y="4314452"/>
              <a:ext cx="134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chemeClr val="accent1"/>
                  </a:solidFill>
                </a:rPr>
                <a:t>(</a:t>
              </a:r>
              <a:r>
                <a:rPr lang="en-US" altLang="ja-JP" i="1" dirty="0">
                  <a:solidFill>
                    <a:schemeClr val="accent1"/>
                  </a:solidFill>
                  <a:latin typeface="Bookman Old Style" pitchFamily="18" charset="0"/>
                </a:rPr>
                <a:t>T</a:t>
              </a:r>
              <a:r>
                <a:rPr lang="ja-JP" altLang="en-US" dirty="0">
                  <a:solidFill>
                    <a:schemeClr val="accent1"/>
                  </a:solidFill>
                </a:rPr>
                <a:t>消去</a:t>
              </a:r>
              <a:r>
                <a:rPr kumimoji="1" lang="en-US" altLang="ja-JP" dirty="0">
                  <a:solidFill>
                    <a:schemeClr val="accent1"/>
                  </a:solidFill>
                </a:rPr>
                <a:t>)</a:t>
              </a:r>
            </a:p>
          </p:txBody>
        </p:sp>
        <p:sp>
          <p:nvSpPr>
            <p:cNvPr id="291925" name="Rectangle 85"/>
            <p:cNvSpPr>
              <a:spLocks noChangeArrowheads="1"/>
            </p:cNvSpPr>
            <p:nvPr/>
          </p:nvSpPr>
          <p:spPr bwMode="auto">
            <a:xfrm>
              <a:off x="2124075" y="4746251"/>
              <a:ext cx="151130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26" name="Rectangle 86"/>
            <p:cNvSpPr>
              <a:spLocks noChangeArrowheads="1"/>
            </p:cNvSpPr>
            <p:nvPr/>
          </p:nvSpPr>
          <p:spPr bwMode="auto">
            <a:xfrm>
              <a:off x="0" y="5144060"/>
              <a:ext cx="987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chemeClr val="accent1"/>
                  </a:solidFill>
                </a:rPr>
                <a:t>(</a:t>
              </a:r>
              <a:r>
                <a:rPr lang="ja-JP" altLang="en-US">
                  <a:solidFill>
                    <a:schemeClr val="accent1"/>
                  </a:solidFill>
                </a:rPr>
                <a:t>解く</a:t>
              </a:r>
              <a:r>
                <a:rPr kumimoji="1" lang="en-US" altLang="ja-JP">
                  <a:solidFill>
                    <a:schemeClr val="accent1"/>
                  </a:solidFill>
                </a:rPr>
                <a:t>)</a:t>
              </a:r>
            </a:p>
          </p:txBody>
        </p:sp>
        <p:sp>
          <p:nvSpPr>
            <p:cNvPr id="15447" name="Rectangle 97"/>
            <p:cNvSpPr>
              <a:spLocks noChangeArrowheads="1"/>
            </p:cNvSpPr>
            <p:nvPr/>
          </p:nvSpPr>
          <p:spPr bwMode="auto">
            <a:xfrm>
              <a:off x="4908550" y="2114550"/>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(3)</a:t>
              </a:r>
            </a:p>
          </p:txBody>
        </p:sp>
        <p:sp>
          <p:nvSpPr>
            <p:cNvPr id="291938" name="Rectangle 98"/>
            <p:cNvSpPr>
              <a:spLocks noChangeArrowheads="1"/>
            </p:cNvSpPr>
            <p:nvPr/>
          </p:nvSpPr>
          <p:spPr bwMode="auto">
            <a:xfrm>
              <a:off x="0" y="3470369"/>
              <a:ext cx="11715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a:t>
              </a:r>
              <a:r>
                <a:rPr lang="ja-JP" altLang="en-US" dirty="0"/>
                <a:t>より</a:t>
              </a:r>
            </a:p>
          </p:txBody>
        </p:sp>
        <p:sp>
          <p:nvSpPr>
            <p:cNvPr id="291939" name="Rectangle 99"/>
            <p:cNvSpPr>
              <a:spLocks noChangeArrowheads="1"/>
            </p:cNvSpPr>
            <p:nvPr/>
          </p:nvSpPr>
          <p:spPr bwMode="auto">
            <a:xfrm>
              <a:off x="0" y="4347790"/>
              <a:ext cx="12112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(1)</a:t>
              </a:r>
              <a:r>
                <a:rPr lang="en-US" altLang="ja-JP" dirty="0">
                  <a:latin typeface="Symbol" pitchFamily="18" charset="2"/>
                </a:rPr>
                <a:t>+</a:t>
              </a:r>
              <a:r>
                <a:rPr lang="en-US" altLang="ja-JP" dirty="0"/>
                <a:t>(2)</a:t>
              </a:r>
            </a:p>
          </p:txBody>
        </p:sp>
        <p:sp>
          <p:nvSpPr>
            <p:cNvPr id="291940" name="Rectangle 100"/>
            <p:cNvSpPr>
              <a:spLocks noChangeArrowheads="1"/>
            </p:cNvSpPr>
            <p:nvPr/>
          </p:nvSpPr>
          <p:spPr bwMode="auto">
            <a:xfrm>
              <a:off x="2801938" y="3470369"/>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42" name="Rectangle 102"/>
            <p:cNvSpPr>
              <a:spLocks noChangeArrowheads="1"/>
            </p:cNvSpPr>
            <p:nvPr/>
          </p:nvSpPr>
          <p:spPr bwMode="auto">
            <a:xfrm>
              <a:off x="3162300" y="3470369"/>
              <a:ext cx="2265363"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43" name="Rectangle 103"/>
            <p:cNvSpPr>
              <a:spLocks noChangeArrowheads="1"/>
            </p:cNvSpPr>
            <p:nvPr/>
          </p:nvSpPr>
          <p:spPr bwMode="auto">
            <a:xfrm>
              <a:off x="3907993" y="3515455"/>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p>
          </p:txBody>
        </p:sp>
        <p:sp>
          <p:nvSpPr>
            <p:cNvPr id="291945" name="Rectangle 105"/>
            <p:cNvSpPr>
              <a:spLocks noChangeArrowheads="1"/>
            </p:cNvSpPr>
            <p:nvPr/>
          </p:nvSpPr>
          <p:spPr bwMode="auto">
            <a:xfrm>
              <a:off x="1053783" y="5268636"/>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p>
          </p:txBody>
        </p:sp>
        <p:sp>
          <p:nvSpPr>
            <p:cNvPr id="291946" name="Rectangle 106"/>
            <p:cNvSpPr>
              <a:spLocks noChangeArrowheads="1"/>
            </p:cNvSpPr>
            <p:nvPr/>
          </p:nvSpPr>
          <p:spPr bwMode="auto">
            <a:xfrm>
              <a:off x="1211609" y="5701273"/>
              <a:ext cx="1395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 </a:t>
              </a:r>
              <a:r>
                <a:rPr lang="en-US" altLang="ja-JP" dirty="0">
                  <a:latin typeface="Symbol" pitchFamily="18" charset="2"/>
                  <a:ea typeface="ＭＳ ゴシック" pitchFamily="49" charset="-128"/>
                </a:rPr>
                <a:t>+ </a:t>
              </a:r>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p>
          </p:txBody>
        </p:sp>
        <p:sp>
          <p:nvSpPr>
            <p:cNvPr id="291947" name="Rectangle 107"/>
            <p:cNvSpPr>
              <a:spLocks noChangeArrowheads="1"/>
            </p:cNvSpPr>
            <p:nvPr/>
          </p:nvSpPr>
          <p:spPr bwMode="auto">
            <a:xfrm>
              <a:off x="6311900" y="5475848"/>
              <a:ext cx="14510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3.27m/s</a:t>
              </a:r>
              <a:r>
                <a:rPr lang="en-US" altLang="ja-JP" baseline="30000" dirty="0"/>
                <a:t>2</a:t>
              </a:r>
              <a:endParaRPr kumimoji="1" lang="en-US" altLang="ja-JP" baseline="30000" dirty="0"/>
            </a:p>
          </p:txBody>
        </p:sp>
        <p:sp>
          <p:nvSpPr>
            <p:cNvPr id="15459" name="Rectangle 117"/>
            <p:cNvSpPr>
              <a:spLocks noChangeArrowheads="1"/>
            </p:cNvSpPr>
            <p:nvPr/>
          </p:nvSpPr>
          <p:spPr bwMode="auto">
            <a:xfrm>
              <a:off x="3265488" y="1557338"/>
              <a:ext cx="1727200" cy="5302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89" name="Rectangle 149"/>
            <p:cNvSpPr>
              <a:spLocks noChangeArrowheads="1"/>
            </p:cNvSpPr>
            <p:nvPr/>
          </p:nvSpPr>
          <p:spPr bwMode="auto">
            <a:xfrm>
              <a:off x="5427663" y="3470369"/>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291990" name="Rectangle 150"/>
            <p:cNvSpPr>
              <a:spLocks noChangeArrowheads="1"/>
            </p:cNvSpPr>
            <p:nvPr/>
          </p:nvSpPr>
          <p:spPr bwMode="auto">
            <a:xfrm>
              <a:off x="6097588" y="3443381"/>
              <a:ext cx="796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49N</a:t>
              </a:r>
              <a:endParaRPr kumimoji="1" lang="en-US" altLang="ja-JP" baseline="30000"/>
            </a:p>
          </p:txBody>
        </p:sp>
        <p:sp>
          <p:nvSpPr>
            <p:cNvPr id="291991" name="Rectangle 151"/>
            <p:cNvSpPr>
              <a:spLocks noChangeArrowheads="1"/>
            </p:cNvSpPr>
            <p:nvPr/>
          </p:nvSpPr>
          <p:spPr bwMode="auto">
            <a:xfrm>
              <a:off x="5788025" y="3470369"/>
              <a:ext cx="125888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1992" name="Rectangle 152"/>
            <p:cNvSpPr>
              <a:spLocks noChangeArrowheads="1"/>
            </p:cNvSpPr>
            <p:nvPr/>
          </p:nvSpPr>
          <p:spPr bwMode="auto">
            <a:xfrm>
              <a:off x="6951663" y="3443381"/>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答</a:t>
              </a:r>
            </a:p>
          </p:txBody>
        </p:sp>
        <p:sp>
          <p:nvSpPr>
            <p:cNvPr id="15477" name="Rectangle 153"/>
            <p:cNvSpPr>
              <a:spLocks noChangeArrowheads="1"/>
            </p:cNvSpPr>
            <p:nvPr/>
          </p:nvSpPr>
          <p:spPr bwMode="auto">
            <a:xfrm>
              <a:off x="5715000" y="2597150"/>
              <a:ext cx="2098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FF"/>
                  </a:solidFill>
                  <a:latin typeface="Bookman Old Style" pitchFamily="18" charset="0"/>
                </a:rPr>
                <a:t>(</a:t>
              </a:r>
              <a:r>
                <a:rPr lang="en-US" altLang="ja-JP" i="1">
                  <a:solidFill>
                    <a:srgbClr val="FF00FF"/>
                  </a:solidFill>
                  <a:latin typeface="Bookman Old Style" pitchFamily="18" charset="0"/>
                </a:rPr>
                <a:t>g</a:t>
              </a:r>
              <a:r>
                <a:rPr lang="en-US" altLang="ja-JP" i="1">
                  <a:solidFill>
                    <a:srgbClr val="FF00FF"/>
                  </a:solidFill>
                  <a:latin typeface="Bookman Old Style" pitchFamily="18" charset="0"/>
                  <a:ea typeface="ＭＳ ゴシック" pitchFamily="49" charset="-128"/>
                </a:rPr>
                <a:t> = </a:t>
              </a:r>
              <a:r>
                <a:rPr lang="en-US" altLang="ja-JP">
                  <a:solidFill>
                    <a:srgbClr val="FF00FF"/>
                  </a:solidFill>
                </a:rPr>
                <a:t>9.8m/s</a:t>
              </a:r>
              <a:r>
                <a:rPr lang="en-US" altLang="ja-JP" baseline="30000">
                  <a:solidFill>
                    <a:srgbClr val="FF00FF"/>
                  </a:solidFill>
                </a:rPr>
                <a:t>2</a:t>
              </a:r>
              <a:r>
                <a:rPr lang="en-US" altLang="ja-JP">
                  <a:solidFill>
                    <a:srgbClr val="FF00FF"/>
                  </a:solidFill>
                  <a:latin typeface="Bookman Old Style" pitchFamily="18" charset="0"/>
                </a:rPr>
                <a:t>)</a:t>
              </a:r>
            </a:p>
          </p:txBody>
        </p:sp>
        <p:sp>
          <p:nvSpPr>
            <p:cNvPr id="292000" name="Rectangle 160"/>
            <p:cNvSpPr>
              <a:spLocks noChangeArrowheads="1"/>
            </p:cNvSpPr>
            <p:nvPr/>
          </p:nvSpPr>
          <p:spPr bwMode="auto">
            <a:xfrm>
              <a:off x="7523163" y="5502835"/>
              <a:ext cx="633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400" dirty="0">
                  <a:latin typeface="Bookman Old Style" pitchFamily="18" charset="0"/>
                  <a:ea typeface="ＭＳ ゴシック" pitchFamily="49" charset="-128"/>
                </a:rPr>
                <a:t>≒</a:t>
              </a:r>
            </a:p>
          </p:txBody>
        </p:sp>
        <p:sp>
          <p:nvSpPr>
            <p:cNvPr id="292001" name="Rectangle 161"/>
            <p:cNvSpPr>
              <a:spLocks noChangeArrowheads="1"/>
            </p:cNvSpPr>
            <p:nvPr/>
          </p:nvSpPr>
          <p:spPr bwMode="auto">
            <a:xfrm>
              <a:off x="7924800" y="5501248"/>
              <a:ext cx="11144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002" name="Rectangle 162"/>
            <p:cNvSpPr>
              <a:spLocks noChangeArrowheads="1"/>
            </p:cNvSpPr>
            <p:nvPr/>
          </p:nvSpPr>
          <p:spPr bwMode="auto">
            <a:xfrm>
              <a:off x="7881938" y="5461560"/>
              <a:ext cx="1262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3.3m/s</a:t>
              </a:r>
              <a:r>
                <a:rPr lang="en-US" altLang="ja-JP" baseline="30000" dirty="0"/>
                <a:t>2</a:t>
              </a:r>
              <a:endParaRPr kumimoji="1" lang="en-US" altLang="ja-JP" baseline="30000" dirty="0"/>
            </a:p>
          </p:txBody>
        </p:sp>
        <p:sp>
          <p:nvSpPr>
            <p:cNvPr id="292003" name="Rectangle 163"/>
            <p:cNvSpPr>
              <a:spLocks noChangeArrowheads="1"/>
            </p:cNvSpPr>
            <p:nvPr/>
          </p:nvSpPr>
          <p:spPr bwMode="auto">
            <a:xfrm>
              <a:off x="7666038" y="5118660"/>
              <a:ext cx="955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chemeClr val="accent1"/>
                  </a:solidFill>
                </a:rPr>
                <a:t>(2</a:t>
              </a:r>
              <a:r>
                <a:rPr lang="ja-JP" altLang="en-US">
                  <a:solidFill>
                    <a:schemeClr val="accent1"/>
                  </a:solidFill>
                </a:rPr>
                <a:t>桁</a:t>
              </a:r>
              <a:r>
                <a:rPr kumimoji="1" lang="en-US" altLang="ja-JP">
                  <a:solidFill>
                    <a:schemeClr val="accent1"/>
                  </a:solidFill>
                </a:rPr>
                <a:t>)</a:t>
              </a:r>
            </a:p>
          </p:txBody>
        </p:sp>
        <p:sp>
          <p:nvSpPr>
            <p:cNvPr id="15494" name="Rectangle 181"/>
            <p:cNvSpPr>
              <a:spLocks noChangeArrowheads="1"/>
            </p:cNvSpPr>
            <p:nvPr/>
          </p:nvSpPr>
          <p:spPr bwMode="auto">
            <a:xfrm>
              <a:off x="4906963" y="1017588"/>
              <a:ext cx="600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(1)</a:t>
              </a:r>
            </a:p>
          </p:txBody>
        </p:sp>
        <p:sp>
          <p:nvSpPr>
            <p:cNvPr id="15495" name="Rectangle 182"/>
            <p:cNvSpPr>
              <a:spLocks noChangeArrowheads="1"/>
            </p:cNvSpPr>
            <p:nvPr/>
          </p:nvSpPr>
          <p:spPr bwMode="auto">
            <a:xfrm>
              <a:off x="4905375" y="1546225"/>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(2)</a:t>
              </a:r>
            </a:p>
          </p:txBody>
        </p:sp>
        <p:sp>
          <p:nvSpPr>
            <p:cNvPr id="292080" name="Rectangle 240"/>
            <p:cNvSpPr>
              <a:spLocks noChangeArrowheads="1"/>
            </p:cNvSpPr>
            <p:nvPr/>
          </p:nvSpPr>
          <p:spPr bwMode="auto">
            <a:xfrm>
              <a:off x="3137044" y="3474324"/>
              <a:ext cx="984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5.0kg</a:t>
              </a:r>
              <a:endParaRPr lang="en-US" altLang="ja-JP" dirty="0"/>
            </a:p>
          </p:txBody>
        </p:sp>
        <p:sp>
          <p:nvSpPr>
            <p:cNvPr id="292081" name="Rectangle 241"/>
            <p:cNvSpPr>
              <a:spLocks noChangeArrowheads="1"/>
            </p:cNvSpPr>
            <p:nvPr/>
          </p:nvSpPr>
          <p:spPr bwMode="auto">
            <a:xfrm>
              <a:off x="4205982" y="3493287"/>
              <a:ext cx="12620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9.8m/s</a:t>
              </a:r>
              <a:r>
                <a:rPr lang="en-US" altLang="ja-JP" baseline="30000" dirty="0"/>
                <a:t>2</a:t>
              </a:r>
              <a:endParaRPr lang="en-US" altLang="ja-JP" dirty="0"/>
            </a:p>
          </p:txBody>
        </p:sp>
        <p:sp>
          <p:nvSpPr>
            <p:cNvPr id="292100" name="Rectangle 260"/>
            <p:cNvSpPr>
              <a:spLocks noChangeArrowheads="1"/>
            </p:cNvSpPr>
            <p:nvPr/>
          </p:nvSpPr>
          <p:spPr bwMode="auto">
            <a:xfrm>
              <a:off x="109538" y="4679576"/>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1</a:t>
              </a:r>
              <a:endParaRPr lang="en-US" altLang="ja-JP" i="1">
                <a:latin typeface="Bookman Old Style" pitchFamily="18" charset="0"/>
              </a:endParaRPr>
            </a:p>
          </p:txBody>
        </p:sp>
        <p:sp>
          <p:nvSpPr>
            <p:cNvPr id="292101" name="Rectangle 261"/>
            <p:cNvSpPr>
              <a:spLocks noChangeArrowheads="1"/>
            </p:cNvSpPr>
            <p:nvPr/>
          </p:nvSpPr>
          <p:spPr bwMode="auto">
            <a:xfrm>
              <a:off x="809625" y="4681164"/>
              <a:ext cx="6175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endParaRPr lang="en-US" altLang="ja-JP" i="1">
                <a:latin typeface="Bookman Old Style" pitchFamily="18" charset="0"/>
              </a:endParaRPr>
            </a:p>
          </p:txBody>
        </p:sp>
        <p:sp>
          <p:nvSpPr>
            <p:cNvPr id="292102" name="Rectangle 262"/>
            <p:cNvSpPr>
              <a:spLocks noChangeArrowheads="1"/>
            </p:cNvSpPr>
            <p:nvPr/>
          </p:nvSpPr>
          <p:spPr bwMode="auto">
            <a:xfrm>
              <a:off x="1422400" y="4701801"/>
              <a:ext cx="404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292103" name="Rectangle 263"/>
            <p:cNvSpPr>
              <a:spLocks noChangeArrowheads="1"/>
            </p:cNvSpPr>
            <p:nvPr/>
          </p:nvSpPr>
          <p:spPr bwMode="auto">
            <a:xfrm>
              <a:off x="1422400" y="4697039"/>
              <a:ext cx="4048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rPr>
                <a:t>a</a:t>
              </a:r>
            </a:p>
          </p:txBody>
        </p:sp>
        <p:sp>
          <p:nvSpPr>
            <p:cNvPr id="292106" name="Rectangle 266"/>
            <p:cNvSpPr>
              <a:spLocks noChangeArrowheads="1"/>
            </p:cNvSpPr>
            <p:nvPr/>
          </p:nvSpPr>
          <p:spPr bwMode="auto">
            <a:xfrm>
              <a:off x="3567056" y="5273427"/>
              <a:ext cx="984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3.0kg</a:t>
              </a:r>
            </a:p>
          </p:txBody>
        </p:sp>
        <p:sp>
          <p:nvSpPr>
            <p:cNvPr id="292109" name="Rectangle 269"/>
            <p:cNvSpPr>
              <a:spLocks noChangeArrowheads="1"/>
            </p:cNvSpPr>
            <p:nvPr/>
          </p:nvSpPr>
          <p:spPr bwMode="auto">
            <a:xfrm>
              <a:off x="3536141" y="5783793"/>
              <a:ext cx="984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9.0kg</a:t>
              </a:r>
            </a:p>
          </p:txBody>
        </p:sp>
        <p:sp>
          <p:nvSpPr>
            <p:cNvPr id="15527" name="Rectangle 307"/>
            <p:cNvSpPr>
              <a:spLocks noChangeArrowheads="1"/>
            </p:cNvSpPr>
            <p:nvPr/>
          </p:nvSpPr>
          <p:spPr bwMode="auto">
            <a:xfrm>
              <a:off x="3324225" y="3044359"/>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dirty="0">
                  <a:solidFill>
                    <a:srgbClr val="FF0066"/>
                  </a:solidFill>
                </a:rPr>
                <a:t>未知数</a:t>
              </a:r>
              <a:endParaRPr kumimoji="1" lang="ja-JP" altLang="en-US" dirty="0">
                <a:solidFill>
                  <a:srgbClr val="FF0066"/>
                </a:solidFill>
                <a:latin typeface="Symbol" pitchFamily="18" charset="2"/>
              </a:endParaRPr>
            </a:p>
          </p:txBody>
        </p:sp>
        <p:sp>
          <p:nvSpPr>
            <p:cNvPr id="292149" name="AutoShape 309"/>
            <p:cNvSpPr>
              <a:spLocks noChangeArrowheads="1"/>
            </p:cNvSpPr>
            <p:nvPr/>
          </p:nvSpPr>
          <p:spPr bwMode="auto">
            <a:xfrm>
              <a:off x="2482850" y="1082675"/>
              <a:ext cx="415925"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0" name="AutoShape 310"/>
            <p:cNvSpPr>
              <a:spLocks noChangeArrowheads="1"/>
            </p:cNvSpPr>
            <p:nvPr/>
          </p:nvSpPr>
          <p:spPr bwMode="auto">
            <a:xfrm>
              <a:off x="2500313" y="1595438"/>
              <a:ext cx="404812"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153" name="AutoShape 313"/>
            <p:cNvSpPr>
              <a:spLocks noChangeArrowheads="1"/>
            </p:cNvSpPr>
            <p:nvPr/>
          </p:nvSpPr>
          <p:spPr bwMode="auto">
            <a:xfrm>
              <a:off x="4448175" y="2182813"/>
              <a:ext cx="404813"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92201" name="Rectangle 361"/>
            <p:cNvSpPr>
              <a:spLocks noChangeArrowheads="1"/>
            </p:cNvSpPr>
            <p:nvPr/>
          </p:nvSpPr>
          <p:spPr bwMode="auto">
            <a:xfrm>
              <a:off x="369888" y="549966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rPr>
                <a:t>a</a:t>
              </a:r>
            </a:p>
          </p:txBody>
        </p:sp>
        <p:sp>
          <p:nvSpPr>
            <p:cNvPr id="276" name="Rectangle 52"/>
            <p:cNvSpPr>
              <a:spLocks noChangeArrowheads="1"/>
            </p:cNvSpPr>
            <p:nvPr/>
          </p:nvSpPr>
          <p:spPr bwMode="auto">
            <a:xfrm>
              <a:off x="0" y="2582863"/>
              <a:ext cx="22018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chemeClr val="accent2"/>
                  </a:solidFill>
                  <a:latin typeface="Bookman Old Style" pitchFamily="18" charset="0"/>
                </a:rPr>
                <a:t>N </a:t>
              </a:r>
              <a:r>
                <a:rPr kumimoji="1" lang="ja-JP" altLang="en-US" dirty="0">
                  <a:solidFill>
                    <a:schemeClr val="accent2"/>
                  </a:solidFill>
                </a:rPr>
                <a:t>と </a:t>
              </a:r>
              <a:r>
                <a:rPr lang="en-US" altLang="ja-JP" i="1" dirty="0">
                  <a:solidFill>
                    <a:schemeClr val="accent2"/>
                  </a:solidFill>
                  <a:latin typeface="Bookman Old Style" pitchFamily="18" charset="0"/>
                </a:rPr>
                <a:t>f </a:t>
              </a:r>
              <a:r>
                <a:rPr lang="ja-JP" altLang="en-US" dirty="0">
                  <a:solidFill>
                    <a:schemeClr val="accent2"/>
                  </a:solidFill>
                </a:rPr>
                <a:t>の関係</a:t>
              </a:r>
            </a:p>
          </p:txBody>
        </p:sp>
        <p:sp>
          <p:nvSpPr>
            <p:cNvPr id="277" name="Rectangle 53"/>
            <p:cNvSpPr>
              <a:spLocks noChangeArrowheads="1"/>
            </p:cNvSpPr>
            <p:nvPr/>
          </p:nvSpPr>
          <p:spPr bwMode="auto">
            <a:xfrm>
              <a:off x="2297113" y="2641600"/>
              <a:ext cx="730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 </a:t>
              </a:r>
              <a:r>
                <a:rPr lang="en-US" altLang="ja-JP" dirty="0">
                  <a:latin typeface="Symbol" panose="05050102010706020507" pitchFamily="18" charset="2"/>
                  <a:ea typeface="ＭＳ ゴシック" pitchFamily="49" charset="-128"/>
                </a:rPr>
                <a:t>=</a:t>
              </a:r>
              <a:r>
                <a:rPr lang="en-US" altLang="ja-JP" i="1" dirty="0">
                  <a:latin typeface="Bookman Old Style" pitchFamily="18" charset="0"/>
                  <a:ea typeface="ＭＳ ゴシック" pitchFamily="49" charset="-128"/>
                </a:rPr>
                <a:t> </a:t>
              </a:r>
            </a:p>
          </p:txBody>
        </p:sp>
        <p:sp>
          <p:nvSpPr>
            <p:cNvPr id="278" name="Rectangle 54"/>
            <p:cNvSpPr>
              <a:spLocks noChangeArrowheads="1"/>
            </p:cNvSpPr>
            <p:nvPr/>
          </p:nvSpPr>
          <p:spPr bwMode="auto">
            <a:xfrm>
              <a:off x="3003550" y="2605088"/>
              <a:ext cx="1020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279" name="Rectangle 55"/>
            <p:cNvSpPr>
              <a:spLocks noChangeArrowheads="1"/>
            </p:cNvSpPr>
            <p:nvPr/>
          </p:nvSpPr>
          <p:spPr bwMode="auto">
            <a:xfrm>
              <a:off x="3017838" y="2636372"/>
              <a:ext cx="1008062"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0" name="Rectangle 114"/>
            <p:cNvSpPr>
              <a:spLocks noChangeArrowheads="1"/>
            </p:cNvSpPr>
            <p:nvPr/>
          </p:nvSpPr>
          <p:spPr bwMode="auto">
            <a:xfrm>
              <a:off x="4918016" y="2604773"/>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(4)</a:t>
              </a:r>
            </a:p>
          </p:txBody>
        </p:sp>
        <p:sp>
          <p:nvSpPr>
            <p:cNvPr id="281" name="Rectangle 123"/>
            <p:cNvSpPr>
              <a:spLocks noChangeArrowheads="1"/>
            </p:cNvSpPr>
            <p:nvPr/>
          </p:nvSpPr>
          <p:spPr bwMode="auto">
            <a:xfrm>
              <a:off x="0" y="3937934"/>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(4)</a:t>
              </a:r>
              <a:r>
                <a:rPr lang="ja-JP" altLang="en-US" dirty="0"/>
                <a:t>より</a:t>
              </a:r>
            </a:p>
          </p:txBody>
        </p:sp>
        <p:sp>
          <p:nvSpPr>
            <p:cNvPr id="282" name="Rectangle 124"/>
            <p:cNvSpPr>
              <a:spLocks noChangeArrowheads="1"/>
            </p:cNvSpPr>
            <p:nvPr/>
          </p:nvSpPr>
          <p:spPr bwMode="auto">
            <a:xfrm>
              <a:off x="1165225" y="3974447"/>
              <a:ext cx="730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 </a:t>
              </a:r>
              <a:r>
                <a:rPr lang="en-US" altLang="ja-JP" dirty="0">
                  <a:latin typeface="Symbol" panose="05050102010706020507" pitchFamily="18" charset="2"/>
                  <a:ea typeface="ＭＳ ゴシック" pitchFamily="49" charset="-128"/>
                </a:rPr>
                <a:t>=</a:t>
              </a:r>
              <a:r>
                <a:rPr lang="en-US" altLang="ja-JP" i="1" dirty="0">
                  <a:latin typeface="Bookman Old Style" pitchFamily="18" charset="0"/>
                  <a:ea typeface="ＭＳ ゴシック" pitchFamily="49" charset="-128"/>
                </a:rPr>
                <a:t> </a:t>
              </a:r>
            </a:p>
          </p:txBody>
        </p:sp>
        <p:sp>
          <p:nvSpPr>
            <p:cNvPr id="284" name="Rectangle 126"/>
            <p:cNvSpPr>
              <a:spLocks noChangeArrowheads="1"/>
            </p:cNvSpPr>
            <p:nvPr/>
          </p:nvSpPr>
          <p:spPr bwMode="auto">
            <a:xfrm>
              <a:off x="3144838" y="3985242"/>
              <a:ext cx="18764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5" name="Rectangle 176"/>
            <p:cNvSpPr>
              <a:spLocks noChangeArrowheads="1"/>
            </p:cNvSpPr>
            <p:nvPr/>
          </p:nvSpPr>
          <p:spPr bwMode="auto">
            <a:xfrm>
              <a:off x="5419725" y="3972859"/>
              <a:ext cx="9747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 9.8N</a:t>
              </a:r>
            </a:p>
          </p:txBody>
        </p:sp>
        <p:sp>
          <p:nvSpPr>
            <p:cNvPr id="286" name="Rectangle 177"/>
            <p:cNvSpPr>
              <a:spLocks noChangeArrowheads="1"/>
            </p:cNvSpPr>
            <p:nvPr/>
          </p:nvSpPr>
          <p:spPr bwMode="auto">
            <a:xfrm>
              <a:off x="5445125" y="3982384"/>
              <a:ext cx="97472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7" name="Rectangle 178"/>
            <p:cNvSpPr>
              <a:spLocks noChangeArrowheads="1"/>
            </p:cNvSpPr>
            <p:nvPr/>
          </p:nvSpPr>
          <p:spPr bwMode="auto">
            <a:xfrm>
              <a:off x="6434231" y="396613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答</a:t>
              </a:r>
            </a:p>
          </p:txBody>
        </p:sp>
        <p:sp>
          <p:nvSpPr>
            <p:cNvPr id="289" name="Rectangle 180"/>
            <p:cNvSpPr>
              <a:spLocks noChangeArrowheads="1"/>
            </p:cNvSpPr>
            <p:nvPr/>
          </p:nvSpPr>
          <p:spPr bwMode="auto">
            <a:xfrm>
              <a:off x="5040313" y="3976034"/>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latin typeface="Bookman Old Style" pitchFamily="18" charset="0"/>
                  <a:ea typeface="ＭＳ ゴシック" pitchFamily="49" charset="-128"/>
                </a:rPr>
                <a:t>=</a:t>
              </a:r>
            </a:p>
          </p:txBody>
        </p:sp>
        <p:sp>
          <p:nvSpPr>
            <p:cNvPr id="291" name="Rectangle 336"/>
            <p:cNvSpPr>
              <a:spLocks noChangeArrowheads="1"/>
            </p:cNvSpPr>
            <p:nvPr/>
          </p:nvSpPr>
          <p:spPr bwMode="auto">
            <a:xfrm>
              <a:off x="3174459" y="3986699"/>
              <a:ext cx="806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0.20</a:t>
              </a:r>
            </a:p>
          </p:txBody>
        </p:sp>
        <p:sp>
          <p:nvSpPr>
            <p:cNvPr id="292" name="Rectangle 337"/>
            <p:cNvSpPr>
              <a:spLocks noChangeArrowheads="1"/>
            </p:cNvSpPr>
            <p:nvPr/>
          </p:nvSpPr>
          <p:spPr bwMode="auto">
            <a:xfrm>
              <a:off x="4134896" y="3970824"/>
              <a:ext cx="7969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49N</a:t>
              </a:r>
            </a:p>
          </p:txBody>
        </p:sp>
        <p:sp>
          <p:nvSpPr>
            <p:cNvPr id="292160" name="Rectangle 320"/>
            <p:cNvSpPr>
              <a:spLocks noChangeArrowheads="1"/>
            </p:cNvSpPr>
            <p:nvPr/>
          </p:nvSpPr>
          <p:spPr bwMode="auto">
            <a:xfrm>
              <a:off x="4373563" y="3064996"/>
              <a:ext cx="12715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err="1">
                  <a:solidFill>
                    <a:schemeClr val="accent2"/>
                  </a:solidFill>
                  <a:latin typeface="Bookman Old Style" pitchFamily="18" charset="0"/>
                </a:rPr>
                <a:t>a</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T</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N</a:t>
              </a:r>
              <a:r>
                <a:rPr lang="en-US" altLang="ja-JP" i="1" dirty="0" err="1">
                  <a:solidFill>
                    <a:schemeClr val="accent2"/>
                  </a:solidFill>
                  <a:cs typeface="Times New Roman" panose="02020603050405020304" pitchFamily="18" charset="0"/>
                </a:rPr>
                <a:t>,</a:t>
              </a:r>
              <a:r>
                <a:rPr lang="en-US" altLang="ja-JP" i="1" dirty="0" err="1">
                  <a:solidFill>
                    <a:schemeClr val="accent2"/>
                  </a:solidFill>
                  <a:latin typeface="Bookman Old Style" pitchFamily="18" charset="0"/>
                </a:rPr>
                <a:t>f</a:t>
              </a:r>
              <a:endParaRPr lang="en-US" altLang="ja-JP" i="1" dirty="0">
                <a:solidFill>
                  <a:schemeClr val="accent2"/>
                </a:solidFill>
                <a:latin typeface="Bookman Old Style" pitchFamily="18" charset="0"/>
              </a:endParaRPr>
            </a:p>
          </p:txBody>
        </p:sp>
        <p:grpSp>
          <p:nvGrpSpPr>
            <p:cNvPr id="295" name="グループ化 294"/>
            <p:cNvGrpSpPr/>
            <p:nvPr/>
          </p:nvGrpSpPr>
          <p:grpSpPr>
            <a:xfrm>
              <a:off x="5557838" y="1052916"/>
              <a:ext cx="558800" cy="528638"/>
              <a:chOff x="5557838" y="1047750"/>
              <a:chExt cx="558800" cy="528638"/>
            </a:xfrm>
          </p:grpSpPr>
          <p:sp>
            <p:nvSpPr>
              <p:cNvPr id="296" name="Line 26"/>
              <p:cNvSpPr>
                <a:spLocks noChangeShapeType="1"/>
              </p:cNvSpPr>
              <p:nvPr/>
            </p:nvSpPr>
            <p:spPr bwMode="auto">
              <a:xfrm flipV="1">
                <a:off x="5611813" y="1047750"/>
                <a:ext cx="504825" cy="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97" name="Rectangle 91"/>
              <p:cNvSpPr>
                <a:spLocks noChangeArrowheads="1"/>
              </p:cNvSpPr>
              <p:nvPr/>
            </p:nvSpPr>
            <p:spPr bwMode="auto">
              <a:xfrm>
                <a:off x="5557838" y="1057275"/>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rPr>
                  <a:t>f</a:t>
                </a:r>
              </a:p>
            </p:txBody>
          </p:sp>
        </p:grpSp>
        <p:sp>
          <p:nvSpPr>
            <p:cNvPr id="298" name="Rectangle 110"/>
            <p:cNvSpPr>
              <a:spLocks noChangeArrowheads="1"/>
            </p:cNvSpPr>
            <p:nvPr/>
          </p:nvSpPr>
          <p:spPr bwMode="auto">
            <a:xfrm>
              <a:off x="4354513" y="1573616"/>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f</a:t>
              </a:r>
            </a:p>
          </p:txBody>
        </p:sp>
        <p:sp>
          <p:nvSpPr>
            <p:cNvPr id="299" name="Rectangle 331"/>
            <p:cNvSpPr>
              <a:spLocks noChangeArrowheads="1"/>
            </p:cNvSpPr>
            <p:nvPr/>
          </p:nvSpPr>
          <p:spPr bwMode="auto">
            <a:xfrm>
              <a:off x="3940175" y="1575204"/>
              <a:ext cx="4683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a:t>
              </a:r>
              <a:r>
                <a:rPr lang="en-US" altLang="ja-JP" i="1" dirty="0">
                  <a:latin typeface="Bookman Old Style" pitchFamily="18" charset="0"/>
                  <a:ea typeface="ＭＳ ゴシック" pitchFamily="49" charset="-128"/>
                </a:rPr>
                <a:t> </a:t>
              </a:r>
            </a:p>
          </p:txBody>
        </p:sp>
        <p:sp>
          <p:nvSpPr>
            <p:cNvPr id="302" name="AutoShape 313"/>
            <p:cNvSpPr>
              <a:spLocks noChangeArrowheads="1"/>
            </p:cNvSpPr>
            <p:nvPr/>
          </p:nvSpPr>
          <p:spPr bwMode="auto">
            <a:xfrm>
              <a:off x="3549273" y="2699423"/>
              <a:ext cx="404813"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3" name="AutoShape 313"/>
            <p:cNvSpPr>
              <a:spLocks noChangeArrowheads="1"/>
            </p:cNvSpPr>
            <p:nvPr/>
          </p:nvSpPr>
          <p:spPr bwMode="auto">
            <a:xfrm>
              <a:off x="2330245" y="2745918"/>
              <a:ext cx="299181"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07" name="AutoShape 99"/>
            <p:cNvSpPr>
              <a:spLocks noChangeArrowheads="1"/>
            </p:cNvSpPr>
            <p:nvPr/>
          </p:nvSpPr>
          <p:spPr bwMode="auto">
            <a:xfrm>
              <a:off x="1921298" y="971550"/>
              <a:ext cx="3514725" cy="2183774"/>
            </a:xfrm>
            <a:prstGeom prst="roundRect">
              <a:avLst>
                <a:gd name="adj" fmla="val 6271"/>
              </a:avLst>
            </a:prstGeom>
            <a:noFill/>
            <a:ln w="190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nchor="ctr">
              <a:noAutofit/>
            </a:bodyPr>
            <a:lstStyle/>
            <a:p>
              <a:endParaRPr lang="ja-JP" altLang="en-US"/>
            </a:p>
          </p:txBody>
        </p:sp>
        <p:sp>
          <p:nvSpPr>
            <p:cNvPr id="308" name="Rectangle 90"/>
            <p:cNvSpPr>
              <a:spLocks noChangeArrowheads="1"/>
            </p:cNvSpPr>
            <p:nvPr/>
          </p:nvSpPr>
          <p:spPr bwMode="auto">
            <a:xfrm>
              <a:off x="3619558" y="0"/>
              <a:ext cx="157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kumimoji="1" lang="en-US" altLang="ja-JP" i="1" dirty="0">
                  <a:latin typeface="Symbol" pitchFamily="18" charset="2"/>
                </a:rPr>
                <a:t>m </a:t>
              </a:r>
              <a:r>
                <a:rPr kumimoji="1" lang="en-US" altLang="ja-JP" baseline="-25000" dirty="0"/>
                <a:t>k </a:t>
              </a:r>
              <a:r>
                <a:rPr kumimoji="1" lang="en-US" altLang="ja-JP" dirty="0"/>
                <a:t>= 0.20</a:t>
              </a:r>
            </a:p>
          </p:txBody>
        </p:sp>
        <p:sp>
          <p:nvSpPr>
            <p:cNvPr id="309" name="Rectangle 126"/>
            <p:cNvSpPr>
              <a:spLocks noChangeArrowheads="1"/>
            </p:cNvSpPr>
            <p:nvPr/>
          </p:nvSpPr>
          <p:spPr bwMode="auto">
            <a:xfrm>
              <a:off x="1784668" y="4010007"/>
              <a:ext cx="103663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10" name="Rectangle 54"/>
            <p:cNvSpPr>
              <a:spLocks noChangeArrowheads="1"/>
            </p:cNvSpPr>
            <p:nvPr/>
          </p:nvSpPr>
          <p:spPr bwMode="auto">
            <a:xfrm>
              <a:off x="1761490" y="3970973"/>
              <a:ext cx="1020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311" name="Rectangle 180"/>
            <p:cNvSpPr>
              <a:spLocks noChangeArrowheads="1"/>
            </p:cNvSpPr>
            <p:nvPr/>
          </p:nvSpPr>
          <p:spPr bwMode="auto">
            <a:xfrm>
              <a:off x="2773363" y="3966509"/>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anose="05050102010706020507" pitchFamily="18" charset="2"/>
                  <a:ea typeface="ＭＳ ゴシック" pitchFamily="49" charset="-128"/>
                </a:rPr>
                <a:t>=</a:t>
              </a:r>
            </a:p>
          </p:txBody>
        </p:sp>
        <p:sp>
          <p:nvSpPr>
            <p:cNvPr id="312" name="Rectangle 176"/>
            <p:cNvSpPr>
              <a:spLocks noChangeArrowheads="1"/>
            </p:cNvSpPr>
            <p:nvPr/>
          </p:nvSpPr>
          <p:spPr bwMode="auto">
            <a:xfrm>
              <a:off x="3724275" y="3991909"/>
              <a:ext cx="6335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 </a:t>
              </a:r>
              <a:r>
                <a:rPr lang="en-US" altLang="ja-JP" dirty="0"/>
                <a:t>×</a:t>
              </a:r>
              <a:endParaRPr kumimoji="1" lang="en-US" altLang="ja-JP" dirty="0"/>
            </a:p>
          </p:txBody>
        </p:sp>
        <p:sp>
          <p:nvSpPr>
            <p:cNvPr id="314" name="Rectangle 64"/>
            <p:cNvSpPr>
              <a:spLocks noChangeArrowheads="1"/>
            </p:cNvSpPr>
            <p:nvPr/>
          </p:nvSpPr>
          <p:spPr bwMode="auto">
            <a:xfrm>
              <a:off x="4053214" y="4667190"/>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Bookman Old Style" pitchFamily="18" charset="0"/>
                  <a:ea typeface="ＭＳ ゴシック" pitchFamily="49" charset="-128"/>
                </a:rPr>
                <a:t>m</a:t>
              </a:r>
              <a:r>
                <a:rPr lang="en-US" altLang="ja-JP" baseline="-25000">
                  <a:ea typeface="ＭＳ ゴシック" pitchFamily="49" charset="-128"/>
                </a:rPr>
                <a:t>2</a:t>
              </a:r>
              <a:r>
                <a:rPr lang="en-US" altLang="ja-JP" i="1">
                  <a:latin typeface="Bookman Old Style" pitchFamily="18" charset="0"/>
                  <a:ea typeface="ＭＳ ゴシック" pitchFamily="49" charset="-128"/>
                </a:rPr>
                <a:t>g</a:t>
              </a:r>
            </a:p>
          </p:txBody>
        </p:sp>
        <p:sp>
          <p:nvSpPr>
            <p:cNvPr id="316" name="Rectangle 65"/>
            <p:cNvSpPr>
              <a:spLocks noChangeArrowheads="1"/>
            </p:cNvSpPr>
            <p:nvPr/>
          </p:nvSpPr>
          <p:spPr bwMode="auto">
            <a:xfrm>
              <a:off x="3621414" y="4667190"/>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latin typeface="Symbol" pitchFamily="18" charset="2"/>
                  <a:ea typeface="ＭＳ ゴシック" pitchFamily="49" charset="-128"/>
                </a:rPr>
                <a:t>=</a:t>
              </a:r>
            </a:p>
          </p:txBody>
        </p:sp>
        <p:sp>
          <p:nvSpPr>
            <p:cNvPr id="317" name="Rectangle 70"/>
            <p:cNvSpPr>
              <a:spLocks noChangeArrowheads="1"/>
            </p:cNvSpPr>
            <p:nvPr/>
          </p:nvSpPr>
          <p:spPr bwMode="auto">
            <a:xfrm>
              <a:off x="6070927" y="4654490"/>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318" name="Rectangle 81"/>
            <p:cNvSpPr>
              <a:spLocks noChangeArrowheads="1"/>
            </p:cNvSpPr>
            <p:nvPr/>
          </p:nvSpPr>
          <p:spPr bwMode="auto">
            <a:xfrm>
              <a:off x="4043689" y="4725927"/>
              <a:ext cx="209867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19" name="Rectangle 82"/>
            <p:cNvSpPr>
              <a:spLocks noChangeArrowheads="1"/>
            </p:cNvSpPr>
            <p:nvPr/>
          </p:nvSpPr>
          <p:spPr bwMode="auto">
            <a:xfrm>
              <a:off x="6429702" y="4725927"/>
              <a:ext cx="2449512"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20" name="Rectangle 129"/>
            <p:cNvSpPr>
              <a:spLocks noChangeArrowheads="1"/>
            </p:cNvSpPr>
            <p:nvPr/>
          </p:nvSpPr>
          <p:spPr bwMode="auto">
            <a:xfrm>
              <a:off x="2978477" y="4684652"/>
              <a:ext cx="5715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a:t>
              </a:r>
              <a:r>
                <a:rPr lang="en-US" altLang="ja-JP" dirty="0"/>
                <a:t> </a:t>
              </a:r>
              <a:r>
                <a:rPr lang="en-US" altLang="ja-JP" i="1" dirty="0">
                  <a:latin typeface="Bookman Old Style" pitchFamily="18" charset="0"/>
                  <a:ea typeface="ＭＳ ゴシック" pitchFamily="49" charset="-128"/>
                </a:rPr>
                <a:t>f</a:t>
              </a:r>
            </a:p>
          </p:txBody>
        </p:sp>
        <p:sp>
          <p:nvSpPr>
            <p:cNvPr id="322" name="Rectangle 353"/>
            <p:cNvSpPr>
              <a:spLocks noChangeArrowheads="1"/>
            </p:cNvSpPr>
            <p:nvPr/>
          </p:nvSpPr>
          <p:spPr bwMode="auto">
            <a:xfrm>
              <a:off x="5159702" y="4676715"/>
              <a:ext cx="10207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N </a:t>
              </a:r>
            </a:p>
          </p:txBody>
        </p:sp>
        <p:sp>
          <p:nvSpPr>
            <p:cNvPr id="323" name="Rectangle 354"/>
            <p:cNvSpPr>
              <a:spLocks noChangeArrowheads="1"/>
            </p:cNvSpPr>
            <p:nvPr/>
          </p:nvSpPr>
          <p:spPr bwMode="auto">
            <a:xfrm>
              <a:off x="7958464" y="4673540"/>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a:t>
              </a:r>
              <a:r>
                <a:rPr lang="en-US" altLang="ja-JP" i="1" dirty="0">
                  <a:latin typeface="Bookman Old Style" pitchFamily="18" charset="0"/>
                  <a:ea typeface="ＭＳ ゴシック" pitchFamily="49" charset="-128"/>
                </a:rPr>
                <a:t>g</a:t>
              </a:r>
            </a:p>
          </p:txBody>
        </p:sp>
        <p:sp>
          <p:nvSpPr>
            <p:cNvPr id="327" name="Rectangle 405"/>
            <p:cNvSpPr>
              <a:spLocks noChangeArrowheads="1"/>
            </p:cNvSpPr>
            <p:nvPr/>
          </p:nvSpPr>
          <p:spPr bwMode="auto">
            <a:xfrm>
              <a:off x="4754889" y="4692590"/>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a:latin typeface="Symbol" pitchFamily="18" charset="2"/>
                </a:rPr>
                <a:t>-</a:t>
              </a:r>
            </a:p>
          </p:txBody>
        </p:sp>
        <p:sp>
          <p:nvSpPr>
            <p:cNvPr id="329" name="Rectangle 407"/>
            <p:cNvSpPr>
              <a:spLocks noChangeArrowheads="1"/>
            </p:cNvSpPr>
            <p:nvPr/>
          </p:nvSpPr>
          <p:spPr bwMode="auto">
            <a:xfrm>
              <a:off x="6421764" y="4664015"/>
              <a:ext cx="16208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2</a:t>
              </a:r>
              <a:r>
                <a:rPr lang="en-US" altLang="ja-JP" i="1" dirty="0">
                  <a:latin typeface="Bookman Old Style" pitchFamily="18" charset="0"/>
                  <a:ea typeface="ＭＳ ゴシック" pitchFamily="49" charset="-128"/>
                </a:rPr>
                <a:t>g </a:t>
              </a:r>
              <a:r>
                <a:rPr lang="en-US" altLang="ja-JP" i="1" dirty="0">
                  <a:latin typeface="Symbol" pitchFamily="18" charset="2"/>
                  <a:ea typeface="ＭＳ ゴシック" pitchFamily="49" charset="-128"/>
                </a:rPr>
                <a:t>- m </a:t>
              </a:r>
              <a:r>
                <a:rPr lang="en-US" altLang="ja-JP" baseline="-25000" dirty="0">
                  <a:ea typeface="ＭＳ ゴシック" pitchFamily="49" charset="-128"/>
                </a:rPr>
                <a:t>k</a:t>
              </a:r>
            </a:p>
          </p:txBody>
        </p:sp>
        <p:sp>
          <p:nvSpPr>
            <p:cNvPr id="356" name="Rectangle 54"/>
            <p:cNvSpPr>
              <a:spLocks noChangeArrowheads="1"/>
            </p:cNvSpPr>
            <p:nvPr/>
          </p:nvSpPr>
          <p:spPr bwMode="auto">
            <a:xfrm>
              <a:off x="1601585" y="5284384"/>
              <a:ext cx="15501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1" lang="en-US" altLang="ja-JP" i="1" dirty="0">
                  <a:latin typeface="Symbol" pitchFamily="18" charset="2"/>
                </a:rPr>
                <a:t>-m </a:t>
              </a:r>
              <a:r>
                <a:rPr kumimoji="1" lang="en-US" altLang="ja-JP" baseline="-25000" dirty="0"/>
                <a:t>k </a:t>
              </a:r>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a:t>
              </a:r>
              <a:r>
                <a:rPr lang="en-US" altLang="ja-JP" i="1" dirty="0">
                  <a:latin typeface="Bookman Old Style" pitchFamily="18" charset="0"/>
                  <a:ea typeface="ＭＳ ゴシック" pitchFamily="49" charset="-128"/>
                </a:rPr>
                <a:t> </a:t>
              </a:r>
            </a:p>
          </p:txBody>
        </p:sp>
        <p:sp>
          <p:nvSpPr>
            <p:cNvPr id="288" name="Rectangle 9"/>
            <p:cNvSpPr>
              <a:spLocks noChangeArrowheads="1"/>
            </p:cNvSpPr>
            <p:nvPr/>
          </p:nvSpPr>
          <p:spPr bwMode="auto">
            <a:xfrm>
              <a:off x="4746814" y="5533477"/>
              <a:ext cx="12715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9.8m/s</a:t>
              </a:r>
              <a:r>
                <a:rPr lang="en-US" altLang="ja-JP" baseline="30000" dirty="0"/>
                <a:t>2</a:t>
              </a:r>
              <a:endParaRPr lang="en-US" altLang="ja-JP" dirty="0"/>
            </a:p>
          </p:txBody>
        </p:sp>
      </p:grpSp>
      <p:sp>
        <p:nvSpPr>
          <p:cNvPr id="229" name="AutoShape 311"/>
          <p:cNvSpPr>
            <a:spLocks noChangeArrowheads="1"/>
          </p:cNvSpPr>
          <p:nvPr/>
        </p:nvSpPr>
        <p:spPr bwMode="auto">
          <a:xfrm>
            <a:off x="4318000" y="1050925"/>
            <a:ext cx="404813" cy="381000"/>
          </a:xfrm>
          <a:prstGeom prst="roundRect">
            <a:avLst>
              <a:gd name="adj" fmla="val 26829"/>
            </a:avLst>
          </a:pr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34" name="Rectangle 104"/>
          <p:cNvSpPr>
            <a:spLocks noChangeArrowheads="1"/>
          </p:cNvSpPr>
          <p:nvPr/>
        </p:nvSpPr>
        <p:spPr bwMode="auto">
          <a:xfrm>
            <a:off x="7843232" y="6338888"/>
            <a:ext cx="9659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26N</a:t>
            </a:r>
            <a:endParaRPr kumimoji="1" lang="en-US" altLang="ja-JP" baseline="30000" dirty="0"/>
          </a:p>
        </p:txBody>
      </p:sp>
      <p:sp>
        <p:nvSpPr>
          <p:cNvPr id="235" name="Rectangle 134"/>
          <p:cNvSpPr>
            <a:spLocks noChangeArrowheads="1"/>
          </p:cNvSpPr>
          <p:nvPr/>
        </p:nvSpPr>
        <p:spPr bwMode="auto">
          <a:xfrm>
            <a:off x="1476375" y="6349553"/>
            <a:ext cx="4892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latin typeface="Symbol" pitchFamily="18" charset="2"/>
              </a:rPr>
              <a:t>+</a:t>
            </a:r>
            <a:r>
              <a:rPr lang="en-US" altLang="ja-JP" i="1" dirty="0">
                <a:latin typeface="Bookman Old Style" pitchFamily="18" charset="0"/>
                <a:ea typeface="ＭＳ ゴシック" pitchFamily="49" charset="-128"/>
              </a:rPr>
              <a:t> </a:t>
            </a:r>
          </a:p>
        </p:txBody>
      </p:sp>
      <p:sp>
        <p:nvSpPr>
          <p:cNvPr id="236" name="Rectangle 154"/>
          <p:cNvSpPr>
            <a:spLocks noChangeArrowheads="1"/>
          </p:cNvSpPr>
          <p:nvPr/>
        </p:nvSpPr>
        <p:spPr bwMode="auto">
          <a:xfrm>
            <a:off x="581025" y="6360666"/>
            <a:ext cx="8985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m</a:t>
            </a:r>
            <a:r>
              <a:rPr lang="en-US" altLang="ja-JP" baseline="-25000" dirty="0">
                <a:ea typeface="ＭＳ ゴシック" pitchFamily="49" charset="-128"/>
              </a:rPr>
              <a:t>1 </a:t>
            </a:r>
            <a:r>
              <a:rPr lang="en-US" altLang="ja-JP" i="1" dirty="0">
                <a:latin typeface="Bookman Old Style" pitchFamily="18" charset="0"/>
              </a:rPr>
              <a:t>a</a:t>
            </a:r>
          </a:p>
        </p:txBody>
      </p:sp>
      <p:sp>
        <p:nvSpPr>
          <p:cNvPr id="237" name="Rectangle 155"/>
          <p:cNvSpPr>
            <a:spLocks noChangeArrowheads="1"/>
          </p:cNvSpPr>
          <p:nvPr/>
        </p:nvSpPr>
        <p:spPr bwMode="auto">
          <a:xfrm>
            <a:off x="0" y="6351141"/>
            <a:ext cx="698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ea typeface="ＭＳ ゴシック" pitchFamily="49" charset="-128"/>
              </a:rPr>
              <a:t>T </a:t>
            </a:r>
            <a:r>
              <a:rPr lang="en-US" altLang="ja-JP" dirty="0">
                <a:latin typeface="Symbol" pitchFamily="18" charset="2"/>
                <a:ea typeface="ＭＳ ゴシック" pitchFamily="49" charset="-128"/>
              </a:rPr>
              <a:t>=</a:t>
            </a:r>
          </a:p>
        </p:txBody>
      </p:sp>
      <p:sp>
        <p:nvSpPr>
          <p:cNvPr id="238" name="Rectangle 156"/>
          <p:cNvSpPr>
            <a:spLocks noChangeArrowheads="1"/>
          </p:cNvSpPr>
          <p:nvPr/>
        </p:nvSpPr>
        <p:spPr bwMode="auto">
          <a:xfrm>
            <a:off x="5928030" y="6338887"/>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239" name="Rectangle 158"/>
          <p:cNvSpPr>
            <a:spLocks noChangeArrowheads="1"/>
          </p:cNvSpPr>
          <p:nvPr/>
        </p:nvSpPr>
        <p:spPr bwMode="auto">
          <a:xfrm>
            <a:off x="2355850" y="6319837"/>
            <a:ext cx="3594189" cy="5381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40" name="Rectangle 159"/>
          <p:cNvSpPr>
            <a:spLocks noChangeArrowheads="1"/>
          </p:cNvSpPr>
          <p:nvPr/>
        </p:nvSpPr>
        <p:spPr bwMode="auto">
          <a:xfrm>
            <a:off x="612775" y="6365428"/>
            <a:ext cx="1520825" cy="5429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41" name="Rectangle 160"/>
          <p:cNvSpPr>
            <a:spLocks noChangeArrowheads="1"/>
          </p:cNvSpPr>
          <p:nvPr/>
        </p:nvSpPr>
        <p:spPr bwMode="auto">
          <a:xfrm>
            <a:off x="2039938" y="6379716"/>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242" name="Rectangle 161"/>
          <p:cNvSpPr>
            <a:spLocks noChangeArrowheads="1"/>
          </p:cNvSpPr>
          <p:nvPr/>
        </p:nvSpPr>
        <p:spPr bwMode="auto">
          <a:xfrm>
            <a:off x="6259132" y="6354762"/>
            <a:ext cx="1275009"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43" name="Rectangle 163"/>
          <p:cNvSpPr>
            <a:spLocks noChangeArrowheads="1"/>
          </p:cNvSpPr>
          <p:nvPr/>
        </p:nvSpPr>
        <p:spPr bwMode="auto">
          <a:xfrm>
            <a:off x="8604250" y="6338887"/>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答</a:t>
            </a:r>
          </a:p>
        </p:txBody>
      </p:sp>
      <p:sp>
        <p:nvSpPr>
          <p:cNvPr id="244" name="Rectangle 164"/>
          <p:cNvSpPr>
            <a:spLocks noChangeArrowheads="1"/>
          </p:cNvSpPr>
          <p:nvPr/>
        </p:nvSpPr>
        <p:spPr bwMode="auto">
          <a:xfrm>
            <a:off x="0" y="5990778"/>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(2)</a:t>
            </a:r>
            <a:r>
              <a:rPr lang="ja-JP" altLang="en-US" dirty="0"/>
              <a:t>より</a:t>
            </a:r>
          </a:p>
        </p:txBody>
      </p:sp>
      <p:sp>
        <p:nvSpPr>
          <p:cNvPr id="245" name="Rectangle 165"/>
          <p:cNvSpPr>
            <a:spLocks noChangeArrowheads="1"/>
          </p:cNvSpPr>
          <p:nvPr/>
        </p:nvSpPr>
        <p:spPr bwMode="auto">
          <a:xfrm>
            <a:off x="6286788" y="6334780"/>
            <a:ext cx="12859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26.15N</a:t>
            </a:r>
            <a:endParaRPr kumimoji="1" lang="en-US" altLang="ja-JP" baseline="30000" dirty="0"/>
          </a:p>
        </p:txBody>
      </p:sp>
      <p:sp>
        <p:nvSpPr>
          <p:cNvPr id="246" name="Rectangle 166"/>
          <p:cNvSpPr>
            <a:spLocks noChangeArrowheads="1"/>
          </p:cNvSpPr>
          <p:nvPr/>
        </p:nvSpPr>
        <p:spPr bwMode="auto">
          <a:xfrm>
            <a:off x="2330116" y="6373366"/>
            <a:ext cx="9925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5.0kg</a:t>
            </a:r>
            <a:endParaRPr lang="en-US" altLang="ja-JP" dirty="0"/>
          </a:p>
        </p:txBody>
      </p:sp>
      <p:sp>
        <p:nvSpPr>
          <p:cNvPr id="247" name="Rectangle 171"/>
          <p:cNvSpPr>
            <a:spLocks noChangeArrowheads="1"/>
          </p:cNvSpPr>
          <p:nvPr/>
        </p:nvSpPr>
        <p:spPr bwMode="auto">
          <a:xfrm>
            <a:off x="4645516" y="6375042"/>
            <a:ext cx="6090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1" lang="en-US" altLang="ja-JP" dirty="0"/>
              <a:t> +</a:t>
            </a:r>
          </a:p>
        </p:txBody>
      </p:sp>
      <p:sp>
        <p:nvSpPr>
          <p:cNvPr id="248" name="Rectangle 172"/>
          <p:cNvSpPr>
            <a:spLocks noChangeArrowheads="1"/>
          </p:cNvSpPr>
          <p:nvPr/>
        </p:nvSpPr>
        <p:spPr bwMode="auto">
          <a:xfrm>
            <a:off x="3438660" y="6349285"/>
            <a:ext cx="14854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3.27m/s</a:t>
            </a:r>
            <a:r>
              <a:rPr lang="en-US" altLang="ja-JP" baseline="30000" dirty="0"/>
              <a:t>2</a:t>
            </a:r>
            <a:endParaRPr kumimoji="1" lang="en-US" altLang="ja-JP" baseline="30000" dirty="0"/>
          </a:p>
        </p:txBody>
      </p:sp>
      <p:sp>
        <p:nvSpPr>
          <p:cNvPr id="258" name="Rectangle 383"/>
          <p:cNvSpPr>
            <a:spLocks noChangeArrowheads="1"/>
          </p:cNvSpPr>
          <p:nvPr/>
        </p:nvSpPr>
        <p:spPr bwMode="auto">
          <a:xfrm>
            <a:off x="1779587" y="6338887"/>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i="1" dirty="0">
                <a:latin typeface="Bookman Old Style" pitchFamily="18" charset="0"/>
              </a:rPr>
              <a:t>f</a:t>
            </a:r>
          </a:p>
        </p:txBody>
      </p:sp>
      <p:sp>
        <p:nvSpPr>
          <p:cNvPr id="259" name="Rectangle 384"/>
          <p:cNvSpPr>
            <a:spLocks noChangeArrowheads="1"/>
          </p:cNvSpPr>
          <p:nvPr/>
        </p:nvSpPr>
        <p:spPr bwMode="auto">
          <a:xfrm>
            <a:off x="5036025" y="6338888"/>
            <a:ext cx="885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dirty="0"/>
              <a:t>9.8N</a:t>
            </a:r>
          </a:p>
        </p:txBody>
      </p:sp>
      <p:sp>
        <p:nvSpPr>
          <p:cNvPr id="331" name="Rectangle 400"/>
          <p:cNvSpPr>
            <a:spLocks noChangeArrowheads="1"/>
          </p:cNvSpPr>
          <p:nvPr/>
        </p:nvSpPr>
        <p:spPr bwMode="auto">
          <a:xfrm>
            <a:off x="3139696" y="6400800"/>
            <a:ext cx="479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a:t>
            </a:r>
          </a:p>
        </p:txBody>
      </p:sp>
      <p:sp>
        <p:nvSpPr>
          <p:cNvPr id="335" name="Rectangle 161"/>
          <p:cNvSpPr>
            <a:spLocks noChangeArrowheads="1"/>
          </p:cNvSpPr>
          <p:nvPr/>
        </p:nvSpPr>
        <p:spPr bwMode="auto">
          <a:xfrm>
            <a:off x="7791718" y="6349285"/>
            <a:ext cx="862885" cy="5409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36" name="Rectangle 167"/>
          <p:cNvSpPr>
            <a:spLocks noChangeArrowheads="1"/>
          </p:cNvSpPr>
          <p:nvPr/>
        </p:nvSpPr>
        <p:spPr bwMode="auto">
          <a:xfrm>
            <a:off x="7332216" y="6334780"/>
            <a:ext cx="8072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latin typeface="Bookman Old Style" pitchFamily="18" charset="0"/>
                <a:ea typeface="ＭＳ ゴシック" pitchFamily="49" charset="-128"/>
              </a:rPr>
              <a:t> </a:t>
            </a:r>
            <a:r>
              <a:rPr lang="en-US" altLang="ja-JP" sz="2400" dirty="0">
                <a:latin typeface="Bookman Old Style" pitchFamily="18" charset="0"/>
                <a:ea typeface="ＭＳ ゴシック" pitchFamily="49" charset="-128"/>
              </a:rPr>
              <a:t>≒</a:t>
            </a:r>
          </a:p>
        </p:txBody>
      </p:sp>
      <p:sp>
        <p:nvSpPr>
          <p:cNvPr id="347" name="AutoShape 311"/>
          <p:cNvSpPr>
            <a:spLocks noChangeArrowheads="1"/>
          </p:cNvSpPr>
          <p:nvPr/>
        </p:nvSpPr>
        <p:spPr bwMode="auto">
          <a:xfrm>
            <a:off x="4318000" y="1050925"/>
            <a:ext cx="404813"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48" name="AutoShape 312"/>
          <p:cNvSpPr>
            <a:spLocks noChangeArrowheads="1"/>
          </p:cNvSpPr>
          <p:nvPr/>
        </p:nvSpPr>
        <p:spPr bwMode="auto">
          <a:xfrm>
            <a:off x="3592539" y="1627979"/>
            <a:ext cx="404812" cy="381000"/>
          </a:xfrm>
          <a:prstGeom prst="roundRect">
            <a:avLst>
              <a:gd name="adj" fmla="val 26829"/>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52" name="AutoShape 10"/>
          <p:cNvSpPr>
            <a:spLocks noChangeArrowheads="1"/>
          </p:cNvSpPr>
          <p:nvPr/>
        </p:nvSpPr>
        <p:spPr bwMode="auto">
          <a:xfrm>
            <a:off x="5446643" y="26505"/>
            <a:ext cx="3684105" cy="3339548"/>
          </a:xfrm>
          <a:prstGeom prst="roundRect">
            <a:avLst>
              <a:gd name="adj" fmla="val 9803"/>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53" name="AutoShape 10"/>
          <p:cNvSpPr>
            <a:spLocks noChangeArrowheads="1"/>
          </p:cNvSpPr>
          <p:nvPr/>
        </p:nvSpPr>
        <p:spPr bwMode="auto">
          <a:xfrm>
            <a:off x="1908313" y="974036"/>
            <a:ext cx="3525078" cy="2193234"/>
          </a:xfrm>
          <a:prstGeom prst="roundRect">
            <a:avLst>
              <a:gd name="adj" fmla="val 7990"/>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54" name="AutoShape 10"/>
          <p:cNvSpPr>
            <a:spLocks noChangeArrowheads="1"/>
          </p:cNvSpPr>
          <p:nvPr/>
        </p:nvSpPr>
        <p:spPr bwMode="auto">
          <a:xfrm>
            <a:off x="5744817" y="3472069"/>
            <a:ext cx="1689653" cy="490331"/>
          </a:xfrm>
          <a:prstGeom prst="roundRect">
            <a:avLst>
              <a:gd name="adj" fmla="val 29080"/>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55" name="AutoShape 10"/>
          <p:cNvSpPr>
            <a:spLocks noChangeArrowheads="1"/>
          </p:cNvSpPr>
          <p:nvPr/>
        </p:nvSpPr>
        <p:spPr bwMode="auto">
          <a:xfrm>
            <a:off x="5493026" y="3988904"/>
            <a:ext cx="1451114" cy="490331"/>
          </a:xfrm>
          <a:prstGeom prst="roundRect">
            <a:avLst>
              <a:gd name="adj" fmla="val 29080"/>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57" name="AutoShape 10"/>
          <p:cNvSpPr>
            <a:spLocks noChangeArrowheads="1"/>
          </p:cNvSpPr>
          <p:nvPr/>
        </p:nvSpPr>
        <p:spPr bwMode="auto">
          <a:xfrm>
            <a:off x="7911548" y="5499652"/>
            <a:ext cx="1232452" cy="490331"/>
          </a:xfrm>
          <a:prstGeom prst="roundRect">
            <a:avLst>
              <a:gd name="adj" fmla="val 29080"/>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58" name="AutoShape 10"/>
          <p:cNvSpPr>
            <a:spLocks noChangeArrowheads="1"/>
          </p:cNvSpPr>
          <p:nvPr/>
        </p:nvSpPr>
        <p:spPr bwMode="auto">
          <a:xfrm>
            <a:off x="7911548" y="6367669"/>
            <a:ext cx="1232452" cy="490331"/>
          </a:xfrm>
          <a:prstGeom prst="roundRect">
            <a:avLst>
              <a:gd name="adj" fmla="val 29080"/>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6" name="曲折矢印 5"/>
          <p:cNvSpPr/>
          <p:nvPr/>
        </p:nvSpPr>
        <p:spPr bwMode="auto">
          <a:xfrm rot="16200000" flipH="1">
            <a:off x="4535555" y="76202"/>
            <a:ext cx="556595" cy="1225825"/>
          </a:xfrm>
          <a:prstGeom prst="bentArrow">
            <a:avLst>
              <a:gd name="adj1" fmla="val 40385"/>
              <a:gd name="adj2" fmla="val 42949"/>
              <a:gd name="adj3" fmla="val 25000"/>
              <a:gd name="adj4" fmla="val 61699"/>
            </a:avLst>
          </a:prstGeom>
          <a:solidFill>
            <a:srgbClr val="FF66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59" name="曲折矢印 358"/>
          <p:cNvSpPr/>
          <p:nvPr/>
        </p:nvSpPr>
        <p:spPr bwMode="auto">
          <a:xfrm rot="10800000" flipH="1">
            <a:off x="4310268" y="3140764"/>
            <a:ext cx="897837" cy="1868557"/>
          </a:xfrm>
          <a:prstGeom prst="bentArrow">
            <a:avLst>
              <a:gd name="adj1" fmla="val 25794"/>
              <a:gd name="adj2" fmla="val 42949"/>
              <a:gd name="adj3" fmla="val 29301"/>
              <a:gd name="adj4" fmla="val 43527"/>
            </a:avLst>
          </a:prstGeom>
          <a:solidFill>
            <a:srgbClr val="FF66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66" name="Rectangle 2"/>
          <p:cNvSpPr>
            <a:spLocks noChangeArrowheads="1"/>
          </p:cNvSpPr>
          <p:nvPr/>
        </p:nvSpPr>
        <p:spPr bwMode="auto">
          <a:xfrm>
            <a:off x="58378" y="4873950"/>
            <a:ext cx="5764899" cy="1932924"/>
          </a:xfrm>
          <a:prstGeom prst="rect">
            <a:avLst/>
          </a:prstGeom>
          <a:solidFill>
            <a:srgbClr val="FFF0DC"/>
          </a:solidFill>
          <a:ln w="9525">
            <a:solidFill>
              <a:schemeClr val="hlink"/>
            </a:solidFill>
            <a:miter lim="800000"/>
            <a:headEnd/>
            <a:tailEnd/>
          </a:ln>
          <a:effectLst>
            <a:outerShdw blurRad="50800" dist="38100" dir="2700000" algn="tl" rotWithShape="0">
              <a:prstClr val="black">
                <a:alpha val="40000"/>
              </a:prstClr>
            </a:outerShdw>
            <a:softEdge rad="127000"/>
          </a:effectLst>
        </p:spPr>
        <p:txBody>
          <a:bodyPr wrap="square" anchor="ctr">
            <a:noAutofit/>
          </a:bodyPr>
          <a:lstStyle/>
          <a:p>
            <a:pPr>
              <a:spcBef>
                <a:spcPts val="0"/>
              </a:spcBef>
            </a:pPr>
            <a:r>
              <a:rPr lang="ja-JP" altLang="en-US" dirty="0">
                <a:solidFill>
                  <a:srgbClr val="C84600"/>
                </a:solidFill>
              </a:rPr>
              <a:t>　力を図示し、運動方程式を解けば</a:t>
            </a:r>
            <a:endParaRPr lang="en-US" altLang="ja-JP" dirty="0">
              <a:solidFill>
                <a:srgbClr val="C84600"/>
              </a:solidFill>
            </a:endParaRPr>
          </a:p>
          <a:p>
            <a:pPr>
              <a:spcBef>
                <a:spcPts val="0"/>
              </a:spcBef>
            </a:pPr>
            <a:r>
              <a:rPr lang="ja-JP" altLang="en-US" dirty="0">
                <a:solidFill>
                  <a:srgbClr val="C84600"/>
                </a:solidFill>
              </a:rPr>
              <a:t>　加速度と力が求まる。</a:t>
            </a:r>
            <a:endParaRPr lang="en-US" altLang="ja-JP" dirty="0">
              <a:solidFill>
                <a:srgbClr val="C84600"/>
              </a:solidFill>
            </a:endParaRPr>
          </a:p>
          <a:p>
            <a:pPr>
              <a:spcBef>
                <a:spcPts val="0"/>
              </a:spcBef>
            </a:pPr>
            <a:r>
              <a:rPr kumimoji="1" lang="ja-JP" altLang="en-US" dirty="0">
                <a:solidFill>
                  <a:srgbClr val="C84600"/>
                </a:solidFill>
              </a:rPr>
              <a:t>　これにより運動が予測できる。</a:t>
            </a:r>
            <a:endParaRPr kumimoji="1" lang="ja-JP" altLang="ja-JP" dirty="0">
              <a:solidFill>
                <a:srgbClr val="C84600"/>
              </a:solidFill>
            </a:endParaRPr>
          </a:p>
        </p:txBody>
      </p:sp>
      <p:grpSp>
        <p:nvGrpSpPr>
          <p:cNvPr id="214" name="グループ化 213">
            <a:extLst>
              <a:ext uri="{FF2B5EF4-FFF2-40B4-BE49-F238E27FC236}">
                <a16:creationId xmlns:a16="http://schemas.microsoft.com/office/drawing/2014/main" id="{8C54C421-502E-4C7C-9CC9-4F24234A7CF3}"/>
              </a:ext>
            </a:extLst>
          </p:cNvPr>
          <p:cNvGrpSpPr/>
          <p:nvPr/>
        </p:nvGrpSpPr>
        <p:grpSpPr>
          <a:xfrm>
            <a:off x="5457794" y="2068862"/>
            <a:ext cx="2046318" cy="538746"/>
            <a:chOff x="5457794" y="2068862"/>
            <a:chExt cx="2046318" cy="538746"/>
          </a:xfrm>
        </p:grpSpPr>
        <p:sp>
          <p:nvSpPr>
            <p:cNvPr id="215" name="AutoShape 164">
              <a:extLst>
                <a:ext uri="{FF2B5EF4-FFF2-40B4-BE49-F238E27FC236}">
                  <a16:creationId xmlns:a16="http://schemas.microsoft.com/office/drawing/2014/main" id="{7370020A-E407-4FE6-9DE2-3F8A251E12DB}"/>
                </a:ext>
              </a:extLst>
            </p:cNvPr>
            <p:cNvSpPr>
              <a:spLocks noChangeArrowheads="1"/>
            </p:cNvSpPr>
            <p:nvPr/>
          </p:nvSpPr>
          <p:spPr bwMode="auto">
            <a:xfrm>
              <a:off x="5469361" y="2115451"/>
              <a:ext cx="2034751" cy="418175"/>
            </a:xfrm>
            <a:prstGeom prst="roundRect">
              <a:avLst>
                <a:gd name="adj" fmla="val 50000"/>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16" name="Rectangle 136">
              <a:extLst>
                <a:ext uri="{FF2B5EF4-FFF2-40B4-BE49-F238E27FC236}">
                  <a16:creationId xmlns:a16="http://schemas.microsoft.com/office/drawing/2014/main" id="{1B491EAC-E041-4985-81AE-A77EA3D099E3}"/>
                </a:ext>
              </a:extLst>
            </p:cNvPr>
            <p:cNvSpPr>
              <a:spLocks noChangeArrowheads="1"/>
            </p:cNvSpPr>
            <p:nvPr/>
          </p:nvSpPr>
          <p:spPr bwMode="auto">
            <a:xfrm>
              <a:off x="5457794" y="2091829"/>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C84600"/>
                  </a:solidFill>
                </a:rPr>
                <a:t>加速度力図示</a:t>
              </a:r>
            </a:p>
          </p:txBody>
        </p:sp>
        <p:sp>
          <p:nvSpPr>
            <p:cNvPr id="217" name="Rectangle 137">
              <a:extLst>
                <a:ext uri="{FF2B5EF4-FFF2-40B4-BE49-F238E27FC236}">
                  <a16:creationId xmlns:a16="http://schemas.microsoft.com/office/drawing/2014/main" id="{55869B69-EC00-4A71-9D72-56E57758A783}"/>
                </a:ext>
              </a:extLst>
            </p:cNvPr>
            <p:cNvSpPr>
              <a:spLocks noChangeArrowheads="1"/>
            </p:cNvSpPr>
            <p:nvPr/>
          </p:nvSpPr>
          <p:spPr bwMode="auto">
            <a:xfrm>
              <a:off x="6145212" y="206886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ja-JP" altLang="en-US" dirty="0">
                <a:solidFill>
                  <a:srgbClr val="C84600"/>
                </a:solidFill>
              </a:endParaRPr>
            </a:p>
          </p:txBody>
        </p:sp>
        <p:sp>
          <p:nvSpPr>
            <p:cNvPr id="218" name="Rectangle 138">
              <a:extLst>
                <a:ext uri="{FF2B5EF4-FFF2-40B4-BE49-F238E27FC236}">
                  <a16:creationId xmlns:a16="http://schemas.microsoft.com/office/drawing/2014/main" id="{529F3B93-166C-4228-B7D1-9DFAA253D8E0}"/>
                </a:ext>
              </a:extLst>
            </p:cNvPr>
            <p:cNvSpPr>
              <a:spLocks noChangeArrowheads="1"/>
            </p:cNvSpPr>
            <p:nvPr/>
          </p:nvSpPr>
          <p:spPr bwMode="auto">
            <a:xfrm>
              <a:off x="6562725" y="2084388"/>
              <a:ext cx="184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ja-JP" altLang="en-US" dirty="0">
                <a:solidFill>
                  <a:srgbClr val="C84600"/>
                </a:solidFill>
              </a:endParaRPr>
            </a:p>
          </p:txBody>
        </p:sp>
      </p:grpSp>
    </p:spTree>
    <p:extLst>
      <p:ext uri="{BB962C8B-B14F-4D97-AF65-F5344CB8AC3E}">
        <p14:creationId xmlns:p14="http://schemas.microsoft.com/office/powerpoint/2010/main" val="3637823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2"/>
                                        </p:tgtEl>
                                        <p:attrNameLst>
                                          <p:attrName>style.visibility</p:attrName>
                                        </p:attrNameLst>
                                      </p:cBhvr>
                                      <p:to>
                                        <p:strVal val="visible"/>
                                      </p:to>
                                    </p:set>
                                  </p:childTnLst>
                                </p:cTn>
                              </p:par>
                              <p:par>
                                <p:cTn id="7" presetID="35" presetClass="emph" presetSubtype="0" repeatCount="10000" fill="hold" grpId="1" nodeType="withEffect">
                                  <p:stCondLst>
                                    <p:cond delay="0"/>
                                  </p:stCondLst>
                                  <p:childTnLst>
                                    <p:anim calcmode="discrete" valueType="str">
                                      <p:cBhvr>
                                        <p:cTn id="8" dur="500" fill="hold"/>
                                        <p:tgtEl>
                                          <p:spTgt spid="352"/>
                                        </p:tgtEl>
                                        <p:attrNameLst>
                                          <p:attrName>style.visibility</p:attrName>
                                        </p:attrNameLst>
                                      </p:cBhvr>
                                      <p:tavLst>
                                        <p:tav tm="0">
                                          <p:val>
                                            <p:strVal val="hidden"/>
                                          </p:val>
                                        </p:tav>
                                        <p:tav tm="50000">
                                          <p:val>
                                            <p:strVal val="visible"/>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3"/>
                                        </p:tgtEl>
                                        <p:attrNameLst>
                                          <p:attrName>style.visibility</p:attrName>
                                        </p:attrNameLst>
                                      </p:cBhvr>
                                      <p:to>
                                        <p:strVal val="visible"/>
                                      </p:to>
                                    </p:set>
                                  </p:childTnLst>
                                </p:cTn>
                              </p:par>
                              <p:par>
                                <p:cTn id="15" presetID="35" presetClass="emph" presetSubtype="0" repeatCount="10000" fill="hold" grpId="1" nodeType="withEffect">
                                  <p:stCondLst>
                                    <p:cond delay="0"/>
                                  </p:stCondLst>
                                  <p:childTnLst>
                                    <p:anim calcmode="discrete" valueType="str">
                                      <p:cBhvr>
                                        <p:cTn id="16" dur="500" fill="hold"/>
                                        <p:tgtEl>
                                          <p:spTgt spid="353"/>
                                        </p:tgtEl>
                                        <p:attrNameLst>
                                          <p:attrName>style.visibility</p:attrName>
                                        </p:attrNameLst>
                                      </p:cBhvr>
                                      <p:tavLst>
                                        <p:tav tm="0">
                                          <p:val>
                                            <p:strVal val="hidden"/>
                                          </p:val>
                                        </p:tav>
                                        <p:tav tm="50000">
                                          <p:val>
                                            <p:strVal val="visible"/>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4"/>
                                        </p:tgtEl>
                                        <p:attrNameLst>
                                          <p:attrName>style.visibility</p:attrName>
                                        </p:attrNameLst>
                                      </p:cBhvr>
                                      <p:to>
                                        <p:strVal val="visible"/>
                                      </p:to>
                                    </p:set>
                                  </p:childTnLst>
                                </p:cTn>
                              </p:par>
                              <p:par>
                                <p:cTn id="23" presetID="35" presetClass="emph" presetSubtype="0" repeatCount="10000" fill="hold" grpId="1" nodeType="withEffect">
                                  <p:stCondLst>
                                    <p:cond delay="0"/>
                                  </p:stCondLst>
                                  <p:childTnLst>
                                    <p:anim calcmode="discrete" valueType="str">
                                      <p:cBhvr>
                                        <p:cTn id="24" dur="500" fill="hold"/>
                                        <p:tgtEl>
                                          <p:spTgt spid="354"/>
                                        </p:tgtEl>
                                        <p:attrNameLst>
                                          <p:attrName>style.visibility</p:attrName>
                                        </p:attrNameLst>
                                      </p:cBhvr>
                                      <p:tavLst>
                                        <p:tav tm="0">
                                          <p:val>
                                            <p:strVal val="hidden"/>
                                          </p:val>
                                        </p:tav>
                                        <p:tav tm="50000">
                                          <p:val>
                                            <p:strVal val="visible"/>
                                          </p:val>
                                        </p:tav>
                                      </p:tavLst>
                                    </p:anim>
                                  </p:childTnLst>
                                </p:cTn>
                              </p:par>
                              <p:par>
                                <p:cTn id="25" presetID="1" presetClass="entr" presetSubtype="0" fill="hold" grpId="0" nodeType="withEffect">
                                  <p:stCondLst>
                                    <p:cond delay="0"/>
                                  </p:stCondLst>
                                  <p:childTnLst>
                                    <p:set>
                                      <p:cBhvr>
                                        <p:cTn id="26" dur="1" fill="hold">
                                          <p:stCondLst>
                                            <p:cond delay="0"/>
                                          </p:stCondLst>
                                        </p:cTn>
                                        <p:tgtEl>
                                          <p:spTgt spid="355"/>
                                        </p:tgtEl>
                                        <p:attrNameLst>
                                          <p:attrName>style.visibility</p:attrName>
                                        </p:attrNameLst>
                                      </p:cBhvr>
                                      <p:to>
                                        <p:strVal val="visible"/>
                                      </p:to>
                                    </p:set>
                                  </p:childTnLst>
                                </p:cTn>
                              </p:par>
                              <p:par>
                                <p:cTn id="27" presetID="35" presetClass="emph" presetSubtype="0" repeatCount="10000" fill="hold" grpId="1" nodeType="withEffect">
                                  <p:stCondLst>
                                    <p:cond delay="0"/>
                                  </p:stCondLst>
                                  <p:childTnLst>
                                    <p:anim calcmode="discrete" valueType="str">
                                      <p:cBhvr>
                                        <p:cTn id="28" dur="500" fill="hold"/>
                                        <p:tgtEl>
                                          <p:spTgt spid="355"/>
                                        </p:tgtEl>
                                        <p:attrNameLst>
                                          <p:attrName>style.visibility</p:attrName>
                                        </p:attrNameLst>
                                      </p:cBhvr>
                                      <p:tavLst>
                                        <p:tav tm="0">
                                          <p:val>
                                            <p:strVal val="hidden"/>
                                          </p:val>
                                        </p:tav>
                                        <p:tav tm="50000">
                                          <p:val>
                                            <p:strVal val="visible"/>
                                          </p:val>
                                        </p:tav>
                                      </p:tavLst>
                                    </p:anim>
                                  </p:childTnLst>
                                </p:cTn>
                              </p:par>
                              <p:par>
                                <p:cTn id="29" presetID="1" presetClass="entr" presetSubtype="0" fill="hold" grpId="0" nodeType="withEffect">
                                  <p:stCondLst>
                                    <p:cond delay="0"/>
                                  </p:stCondLst>
                                  <p:childTnLst>
                                    <p:set>
                                      <p:cBhvr>
                                        <p:cTn id="30" dur="1" fill="hold">
                                          <p:stCondLst>
                                            <p:cond delay="0"/>
                                          </p:stCondLst>
                                        </p:cTn>
                                        <p:tgtEl>
                                          <p:spTgt spid="357"/>
                                        </p:tgtEl>
                                        <p:attrNameLst>
                                          <p:attrName>style.visibility</p:attrName>
                                        </p:attrNameLst>
                                      </p:cBhvr>
                                      <p:to>
                                        <p:strVal val="visible"/>
                                      </p:to>
                                    </p:set>
                                  </p:childTnLst>
                                </p:cTn>
                              </p:par>
                              <p:par>
                                <p:cTn id="31" presetID="35" presetClass="emph" presetSubtype="0" repeatCount="10000" fill="hold" grpId="1" nodeType="withEffect">
                                  <p:stCondLst>
                                    <p:cond delay="0"/>
                                  </p:stCondLst>
                                  <p:childTnLst>
                                    <p:anim calcmode="discrete" valueType="str">
                                      <p:cBhvr>
                                        <p:cTn id="32" dur="500" fill="hold"/>
                                        <p:tgtEl>
                                          <p:spTgt spid="357"/>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0"/>
                                  </p:stCondLst>
                                  <p:childTnLst>
                                    <p:set>
                                      <p:cBhvr>
                                        <p:cTn id="34" dur="1" fill="hold">
                                          <p:stCondLst>
                                            <p:cond delay="0"/>
                                          </p:stCondLst>
                                        </p:cTn>
                                        <p:tgtEl>
                                          <p:spTgt spid="358"/>
                                        </p:tgtEl>
                                        <p:attrNameLst>
                                          <p:attrName>style.visibility</p:attrName>
                                        </p:attrNameLst>
                                      </p:cBhvr>
                                      <p:to>
                                        <p:strVal val="visible"/>
                                      </p:to>
                                    </p:set>
                                  </p:childTnLst>
                                </p:cTn>
                              </p:par>
                              <p:par>
                                <p:cTn id="35" presetID="35" presetClass="emph" presetSubtype="0" repeatCount="10000" fill="hold" grpId="1" nodeType="withEffect">
                                  <p:stCondLst>
                                    <p:cond delay="0"/>
                                  </p:stCondLst>
                                  <p:childTnLst>
                                    <p:anim calcmode="discrete" valueType="str">
                                      <p:cBhvr>
                                        <p:cTn id="36" dur="500" fill="hold"/>
                                        <p:tgtEl>
                                          <p:spTgt spid="358"/>
                                        </p:tgtEl>
                                        <p:attrNameLst>
                                          <p:attrName>style.visibility</p:attrName>
                                        </p:attrNameLst>
                                      </p:cBhvr>
                                      <p:tavLst>
                                        <p:tav tm="0">
                                          <p:val>
                                            <p:strVal val="hidden"/>
                                          </p:val>
                                        </p:tav>
                                        <p:tav tm="50000">
                                          <p:val>
                                            <p:strVal val="visible"/>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6">
                                            <p:bg/>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6">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66">
                                            <p:txEl>
                                              <p:pRg st="1" end="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 grpId="0" animBg="1"/>
      <p:bldP spid="352" grpId="1" animBg="1"/>
      <p:bldP spid="353" grpId="0" animBg="1"/>
      <p:bldP spid="353" grpId="1" animBg="1"/>
      <p:bldP spid="354" grpId="0" animBg="1"/>
      <p:bldP spid="354" grpId="1" animBg="1"/>
      <p:bldP spid="355" grpId="0" animBg="1"/>
      <p:bldP spid="355" grpId="1" animBg="1"/>
      <p:bldP spid="357" grpId="0" animBg="1"/>
      <p:bldP spid="357" grpId="1" animBg="1"/>
      <p:bldP spid="358" grpId="0" animBg="1"/>
      <p:bldP spid="358" grpId="1" animBg="1"/>
      <p:bldP spid="6" grpId="0" animBg="1"/>
      <p:bldP spid="359" grpId="0" animBg="1"/>
      <p:bldP spid="266"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 name="AutoShape 164">
            <a:extLst>
              <a:ext uri="{FF2B5EF4-FFF2-40B4-BE49-F238E27FC236}">
                <a16:creationId xmlns:a16="http://schemas.microsoft.com/office/drawing/2014/main" id="{B24BBD0B-49BE-47EA-851E-CA8FB9AB67F9}"/>
              </a:ext>
            </a:extLst>
          </p:cNvPr>
          <p:cNvSpPr>
            <a:spLocks noChangeArrowheads="1"/>
          </p:cNvSpPr>
          <p:nvPr/>
        </p:nvSpPr>
        <p:spPr bwMode="auto">
          <a:xfrm>
            <a:off x="5772316" y="5337906"/>
            <a:ext cx="3371684" cy="1504421"/>
          </a:xfrm>
          <a:prstGeom prst="roundRect">
            <a:avLst>
              <a:gd name="adj" fmla="val 1279"/>
            </a:avLst>
          </a:prstGeom>
          <a:solidFill>
            <a:srgbClr val="FFF0DC"/>
          </a:solidFill>
          <a:ln w="28575" algn="ctr">
            <a:solidFill>
              <a:srgbClr val="FFF0DC"/>
            </a:solidFill>
            <a:round/>
            <a:headEnd/>
            <a:tailEnd/>
          </a:ln>
          <a:effectLst>
            <a:outerShdw blurRad="50800" dist="38100" dir="13500000" algn="br"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sp>
        <p:nvSpPr>
          <p:cNvPr id="820" name="Rectangle 13">
            <a:extLst>
              <a:ext uri="{FF2B5EF4-FFF2-40B4-BE49-F238E27FC236}">
                <a16:creationId xmlns:a16="http://schemas.microsoft.com/office/drawing/2014/main" id="{FF7BCDBD-B913-446C-A8EE-CAA3EAF6EC66}"/>
              </a:ext>
            </a:extLst>
          </p:cNvPr>
          <p:cNvSpPr>
            <a:spLocks noChangeArrowheads="1"/>
          </p:cNvSpPr>
          <p:nvPr/>
        </p:nvSpPr>
        <p:spPr bwMode="auto">
          <a:xfrm>
            <a:off x="8170863" y="1700213"/>
            <a:ext cx="720725" cy="647700"/>
          </a:xfrm>
          <a:prstGeom prst="rect">
            <a:avLst/>
          </a:prstGeom>
          <a:solidFill>
            <a:srgbClr val="EAEAEA"/>
          </a:solidFill>
          <a:ln w="9525">
            <a:solidFill>
              <a:schemeClr val="bg1">
                <a:lumMod val="85000"/>
              </a:schemeClr>
            </a:solidFill>
            <a:miter lim="800000"/>
            <a:headEnd/>
            <a:tailEnd/>
          </a:ln>
        </p:spPr>
        <p:txBody>
          <a:bodyPr wrap="none" anchor="ctr">
            <a:spAutoFit/>
          </a:bodyPr>
          <a:lstStyle/>
          <a:p>
            <a:endParaRPr lang="ja-JP" altLang="en-US"/>
          </a:p>
        </p:txBody>
      </p:sp>
      <p:sp>
        <p:nvSpPr>
          <p:cNvPr id="676" name="Rectangle 2">
            <a:extLst>
              <a:ext uri="{FF2B5EF4-FFF2-40B4-BE49-F238E27FC236}">
                <a16:creationId xmlns:a16="http://schemas.microsoft.com/office/drawing/2014/main" id="{EA6D8FEB-FE13-461D-872A-2D675D3040A5}"/>
              </a:ext>
            </a:extLst>
          </p:cNvPr>
          <p:cNvSpPr>
            <a:spLocks noChangeArrowheads="1"/>
          </p:cNvSpPr>
          <p:nvPr/>
        </p:nvSpPr>
        <p:spPr bwMode="auto">
          <a:xfrm>
            <a:off x="5435600" y="1052513"/>
            <a:ext cx="2447925" cy="2160587"/>
          </a:xfrm>
          <a:prstGeom prst="rect">
            <a:avLst/>
          </a:prstGeom>
          <a:solidFill>
            <a:srgbClr val="EAEAEA"/>
          </a:solidFill>
          <a:ln w="9525">
            <a:solidFill>
              <a:schemeClr val="hlink"/>
            </a:solidFill>
            <a:miter lim="800000"/>
            <a:headEnd/>
            <a:tailEnd/>
          </a:ln>
        </p:spPr>
        <p:txBody>
          <a:bodyPr anchor="ctr">
            <a:spAutoFit/>
          </a:bodyPr>
          <a:lstStyle/>
          <a:p>
            <a:pPr algn="ctr"/>
            <a:endParaRPr kumimoji="1" lang="ja-JP" altLang="ja-JP"/>
          </a:p>
        </p:txBody>
      </p:sp>
      <p:sp>
        <p:nvSpPr>
          <p:cNvPr id="525" name="Line 3">
            <a:extLst>
              <a:ext uri="{FF2B5EF4-FFF2-40B4-BE49-F238E27FC236}">
                <a16:creationId xmlns:a16="http://schemas.microsoft.com/office/drawing/2014/main" id="{36666772-7BEE-4EF0-9F49-CF63E0906890}"/>
              </a:ext>
            </a:extLst>
          </p:cNvPr>
          <p:cNvSpPr>
            <a:spLocks noChangeShapeType="1"/>
          </p:cNvSpPr>
          <p:nvPr/>
        </p:nvSpPr>
        <p:spPr bwMode="auto">
          <a:xfrm>
            <a:off x="8531225" y="908050"/>
            <a:ext cx="1588" cy="18002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526" name="Rectangle 161">
            <a:extLst>
              <a:ext uri="{FF2B5EF4-FFF2-40B4-BE49-F238E27FC236}">
                <a16:creationId xmlns:a16="http://schemas.microsoft.com/office/drawing/2014/main" id="{DE1360FC-D63E-42D6-A0A5-FD6ECB967D0A}"/>
              </a:ext>
            </a:extLst>
          </p:cNvPr>
          <p:cNvSpPr>
            <a:spLocks noChangeArrowheads="1"/>
          </p:cNvSpPr>
          <p:nvPr/>
        </p:nvSpPr>
        <p:spPr bwMode="auto">
          <a:xfrm>
            <a:off x="8474075" y="2330450"/>
            <a:ext cx="107950" cy="4349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ja-JP" altLang="en-US"/>
          </a:p>
        </p:txBody>
      </p:sp>
      <p:sp>
        <p:nvSpPr>
          <p:cNvPr id="527" name="Line 2">
            <a:extLst>
              <a:ext uri="{FF2B5EF4-FFF2-40B4-BE49-F238E27FC236}">
                <a16:creationId xmlns:a16="http://schemas.microsoft.com/office/drawing/2014/main" id="{A324BCED-F5DE-4942-9BC7-6B1386590A1D}"/>
              </a:ext>
            </a:extLst>
          </p:cNvPr>
          <p:cNvSpPr>
            <a:spLocks noChangeShapeType="1"/>
          </p:cNvSpPr>
          <p:nvPr/>
        </p:nvSpPr>
        <p:spPr bwMode="auto">
          <a:xfrm>
            <a:off x="6227763" y="692150"/>
            <a:ext cx="208756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530" name="Oval 7">
            <a:extLst>
              <a:ext uri="{FF2B5EF4-FFF2-40B4-BE49-F238E27FC236}">
                <a16:creationId xmlns:a16="http://schemas.microsoft.com/office/drawing/2014/main" id="{264C856A-79F0-4F58-BBD2-E227A4235F75}"/>
              </a:ext>
            </a:extLst>
          </p:cNvPr>
          <p:cNvSpPr>
            <a:spLocks noChangeArrowheads="1"/>
          </p:cNvSpPr>
          <p:nvPr/>
        </p:nvSpPr>
        <p:spPr bwMode="auto">
          <a:xfrm>
            <a:off x="8099425" y="692150"/>
            <a:ext cx="431800" cy="431800"/>
          </a:xfrm>
          <a:prstGeom prst="ellipse">
            <a:avLst/>
          </a:prstGeom>
          <a:solidFill>
            <a:srgbClr val="EAEAEA"/>
          </a:solidFill>
          <a:ln w="38100">
            <a:solidFill>
              <a:schemeClr val="tx1"/>
            </a:solidFill>
            <a:round/>
            <a:headEnd/>
            <a:tailEnd/>
          </a:ln>
        </p:spPr>
        <p:txBody>
          <a:bodyPr anchor="ctr">
            <a:spAutoFit/>
          </a:bodyPr>
          <a:lstStyle/>
          <a:p>
            <a:endParaRPr lang="ja-JP" altLang="en-US"/>
          </a:p>
        </p:txBody>
      </p:sp>
      <p:sp>
        <p:nvSpPr>
          <p:cNvPr id="531" name="Line 8">
            <a:extLst>
              <a:ext uri="{FF2B5EF4-FFF2-40B4-BE49-F238E27FC236}">
                <a16:creationId xmlns:a16="http://schemas.microsoft.com/office/drawing/2014/main" id="{25A9469C-0157-49D5-BFD4-111413B2CF80}"/>
              </a:ext>
            </a:extLst>
          </p:cNvPr>
          <p:cNvSpPr>
            <a:spLocks noChangeShapeType="1"/>
          </p:cNvSpPr>
          <p:nvPr/>
        </p:nvSpPr>
        <p:spPr bwMode="auto">
          <a:xfrm flipH="1">
            <a:off x="7739063" y="908050"/>
            <a:ext cx="576262" cy="215900"/>
          </a:xfrm>
          <a:prstGeom prst="line">
            <a:avLst/>
          </a:prstGeom>
          <a:noFill/>
          <a:ln w="76200">
            <a:solidFill>
              <a:schemeClr val="hlink"/>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532" name="Rectangle 9">
            <a:extLst>
              <a:ext uri="{FF2B5EF4-FFF2-40B4-BE49-F238E27FC236}">
                <a16:creationId xmlns:a16="http://schemas.microsoft.com/office/drawing/2014/main" id="{BBCE24E3-3467-4A33-A338-8DF8469977FC}"/>
              </a:ext>
            </a:extLst>
          </p:cNvPr>
          <p:cNvSpPr>
            <a:spLocks noChangeArrowheads="1"/>
          </p:cNvSpPr>
          <p:nvPr/>
        </p:nvSpPr>
        <p:spPr bwMode="auto">
          <a:xfrm>
            <a:off x="4716463" y="549275"/>
            <a:ext cx="935037" cy="287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ja-JP" altLang="en-US"/>
          </a:p>
        </p:txBody>
      </p:sp>
      <p:sp>
        <p:nvSpPr>
          <p:cNvPr id="533" name="Rectangle 11">
            <a:extLst>
              <a:ext uri="{FF2B5EF4-FFF2-40B4-BE49-F238E27FC236}">
                <a16:creationId xmlns:a16="http://schemas.microsoft.com/office/drawing/2014/main" id="{7B5E3A14-935C-4DFB-8B9C-21FC90A422FF}"/>
              </a:ext>
            </a:extLst>
          </p:cNvPr>
          <p:cNvSpPr>
            <a:spLocks noChangeArrowheads="1"/>
          </p:cNvSpPr>
          <p:nvPr/>
        </p:nvSpPr>
        <p:spPr bwMode="auto">
          <a:xfrm>
            <a:off x="5580063" y="4048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534" name="Rectangle 12">
            <a:extLst>
              <a:ext uri="{FF2B5EF4-FFF2-40B4-BE49-F238E27FC236}">
                <a16:creationId xmlns:a16="http://schemas.microsoft.com/office/drawing/2014/main" id="{CD587C5A-9054-436B-8DF8-14F031F741EA}"/>
              </a:ext>
            </a:extLst>
          </p:cNvPr>
          <p:cNvSpPr>
            <a:spLocks noChangeArrowheads="1"/>
          </p:cNvSpPr>
          <p:nvPr/>
        </p:nvSpPr>
        <p:spPr bwMode="auto">
          <a:xfrm>
            <a:off x="5726113" y="4048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A</a:t>
            </a:r>
          </a:p>
        </p:txBody>
      </p:sp>
      <p:sp>
        <p:nvSpPr>
          <p:cNvPr id="535" name="Rectangle 13">
            <a:extLst>
              <a:ext uri="{FF2B5EF4-FFF2-40B4-BE49-F238E27FC236}">
                <a16:creationId xmlns:a16="http://schemas.microsoft.com/office/drawing/2014/main" id="{82DAC718-C59C-47C3-8E1A-C2A84D0190D5}"/>
              </a:ext>
            </a:extLst>
          </p:cNvPr>
          <p:cNvSpPr>
            <a:spLocks noChangeArrowheads="1"/>
          </p:cNvSpPr>
          <p:nvPr/>
        </p:nvSpPr>
        <p:spPr bwMode="auto">
          <a:xfrm>
            <a:off x="8170863" y="1700213"/>
            <a:ext cx="720725" cy="647700"/>
          </a:xfrm>
          <a:prstGeom prst="rect">
            <a:avLst/>
          </a:prstGeom>
          <a:solidFill>
            <a:srgbClr val="CCFFFF"/>
          </a:solidFill>
          <a:ln w="9525">
            <a:solidFill>
              <a:schemeClr val="accent1"/>
            </a:solidFill>
            <a:miter lim="800000"/>
            <a:headEnd/>
            <a:tailEnd/>
          </a:ln>
        </p:spPr>
        <p:txBody>
          <a:bodyPr wrap="none" anchor="ctr">
            <a:spAutoFit/>
          </a:bodyPr>
          <a:lstStyle/>
          <a:p>
            <a:endParaRPr lang="ja-JP" altLang="en-US"/>
          </a:p>
        </p:txBody>
      </p:sp>
      <p:sp>
        <p:nvSpPr>
          <p:cNvPr id="536" name="Rectangle 14">
            <a:extLst>
              <a:ext uri="{FF2B5EF4-FFF2-40B4-BE49-F238E27FC236}">
                <a16:creationId xmlns:a16="http://schemas.microsoft.com/office/drawing/2014/main" id="{2A5ADE9F-2F5E-4129-B03F-64A1CA74C5D7}"/>
              </a:ext>
            </a:extLst>
          </p:cNvPr>
          <p:cNvSpPr>
            <a:spLocks noChangeArrowheads="1"/>
          </p:cNvSpPr>
          <p:nvPr/>
        </p:nvSpPr>
        <p:spPr bwMode="auto">
          <a:xfrm>
            <a:off x="8316913" y="177323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ja-JP"/>
              <a:t>B</a:t>
            </a:r>
          </a:p>
        </p:txBody>
      </p:sp>
      <p:sp>
        <p:nvSpPr>
          <p:cNvPr id="599" name="Rectangle 2">
            <a:extLst>
              <a:ext uri="{FF2B5EF4-FFF2-40B4-BE49-F238E27FC236}">
                <a16:creationId xmlns:a16="http://schemas.microsoft.com/office/drawing/2014/main" id="{131F9C77-FB5F-4209-8DDB-14AFE53569D0}"/>
              </a:ext>
            </a:extLst>
          </p:cNvPr>
          <p:cNvSpPr>
            <a:spLocks noChangeArrowheads="1"/>
          </p:cNvSpPr>
          <p:nvPr/>
        </p:nvSpPr>
        <p:spPr bwMode="auto">
          <a:xfrm>
            <a:off x="58378" y="4873950"/>
            <a:ext cx="5764899" cy="1932924"/>
          </a:xfrm>
          <a:prstGeom prst="rect">
            <a:avLst/>
          </a:prstGeom>
          <a:solidFill>
            <a:srgbClr val="FFF0DC"/>
          </a:solidFill>
          <a:ln w="9525">
            <a:solidFill>
              <a:schemeClr val="hlink"/>
            </a:solidFill>
            <a:miter lim="800000"/>
            <a:headEnd/>
            <a:tailEnd/>
          </a:ln>
          <a:effectLst>
            <a:outerShdw blurRad="50800" dist="38100" dir="2700000" algn="tl" rotWithShape="0">
              <a:prstClr val="black">
                <a:alpha val="40000"/>
              </a:prstClr>
            </a:outerShdw>
            <a:softEdge rad="127000"/>
          </a:effectLst>
        </p:spPr>
        <p:txBody>
          <a:bodyPr wrap="square" anchor="ctr">
            <a:noAutofit/>
          </a:bodyPr>
          <a:lstStyle/>
          <a:p>
            <a:pPr>
              <a:spcBef>
                <a:spcPts val="0"/>
              </a:spcBef>
            </a:pPr>
            <a:r>
              <a:rPr lang="ja-JP" altLang="en-US" dirty="0">
                <a:solidFill>
                  <a:srgbClr val="C84600"/>
                </a:solidFill>
              </a:rPr>
              <a:t>　力を図示し、運動方程式を解けば</a:t>
            </a:r>
            <a:endParaRPr lang="en-US" altLang="ja-JP" dirty="0">
              <a:solidFill>
                <a:srgbClr val="C84600"/>
              </a:solidFill>
            </a:endParaRPr>
          </a:p>
          <a:p>
            <a:pPr>
              <a:spcBef>
                <a:spcPts val="0"/>
              </a:spcBef>
            </a:pPr>
            <a:r>
              <a:rPr lang="ja-JP" altLang="en-US" dirty="0">
                <a:solidFill>
                  <a:srgbClr val="C84600"/>
                </a:solidFill>
              </a:rPr>
              <a:t>　加速度と力が求まる。</a:t>
            </a:r>
            <a:endParaRPr lang="en-US" altLang="ja-JP" dirty="0">
              <a:solidFill>
                <a:srgbClr val="C84600"/>
              </a:solidFill>
            </a:endParaRPr>
          </a:p>
          <a:p>
            <a:pPr>
              <a:spcBef>
                <a:spcPts val="0"/>
              </a:spcBef>
            </a:pPr>
            <a:r>
              <a:rPr kumimoji="1" lang="ja-JP" altLang="en-US" dirty="0">
                <a:solidFill>
                  <a:srgbClr val="C84600"/>
                </a:solidFill>
              </a:rPr>
              <a:t>　これにより運動が予測できる。</a:t>
            </a:r>
            <a:endParaRPr kumimoji="1" lang="ja-JP" altLang="ja-JP" dirty="0">
              <a:solidFill>
                <a:srgbClr val="C84600"/>
              </a:solidFill>
            </a:endParaRPr>
          </a:p>
        </p:txBody>
      </p:sp>
      <p:sp>
        <p:nvSpPr>
          <p:cNvPr id="737" name="Rectangle 52">
            <a:extLst>
              <a:ext uri="{FF2B5EF4-FFF2-40B4-BE49-F238E27FC236}">
                <a16:creationId xmlns:a16="http://schemas.microsoft.com/office/drawing/2014/main" id="{5252AD3D-8F4E-4F8D-B992-EA0FD0E2DF3E}"/>
              </a:ext>
            </a:extLst>
          </p:cNvPr>
          <p:cNvSpPr>
            <a:spLocks noChangeArrowheads="1"/>
          </p:cNvSpPr>
          <p:nvPr/>
        </p:nvSpPr>
        <p:spPr bwMode="auto">
          <a:xfrm>
            <a:off x="-3968" y="0"/>
            <a:ext cx="500776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spcBef>
                <a:spcPts val="0"/>
              </a:spcBef>
            </a:pPr>
            <a:r>
              <a:rPr lang="ja-JP" altLang="en-US" dirty="0"/>
              <a:t>物体</a:t>
            </a:r>
            <a:r>
              <a:rPr lang="en-US" altLang="ja-JP" dirty="0"/>
              <a:t>B</a:t>
            </a:r>
            <a:r>
              <a:rPr lang="ja-JP" altLang="en-US" dirty="0"/>
              <a:t>ははじめ</a:t>
            </a:r>
            <a:r>
              <a:rPr lang="en-US" altLang="ja-JP" i="1" dirty="0">
                <a:latin typeface="Bookman Old Style" pitchFamily="18" charset="0"/>
              </a:rPr>
              <a:t>h</a:t>
            </a:r>
            <a:r>
              <a:rPr lang="en-US" altLang="ja-JP" dirty="0"/>
              <a:t> </a:t>
            </a:r>
            <a:r>
              <a:rPr lang="en-US" altLang="ja-JP" dirty="0">
                <a:latin typeface="Symbol" panose="05050102010706020507" pitchFamily="18" charset="2"/>
              </a:rPr>
              <a:t>=</a:t>
            </a:r>
            <a:r>
              <a:rPr lang="en-US" altLang="ja-JP" dirty="0"/>
              <a:t>3.0m</a:t>
            </a:r>
            <a:r>
              <a:rPr lang="ja-JP" altLang="en-US" dirty="0"/>
              <a:t>の高さ</a:t>
            </a:r>
            <a:endParaRPr lang="en-US" altLang="ja-JP" dirty="0"/>
          </a:p>
          <a:p>
            <a:pPr algn="just">
              <a:spcBef>
                <a:spcPts val="0"/>
              </a:spcBef>
            </a:pPr>
            <a:r>
              <a:rPr kumimoji="1" lang="ja-JP" altLang="en-US" dirty="0"/>
              <a:t>にあり初速度は</a:t>
            </a:r>
            <a:r>
              <a:rPr kumimoji="1" lang="en-US" altLang="ja-JP" dirty="0"/>
              <a:t>0</a:t>
            </a:r>
            <a:r>
              <a:rPr kumimoji="1" lang="ja-JP" altLang="en-US" dirty="0"/>
              <a:t>とする</a:t>
            </a:r>
            <a:r>
              <a:rPr lang="ja-JP" altLang="en-US" dirty="0"/>
              <a:t>。地上に</a:t>
            </a:r>
            <a:endParaRPr kumimoji="1" lang="en-US" altLang="ja-JP" dirty="0"/>
          </a:p>
          <a:p>
            <a:pPr algn="just">
              <a:spcBef>
                <a:spcPts val="0"/>
              </a:spcBef>
            </a:pPr>
            <a:r>
              <a:rPr kumimoji="1" lang="ja-JP" altLang="en-US" dirty="0"/>
              <a:t>着く</a:t>
            </a:r>
            <a:r>
              <a:rPr lang="ja-JP" altLang="en-US" dirty="0"/>
              <a:t>に要する時間 </a:t>
            </a:r>
            <a:r>
              <a:rPr lang="en-US" altLang="ja-JP" i="1" dirty="0">
                <a:latin typeface="Bookman Old Style" pitchFamily="18" charset="0"/>
              </a:rPr>
              <a:t>t </a:t>
            </a:r>
            <a:r>
              <a:rPr lang="ja-JP" altLang="en-US" dirty="0"/>
              <a:t>を求めよ。</a:t>
            </a:r>
            <a:endParaRPr kumimoji="1" lang="en-US" altLang="ja-JP" dirty="0"/>
          </a:p>
        </p:txBody>
      </p:sp>
      <p:grpSp>
        <p:nvGrpSpPr>
          <p:cNvPr id="765" name="グループ化 764">
            <a:extLst>
              <a:ext uri="{FF2B5EF4-FFF2-40B4-BE49-F238E27FC236}">
                <a16:creationId xmlns:a16="http://schemas.microsoft.com/office/drawing/2014/main" id="{EC708C21-E6DA-4D46-B834-6E9D0240BA86}"/>
              </a:ext>
            </a:extLst>
          </p:cNvPr>
          <p:cNvGrpSpPr/>
          <p:nvPr/>
        </p:nvGrpSpPr>
        <p:grpSpPr>
          <a:xfrm>
            <a:off x="5928030" y="5461560"/>
            <a:ext cx="3215970" cy="1428637"/>
            <a:chOff x="5928030" y="5461560"/>
            <a:chExt cx="3215970" cy="1428637"/>
          </a:xfrm>
        </p:grpSpPr>
        <p:sp>
          <p:nvSpPr>
            <p:cNvPr id="766" name="Rectangle 77">
              <a:extLst>
                <a:ext uri="{FF2B5EF4-FFF2-40B4-BE49-F238E27FC236}">
                  <a16:creationId xmlns:a16="http://schemas.microsoft.com/office/drawing/2014/main" id="{AF2FDA95-EFD1-47E6-9EBC-B1C759655F60}"/>
                </a:ext>
              </a:extLst>
            </p:cNvPr>
            <p:cNvSpPr>
              <a:spLocks noChangeArrowheads="1"/>
            </p:cNvSpPr>
            <p:nvPr/>
          </p:nvSpPr>
          <p:spPr bwMode="auto">
            <a:xfrm>
              <a:off x="6027738" y="5501248"/>
              <a:ext cx="39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767" name="Rectangle 80">
              <a:extLst>
                <a:ext uri="{FF2B5EF4-FFF2-40B4-BE49-F238E27FC236}">
                  <a16:creationId xmlns:a16="http://schemas.microsoft.com/office/drawing/2014/main" id="{3CB6A2BA-32B9-4733-AE70-86D83DF2CCC5}"/>
                </a:ext>
              </a:extLst>
            </p:cNvPr>
            <p:cNvSpPr>
              <a:spLocks noChangeArrowheads="1"/>
            </p:cNvSpPr>
            <p:nvPr/>
          </p:nvSpPr>
          <p:spPr bwMode="auto">
            <a:xfrm>
              <a:off x="6388100" y="5501248"/>
              <a:ext cx="125888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768" name="Rectangle 83">
              <a:extLst>
                <a:ext uri="{FF2B5EF4-FFF2-40B4-BE49-F238E27FC236}">
                  <a16:creationId xmlns:a16="http://schemas.microsoft.com/office/drawing/2014/main" id="{C725DF9C-F3B8-4194-83BB-F962D392B936}"/>
                </a:ext>
              </a:extLst>
            </p:cNvPr>
            <p:cNvSpPr>
              <a:spLocks noChangeArrowheads="1"/>
            </p:cNvSpPr>
            <p:nvPr/>
          </p:nvSpPr>
          <p:spPr bwMode="auto">
            <a:xfrm>
              <a:off x="8604250" y="585526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答</a:t>
              </a:r>
            </a:p>
          </p:txBody>
        </p:sp>
        <p:sp>
          <p:nvSpPr>
            <p:cNvPr id="769" name="Rectangle 107">
              <a:extLst>
                <a:ext uri="{FF2B5EF4-FFF2-40B4-BE49-F238E27FC236}">
                  <a16:creationId xmlns:a16="http://schemas.microsoft.com/office/drawing/2014/main" id="{F07A770E-E1C9-439B-8720-9C24D0E7CAF2}"/>
                </a:ext>
              </a:extLst>
            </p:cNvPr>
            <p:cNvSpPr>
              <a:spLocks noChangeArrowheads="1"/>
            </p:cNvSpPr>
            <p:nvPr/>
          </p:nvSpPr>
          <p:spPr bwMode="auto">
            <a:xfrm>
              <a:off x="6311900" y="5475848"/>
              <a:ext cx="14510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3.27m/s</a:t>
              </a:r>
              <a:r>
                <a:rPr lang="en-US" altLang="ja-JP" baseline="30000" dirty="0"/>
                <a:t>2</a:t>
              </a:r>
              <a:endParaRPr kumimoji="1" lang="en-US" altLang="ja-JP" baseline="30000" dirty="0"/>
            </a:p>
          </p:txBody>
        </p:sp>
        <p:sp>
          <p:nvSpPr>
            <p:cNvPr id="770" name="Rectangle 160">
              <a:extLst>
                <a:ext uri="{FF2B5EF4-FFF2-40B4-BE49-F238E27FC236}">
                  <a16:creationId xmlns:a16="http://schemas.microsoft.com/office/drawing/2014/main" id="{2988763F-BA84-480C-B9F5-62D11F5251B8}"/>
                </a:ext>
              </a:extLst>
            </p:cNvPr>
            <p:cNvSpPr>
              <a:spLocks noChangeArrowheads="1"/>
            </p:cNvSpPr>
            <p:nvPr/>
          </p:nvSpPr>
          <p:spPr bwMode="auto">
            <a:xfrm>
              <a:off x="7523163" y="5502835"/>
              <a:ext cx="633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400" dirty="0">
                  <a:latin typeface="Bookman Old Style" pitchFamily="18" charset="0"/>
                  <a:ea typeface="ＭＳ ゴシック" pitchFamily="49" charset="-128"/>
                </a:rPr>
                <a:t>≒</a:t>
              </a:r>
            </a:p>
          </p:txBody>
        </p:sp>
        <p:sp>
          <p:nvSpPr>
            <p:cNvPr id="771" name="Rectangle 161">
              <a:extLst>
                <a:ext uri="{FF2B5EF4-FFF2-40B4-BE49-F238E27FC236}">
                  <a16:creationId xmlns:a16="http://schemas.microsoft.com/office/drawing/2014/main" id="{07E3866C-1811-4647-B10B-FCA418C5A6E2}"/>
                </a:ext>
              </a:extLst>
            </p:cNvPr>
            <p:cNvSpPr>
              <a:spLocks noChangeArrowheads="1"/>
            </p:cNvSpPr>
            <p:nvPr/>
          </p:nvSpPr>
          <p:spPr bwMode="auto">
            <a:xfrm>
              <a:off x="7924800" y="5501248"/>
              <a:ext cx="11144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772" name="Rectangle 162">
              <a:extLst>
                <a:ext uri="{FF2B5EF4-FFF2-40B4-BE49-F238E27FC236}">
                  <a16:creationId xmlns:a16="http://schemas.microsoft.com/office/drawing/2014/main" id="{671AC4B9-5B77-4270-AE1A-E938BDF670AE}"/>
                </a:ext>
              </a:extLst>
            </p:cNvPr>
            <p:cNvSpPr>
              <a:spLocks noChangeArrowheads="1"/>
            </p:cNvSpPr>
            <p:nvPr/>
          </p:nvSpPr>
          <p:spPr bwMode="auto">
            <a:xfrm>
              <a:off x="7881938" y="5461560"/>
              <a:ext cx="1262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3.3m/s</a:t>
              </a:r>
              <a:r>
                <a:rPr lang="en-US" altLang="ja-JP" baseline="30000" dirty="0"/>
                <a:t>2</a:t>
              </a:r>
              <a:endParaRPr kumimoji="1" lang="en-US" altLang="ja-JP" baseline="30000" dirty="0"/>
            </a:p>
          </p:txBody>
        </p:sp>
        <p:sp>
          <p:nvSpPr>
            <p:cNvPr id="773" name="Rectangle 104">
              <a:extLst>
                <a:ext uri="{FF2B5EF4-FFF2-40B4-BE49-F238E27FC236}">
                  <a16:creationId xmlns:a16="http://schemas.microsoft.com/office/drawing/2014/main" id="{6E4824B7-F727-4700-BCE5-8350FCA9F2C2}"/>
                </a:ext>
              </a:extLst>
            </p:cNvPr>
            <p:cNvSpPr>
              <a:spLocks noChangeArrowheads="1"/>
            </p:cNvSpPr>
            <p:nvPr/>
          </p:nvSpPr>
          <p:spPr bwMode="auto">
            <a:xfrm>
              <a:off x="7843232" y="6338888"/>
              <a:ext cx="9659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26N</a:t>
              </a:r>
              <a:endParaRPr kumimoji="1" lang="en-US" altLang="ja-JP" baseline="30000" dirty="0"/>
            </a:p>
          </p:txBody>
        </p:sp>
        <p:sp>
          <p:nvSpPr>
            <p:cNvPr id="774" name="Rectangle 156">
              <a:extLst>
                <a:ext uri="{FF2B5EF4-FFF2-40B4-BE49-F238E27FC236}">
                  <a16:creationId xmlns:a16="http://schemas.microsoft.com/office/drawing/2014/main" id="{310AD8DA-B6A3-4AD4-AF9A-2B7EAF80D0F8}"/>
                </a:ext>
              </a:extLst>
            </p:cNvPr>
            <p:cNvSpPr>
              <a:spLocks noChangeArrowheads="1"/>
            </p:cNvSpPr>
            <p:nvPr/>
          </p:nvSpPr>
          <p:spPr bwMode="auto">
            <a:xfrm>
              <a:off x="5928030" y="6338887"/>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latin typeface="Symbol" pitchFamily="18" charset="2"/>
                  <a:ea typeface="ＭＳ ゴシック" pitchFamily="49" charset="-128"/>
                </a:rPr>
                <a:t>=</a:t>
              </a:r>
            </a:p>
          </p:txBody>
        </p:sp>
        <p:sp>
          <p:nvSpPr>
            <p:cNvPr id="775" name="Rectangle 161">
              <a:extLst>
                <a:ext uri="{FF2B5EF4-FFF2-40B4-BE49-F238E27FC236}">
                  <a16:creationId xmlns:a16="http://schemas.microsoft.com/office/drawing/2014/main" id="{D6A20ECC-3353-4E5F-A638-DF1E9163EBC9}"/>
                </a:ext>
              </a:extLst>
            </p:cNvPr>
            <p:cNvSpPr>
              <a:spLocks noChangeArrowheads="1"/>
            </p:cNvSpPr>
            <p:nvPr/>
          </p:nvSpPr>
          <p:spPr bwMode="auto">
            <a:xfrm>
              <a:off x="6259132" y="6354762"/>
              <a:ext cx="1275009"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776" name="Rectangle 163">
              <a:extLst>
                <a:ext uri="{FF2B5EF4-FFF2-40B4-BE49-F238E27FC236}">
                  <a16:creationId xmlns:a16="http://schemas.microsoft.com/office/drawing/2014/main" id="{99412570-49A3-4964-A917-FF6408974FE5}"/>
                </a:ext>
              </a:extLst>
            </p:cNvPr>
            <p:cNvSpPr>
              <a:spLocks noChangeArrowheads="1"/>
            </p:cNvSpPr>
            <p:nvPr/>
          </p:nvSpPr>
          <p:spPr bwMode="auto">
            <a:xfrm>
              <a:off x="8604250" y="6338887"/>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答</a:t>
              </a:r>
            </a:p>
          </p:txBody>
        </p:sp>
        <p:sp>
          <p:nvSpPr>
            <p:cNvPr id="777" name="Rectangle 165">
              <a:extLst>
                <a:ext uri="{FF2B5EF4-FFF2-40B4-BE49-F238E27FC236}">
                  <a16:creationId xmlns:a16="http://schemas.microsoft.com/office/drawing/2014/main" id="{78128DE8-A182-4AA6-A659-D12FCBBB1815}"/>
                </a:ext>
              </a:extLst>
            </p:cNvPr>
            <p:cNvSpPr>
              <a:spLocks noChangeArrowheads="1"/>
            </p:cNvSpPr>
            <p:nvPr/>
          </p:nvSpPr>
          <p:spPr bwMode="auto">
            <a:xfrm>
              <a:off x="6286788" y="6334780"/>
              <a:ext cx="12859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26.15N</a:t>
              </a:r>
              <a:endParaRPr kumimoji="1" lang="en-US" altLang="ja-JP" baseline="30000" dirty="0"/>
            </a:p>
          </p:txBody>
        </p:sp>
        <p:sp>
          <p:nvSpPr>
            <p:cNvPr id="778" name="Rectangle 161">
              <a:extLst>
                <a:ext uri="{FF2B5EF4-FFF2-40B4-BE49-F238E27FC236}">
                  <a16:creationId xmlns:a16="http://schemas.microsoft.com/office/drawing/2014/main" id="{124D729F-879B-4C43-BA98-91D65F14FEBE}"/>
                </a:ext>
              </a:extLst>
            </p:cNvPr>
            <p:cNvSpPr>
              <a:spLocks noChangeArrowheads="1"/>
            </p:cNvSpPr>
            <p:nvPr/>
          </p:nvSpPr>
          <p:spPr bwMode="auto">
            <a:xfrm>
              <a:off x="7791718" y="6349285"/>
              <a:ext cx="862885" cy="5409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779" name="Rectangle 167">
              <a:extLst>
                <a:ext uri="{FF2B5EF4-FFF2-40B4-BE49-F238E27FC236}">
                  <a16:creationId xmlns:a16="http://schemas.microsoft.com/office/drawing/2014/main" id="{5A48D1B7-A47B-44F7-AC93-A542C2952856}"/>
                </a:ext>
              </a:extLst>
            </p:cNvPr>
            <p:cNvSpPr>
              <a:spLocks noChangeArrowheads="1"/>
            </p:cNvSpPr>
            <p:nvPr/>
          </p:nvSpPr>
          <p:spPr bwMode="auto">
            <a:xfrm>
              <a:off x="7332216" y="6334780"/>
              <a:ext cx="8072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latin typeface="Bookman Old Style" pitchFamily="18" charset="0"/>
                  <a:ea typeface="ＭＳ ゴシック" pitchFamily="49" charset="-128"/>
                </a:rPr>
                <a:t> </a:t>
              </a:r>
              <a:r>
                <a:rPr lang="en-US" altLang="ja-JP" sz="2400" dirty="0">
                  <a:latin typeface="Bookman Old Style" pitchFamily="18" charset="0"/>
                  <a:ea typeface="ＭＳ ゴシック" pitchFamily="49" charset="-128"/>
                </a:rPr>
                <a:t>≒</a:t>
              </a:r>
            </a:p>
          </p:txBody>
        </p:sp>
      </p:grpSp>
      <p:sp>
        <p:nvSpPr>
          <p:cNvPr id="782" name="Rectangle 361">
            <a:extLst>
              <a:ext uri="{FF2B5EF4-FFF2-40B4-BE49-F238E27FC236}">
                <a16:creationId xmlns:a16="http://schemas.microsoft.com/office/drawing/2014/main" id="{D41AF0D7-2215-427C-8062-6B0BB3A53FFC}"/>
              </a:ext>
            </a:extLst>
          </p:cNvPr>
          <p:cNvSpPr>
            <a:spLocks noChangeArrowheads="1"/>
          </p:cNvSpPr>
          <p:nvPr/>
        </p:nvSpPr>
        <p:spPr bwMode="auto">
          <a:xfrm>
            <a:off x="5737226" y="5501247"/>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itchFamily="18" charset="0"/>
              </a:rPr>
              <a:t>a</a:t>
            </a:r>
          </a:p>
        </p:txBody>
      </p:sp>
      <p:sp>
        <p:nvSpPr>
          <p:cNvPr id="783" name="Rectangle 155">
            <a:extLst>
              <a:ext uri="{FF2B5EF4-FFF2-40B4-BE49-F238E27FC236}">
                <a16:creationId xmlns:a16="http://schemas.microsoft.com/office/drawing/2014/main" id="{90D94304-3CC9-4054-8747-B621C00AD978}"/>
              </a:ext>
            </a:extLst>
          </p:cNvPr>
          <p:cNvSpPr>
            <a:spLocks noChangeArrowheads="1"/>
          </p:cNvSpPr>
          <p:nvPr/>
        </p:nvSpPr>
        <p:spPr bwMode="auto">
          <a:xfrm>
            <a:off x="5680910" y="6319107"/>
            <a:ext cx="5551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latin typeface="Bookman Old Style" pitchFamily="18" charset="0"/>
                <a:ea typeface="ＭＳ ゴシック" pitchFamily="49" charset="-128"/>
              </a:rPr>
              <a:t>T </a:t>
            </a:r>
            <a:endParaRPr lang="en-US" altLang="ja-JP" dirty="0">
              <a:latin typeface="Symbol" pitchFamily="18" charset="2"/>
              <a:ea typeface="ＭＳ ゴシック" pitchFamily="49" charset="-128"/>
            </a:endParaRPr>
          </a:p>
        </p:txBody>
      </p:sp>
      <p:sp>
        <p:nvSpPr>
          <p:cNvPr id="785" name="Rectangle 52">
            <a:extLst>
              <a:ext uri="{FF2B5EF4-FFF2-40B4-BE49-F238E27FC236}">
                <a16:creationId xmlns:a16="http://schemas.microsoft.com/office/drawing/2014/main" id="{340FCEDC-897C-4A13-9CAE-A88AB536794C}"/>
              </a:ext>
            </a:extLst>
          </p:cNvPr>
          <p:cNvSpPr>
            <a:spLocks noChangeArrowheads="1"/>
          </p:cNvSpPr>
          <p:nvPr/>
        </p:nvSpPr>
        <p:spPr bwMode="auto">
          <a:xfrm>
            <a:off x="-72" y="1267847"/>
            <a:ext cx="5306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ja-JP" altLang="en-US" dirty="0"/>
              <a:t>地上から上方に </a:t>
            </a:r>
            <a:r>
              <a:rPr lang="en-US" altLang="ja-JP" i="1" dirty="0">
                <a:latin typeface="Bookman Old Style" pitchFamily="18" charset="0"/>
              </a:rPr>
              <a:t>y </a:t>
            </a:r>
            <a:r>
              <a:rPr lang="ja-JP" altLang="en-US" dirty="0"/>
              <a:t>軸をとる。</a:t>
            </a:r>
            <a:endParaRPr kumimoji="1" lang="en-US" altLang="ja-JP" dirty="0"/>
          </a:p>
        </p:txBody>
      </p:sp>
      <p:sp>
        <p:nvSpPr>
          <p:cNvPr id="786" name="Rectangle 52">
            <a:extLst>
              <a:ext uri="{FF2B5EF4-FFF2-40B4-BE49-F238E27FC236}">
                <a16:creationId xmlns:a16="http://schemas.microsoft.com/office/drawing/2014/main" id="{3C11F7B7-EB71-42DE-9500-34ADB4D9AD3E}"/>
              </a:ext>
            </a:extLst>
          </p:cNvPr>
          <p:cNvSpPr>
            <a:spLocks noChangeArrowheads="1"/>
          </p:cNvSpPr>
          <p:nvPr/>
        </p:nvSpPr>
        <p:spPr bwMode="auto">
          <a:xfrm>
            <a:off x="-21004" y="1653523"/>
            <a:ext cx="55840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ja-JP" altLang="en-US" dirty="0"/>
              <a:t>これは加速度</a:t>
            </a:r>
            <a:r>
              <a:rPr lang="en-US" altLang="ja-JP" dirty="0">
                <a:latin typeface="Symbol" panose="05050102010706020507" pitchFamily="18" charset="2"/>
              </a:rPr>
              <a:t>-</a:t>
            </a:r>
            <a:r>
              <a:rPr lang="en-US" altLang="ja-JP" i="1" dirty="0">
                <a:latin typeface="Bookman Old Style" pitchFamily="18" charset="0"/>
              </a:rPr>
              <a:t>a</a:t>
            </a:r>
            <a:r>
              <a:rPr lang="ja-JP" altLang="en-US" dirty="0"/>
              <a:t>の等加速度運動。</a:t>
            </a:r>
            <a:endParaRPr kumimoji="1" lang="en-US" altLang="ja-JP" dirty="0"/>
          </a:p>
        </p:txBody>
      </p:sp>
      <p:graphicFrame>
        <p:nvGraphicFramePr>
          <p:cNvPr id="787" name="オブジェクト 786">
            <a:extLst>
              <a:ext uri="{FF2B5EF4-FFF2-40B4-BE49-F238E27FC236}">
                <a16:creationId xmlns:a16="http://schemas.microsoft.com/office/drawing/2014/main" id="{E4031CFA-58B3-467B-B5E1-2D6DE876EBE9}"/>
              </a:ext>
            </a:extLst>
          </p:cNvPr>
          <p:cNvGraphicFramePr>
            <a:graphicFrameLocks noChangeAspect="1"/>
          </p:cNvGraphicFramePr>
          <p:nvPr/>
        </p:nvGraphicFramePr>
        <p:xfrm>
          <a:off x="2626569" y="2384175"/>
          <a:ext cx="542925" cy="368300"/>
        </p:xfrm>
        <a:graphic>
          <a:graphicData uri="http://schemas.openxmlformats.org/presentationml/2006/ole">
            <mc:AlternateContent xmlns:mc="http://schemas.openxmlformats.org/markup-compatibility/2006">
              <mc:Choice xmlns:v="urn:schemas-microsoft-com:vml" Requires="v">
                <p:oleObj spid="_x0000_s210082" name="Equation" r:id="rId3" imgW="279360" imgH="164880" progId="Equation.DSMT4">
                  <p:embed/>
                </p:oleObj>
              </mc:Choice>
              <mc:Fallback>
                <p:oleObj name="Equation" r:id="rId3" imgW="279360" imgH="164880" progId="Equation.DSMT4">
                  <p:embed/>
                  <p:pic>
                    <p:nvPicPr>
                      <p:cNvPr id="787" name="オブジェクト 786">
                        <a:extLst>
                          <a:ext uri="{FF2B5EF4-FFF2-40B4-BE49-F238E27FC236}">
                            <a16:creationId xmlns:a16="http://schemas.microsoft.com/office/drawing/2014/main" id="{E4031CFA-58B3-467B-B5E1-2D6DE876EBE9}"/>
                          </a:ext>
                        </a:extLst>
                      </p:cNvPr>
                      <p:cNvPicPr>
                        <a:picLocks noChangeAspect="1" noChangeArrowheads="1"/>
                      </p:cNvPicPr>
                      <p:nvPr/>
                    </p:nvPicPr>
                    <p:blipFill>
                      <a:blip r:embed="rId4"/>
                      <a:srcRect/>
                      <a:stretch>
                        <a:fillRect/>
                      </a:stretch>
                    </p:blipFill>
                    <p:spPr bwMode="auto">
                      <a:xfrm>
                        <a:off x="2626569" y="2384175"/>
                        <a:ext cx="542925" cy="368300"/>
                      </a:xfrm>
                      <a:prstGeom prst="rect">
                        <a:avLst/>
                      </a:prstGeom>
                      <a:noFill/>
                      <a:ln>
                        <a:noFill/>
                      </a:ln>
                      <a:effectLst/>
                    </p:spPr>
                  </p:pic>
                </p:oleObj>
              </mc:Fallback>
            </mc:AlternateContent>
          </a:graphicData>
        </a:graphic>
      </p:graphicFrame>
      <p:sp>
        <p:nvSpPr>
          <p:cNvPr id="795" name="Rectangle 13">
            <a:extLst>
              <a:ext uri="{FF2B5EF4-FFF2-40B4-BE49-F238E27FC236}">
                <a16:creationId xmlns:a16="http://schemas.microsoft.com/office/drawing/2014/main" id="{68F23B0F-AC17-44FA-AAC4-1726E3010DD6}"/>
              </a:ext>
            </a:extLst>
          </p:cNvPr>
          <p:cNvSpPr>
            <a:spLocks noChangeArrowheads="1"/>
          </p:cNvSpPr>
          <p:nvPr/>
        </p:nvSpPr>
        <p:spPr bwMode="auto">
          <a:xfrm>
            <a:off x="2468549" y="2282591"/>
            <a:ext cx="993384" cy="57619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graphicFrame>
        <p:nvGraphicFramePr>
          <p:cNvPr id="796" name="オブジェクト 795">
            <a:extLst>
              <a:ext uri="{FF2B5EF4-FFF2-40B4-BE49-F238E27FC236}">
                <a16:creationId xmlns:a16="http://schemas.microsoft.com/office/drawing/2014/main" id="{72BBE665-1D98-4914-81F6-1EC7C5B9AF4B}"/>
              </a:ext>
            </a:extLst>
          </p:cNvPr>
          <p:cNvGraphicFramePr>
            <a:graphicFrameLocks noChangeAspect="1"/>
          </p:cNvGraphicFramePr>
          <p:nvPr/>
        </p:nvGraphicFramePr>
        <p:xfrm>
          <a:off x="55140" y="2054550"/>
          <a:ext cx="1281113" cy="935037"/>
        </p:xfrm>
        <a:graphic>
          <a:graphicData uri="http://schemas.openxmlformats.org/presentationml/2006/ole">
            <mc:AlternateContent xmlns:mc="http://schemas.openxmlformats.org/markup-compatibility/2006">
              <mc:Choice xmlns:v="urn:schemas-microsoft-com:vml" Requires="v">
                <p:oleObj spid="_x0000_s210083" name="Equation" r:id="rId5" imgW="660240" imgH="419040" progId="Equation.DSMT4">
                  <p:embed/>
                </p:oleObj>
              </mc:Choice>
              <mc:Fallback>
                <p:oleObj name="Equation" r:id="rId5" imgW="660240" imgH="419040" progId="Equation.DSMT4">
                  <p:embed/>
                  <p:pic>
                    <p:nvPicPr>
                      <p:cNvPr id="796" name="オブジェクト 795">
                        <a:extLst>
                          <a:ext uri="{FF2B5EF4-FFF2-40B4-BE49-F238E27FC236}">
                            <a16:creationId xmlns:a16="http://schemas.microsoft.com/office/drawing/2014/main" id="{72BBE665-1D98-4914-81F6-1EC7C5B9AF4B}"/>
                          </a:ext>
                        </a:extLst>
                      </p:cNvPr>
                      <p:cNvPicPr>
                        <a:picLocks noChangeAspect="1" noChangeArrowheads="1"/>
                      </p:cNvPicPr>
                      <p:nvPr/>
                    </p:nvPicPr>
                    <p:blipFill>
                      <a:blip r:embed="rId6"/>
                      <a:srcRect/>
                      <a:stretch>
                        <a:fillRect/>
                      </a:stretch>
                    </p:blipFill>
                    <p:spPr bwMode="auto">
                      <a:xfrm>
                        <a:off x="55140" y="2054550"/>
                        <a:ext cx="1281113"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97" name="オブジェクト 796">
            <a:extLst>
              <a:ext uri="{FF2B5EF4-FFF2-40B4-BE49-F238E27FC236}">
                <a16:creationId xmlns:a16="http://schemas.microsoft.com/office/drawing/2014/main" id="{6FA3EBB3-1A5C-43A9-AD41-E11AB9D9EEEB}"/>
              </a:ext>
            </a:extLst>
          </p:cNvPr>
          <p:cNvGraphicFramePr>
            <a:graphicFrameLocks noChangeAspect="1"/>
          </p:cNvGraphicFramePr>
          <p:nvPr/>
        </p:nvGraphicFramePr>
        <p:xfrm>
          <a:off x="1445740" y="2111700"/>
          <a:ext cx="984250" cy="877887"/>
        </p:xfrm>
        <a:graphic>
          <a:graphicData uri="http://schemas.openxmlformats.org/presentationml/2006/ole">
            <mc:AlternateContent xmlns:mc="http://schemas.openxmlformats.org/markup-compatibility/2006">
              <mc:Choice xmlns:v="urn:schemas-microsoft-com:vml" Requires="v">
                <p:oleObj spid="_x0000_s210084" name="Equation" r:id="rId7" imgW="507960" imgH="393480" progId="Equation.DSMT4">
                  <p:embed/>
                </p:oleObj>
              </mc:Choice>
              <mc:Fallback>
                <p:oleObj name="Equation" r:id="rId7" imgW="507960" imgH="393480" progId="Equation.DSMT4">
                  <p:embed/>
                  <p:pic>
                    <p:nvPicPr>
                      <p:cNvPr id="797" name="オブジェクト 796">
                        <a:extLst>
                          <a:ext uri="{FF2B5EF4-FFF2-40B4-BE49-F238E27FC236}">
                            <a16:creationId xmlns:a16="http://schemas.microsoft.com/office/drawing/2014/main" id="{6FA3EBB3-1A5C-43A9-AD41-E11AB9D9EEEB}"/>
                          </a:ext>
                        </a:extLst>
                      </p:cNvPr>
                      <p:cNvPicPr>
                        <a:picLocks noChangeAspect="1" noChangeArrowheads="1"/>
                      </p:cNvPicPr>
                      <p:nvPr/>
                    </p:nvPicPr>
                    <p:blipFill>
                      <a:blip r:embed="rId8"/>
                      <a:srcRect/>
                      <a:stretch>
                        <a:fillRect/>
                      </a:stretch>
                    </p:blipFill>
                    <p:spPr bwMode="auto">
                      <a:xfrm>
                        <a:off x="1445740" y="2111700"/>
                        <a:ext cx="98425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98" name="Rectangle 52">
            <a:extLst>
              <a:ext uri="{FF2B5EF4-FFF2-40B4-BE49-F238E27FC236}">
                <a16:creationId xmlns:a16="http://schemas.microsoft.com/office/drawing/2014/main" id="{09575C0D-B0B0-41FF-AC0D-46BD16804E8B}"/>
              </a:ext>
            </a:extLst>
          </p:cNvPr>
          <p:cNvSpPr>
            <a:spLocks noChangeArrowheads="1"/>
          </p:cNvSpPr>
          <p:nvPr/>
        </p:nvSpPr>
        <p:spPr bwMode="auto">
          <a:xfrm>
            <a:off x="3461933" y="2275720"/>
            <a:ext cx="20820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ja-JP" dirty="0"/>
              <a:t>(</a:t>
            </a:r>
            <a:r>
              <a:rPr lang="ja-JP" altLang="en-US" dirty="0"/>
              <a:t>∵初速度</a:t>
            </a:r>
            <a:r>
              <a:rPr lang="en-US" altLang="ja-JP" dirty="0"/>
              <a:t>0)</a:t>
            </a:r>
            <a:endParaRPr kumimoji="1" lang="en-US" altLang="ja-JP" dirty="0"/>
          </a:p>
        </p:txBody>
      </p:sp>
      <p:graphicFrame>
        <p:nvGraphicFramePr>
          <p:cNvPr id="799" name="オブジェクト 798">
            <a:extLst>
              <a:ext uri="{FF2B5EF4-FFF2-40B4-BE49-F238E27FC236}">
                <a16:creationId xmlns:a16="http://schemas.microsoft.com/office/drawing/2014/main" id="{0000B4C4-6FD1-4571-8530-A610A5E866E9}"/>
              </a:ext>
            </a:extLst>
          </p:cNvPr>
          <p:cNvGraphicFramePr>
            <a:graphicFrameLocks noChangeAspect="1"/>
          </p:cNvGraphicFramePr>
          <p:nvPr/>
        </p:nvGraphicFramePr>
        <p:xfrm>
          <a:off x="84368" y="3576406"/>
          <a:ext cx="738187" cy="368300"/>
        </p:xfrm>
        <a:graphic>
          <a:graphicData uri="http://schemas.openxmlformats.org/presentationml/2006/ole">
            <mc:AlternateContent xmlns:mc="http://schemas.openxmlformats.org/markup-compatibility/2006">
              <mc:Choice xmlns:v="urn:schemas-microsoft-com:vml" Requires="v">
                <p:oleObj spid="_x0000_s210085" name="Equation" r:id="rId9" imgW="380880" imgH="164880" progId="Equation.DSMT4">
                  <p:embed/>
                </p:oleObj>
              </mc:Choice>
              <mc:Fallback>
                <p:oleObj name="Equation" r:id="rId9" imgW="380880" imgH="164880" progId="Equation.DSMT4">
                  <p:embed/>
                  <p:pic>
                    <p:nvPicPr>
                      <p:cNvPr id="799" name="オブジェクト 798">
                        <a:extLst>
                          <a:ext uri="{FF2B5EF4-FFF2-40B4-BE49-F238E27FC236}">
                            <a16:creationId xmlns:a16="http://schemas.microsoft.com/office/drawing/2014/main" id="{0000B4C4-6FD1-4571-8530-A610A5E866E9}"/>
                          </a:ext>
                        </a:extLst>
                      </p:cNvPr>
                      <p:cNvPicPr>
                        <a:picLocks noChangeAspect="1" noChangeArrowheads="1"/>
                      </p:cNvPicPr>
                      <p:nvPr/>
                    </p:nvPicPr>
                    <p:blipFill>
                      <a:blip r:embed="rId10"/>
                      <a:srcRect/>
                      <a:stretch>
                        <a:fillRect/>
                      </a:stretch>
                    </p:blipFill>
                    <p:spPr bwMode="auto">
                      <a:xfrm>
                        <a:off x="84368" y="3576406"/>
                        <a:ext cx="7381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00" name="オブジェクト 799">
            <a:extLst>
              <a:ext uri="{FF2B5EF4-FFF2-40B4-BE49-F238E27FC236}">
                <a16:creationId xmlns:a16="http://schemas.microsoft.com/office/drawing/2014/main" id="{349B73A7-3CE8-4344-8BE9-DD9FA573ABD8}"/>
              </a:ext>
            </a:extLst>
          </p:cNvPr>
          <p:cNvGraphicFramePr>
            <a:graphicFrameLocks noChangeAspect="1"/>
          </p:cNvGraphicFramePr>
          <p:nvPr/>
        </p:nvGraphicFramePr>
        <p:xfrm>
          <a:off x="1097315" y="3277680"/>
          <a:ext cx="1406525" cy="877888"/>
        </p:xfrm>
        <a:graphic>
          <a:graphicData uri="http://schemas.openxmlformats.org/presentationml/2006/ole">
            <mc:AlternateContent xmlns:mc="http://schemas.openxmlformats.org/markup-compatibility/2006">
              <mc:Choice xmlns:v="urn:schemas-microsoft-com:vml" Requires="v">
                <p:oleObj spid="_x0000_s210086" name="Equation" r:id="rId11" imgW="723600" imgH="393480" progId="Equation.DSMT4">
                  <p:embed/>
                </p:oleObj>
              </mc:Choice>
              <mc:Fallback>
                <p:oleObj name="Equation" r:id="rId11" imgW="723600" imgH="393480" progId="Equation.DSMT4">
                  <p:embed/>
                  <p:pic>
                    <p:nvPicPr>
                      <p:cNvPr id="800" name="オブジェクト 799">
                        <a:extLst>
                          <a:ext uri="{FF2B5EF4-FFF2-40B4-BE49-F238E27FC236}">
                            <a16:creationId xmlns:a16="http://schemas.microsoft.com/office/drawing/2014/main" id="{349B73A7-3CE8-4344-8BE9-DD9FA573ABD8}"/>
                          </a:ext>
                        </a:extLst>
                      </p:cNvPr>
                      <p:cNvPicPr>
                        <a:picLocks noChangeAspect="1" noChangeArrowheads="1"/>
                      </p:cNvPicPr>
                      <p:nvPr/>
                    </p:nvPicPr>
                    <p:blipFill>
                      <a:blip r:embed="rId12"/>
                      <a:srcRect/>
                      <a:stretch>
                        <a:fillRect/>
                      </a:stretch>
                    </p:blipFill>
                    <p:spPr bwMode="auto">
                      <a:xfrm>
                        <a:off x="1097315" y="3277680"/>
                        <a:ext cx="1406525" cy="877888"/>
                      </a:xfrm>
                      <a:prstGeom prst="rect">
                        <a:avLst/>
                      </a:prstGeom>
                      <a:noFill/>
                      <a:ln>
                        <a:noFill/>
                      </a:ln>
                      <a:effectLst/>
                    </p:spPr>
                  </p:pic>
                </p:oleObj>
              </mc:Fallback>
            </mc:AlternateContent>
          </a:graphicData>
        </a:graphic>
      </p:graphicFrame>
      <p:sp>
        <p:nvSpPr>
          <p:cNvPr id="801" name="Rectangle 13">
            <a:extLst>
              <a:ext uri="{FF2B5EF4-FFF2-40B4-BE49-F238E27FC236}">
                <a16:creationId xmlns:a16="http://schemas.microsoft.com/office/drawing/2014/main" id="{AA8BA8F1-1673-49FC-9F0A-FBE7A209BD37}"/>
              </a:ext>
            </a:extLst>
          </p:cNvPr>
          <p:cNvSpPr>
            <a:spLocks noChangeArrowheads="1"/>
          </p:cNvSpPr>
          <p:nvPr/>
        </p:nvSpPr>
        <p:spPr bwMode="auto">
          <a:xfrm>
            <a:off x="876083" y="3288097"/>
            <a:ext cx="1848990" cy="87788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sp>
        <p:nvSpPr>
          <p:cNvPr id="802" name="Rectangle 52">
            <a:extLst>
              <a:ext uri="{FF2B5EF4-FFF2-40B4-BE49-F238E27FC236}">
                <a16:creationId xmlns:a16="http://schemas.microsoft.com/office/drawing/2014/main" id="{2FE46187-DAC8-46B5-A457-7D9EC6036F37}"/>
              </a:ext>
            </a:extLst>
          </p:cNvPr>
          <p:cNvSpPr>
            <a:spLocks noChangeArrowheads="1"/>
          </p:cNvSpPr>
          <p:nvPr/>
        </p:nvSpPr>
        <p:spPr bwMode="auto">
          <a:xfrm>
            <a:off x="2701371" y="3435307"/>
            <a:ext cx="29880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ja-JP" dirty="0"/>
              <a:t>(</a:t>
            </a:r>
            <a:r>
              <a:rPr lang="ja-JP" altLang="en-US" dirty="0"/>
              <a:t>∵初期座標</a:t>
            </a:r>
            <a:r>
              <a:rPr lang="en-US" altLang="ja-JP" i="1" dirty="0">
                <a:latin typeface="Bookman Old Style" pitchFamily="18" charset="0"/>
              </a:rPr>
              <a:t>h</a:t>
            </a:r>
            <a:r>
              <a:rPr lang="en-US" altLang="ja-JP" dirty="0"/>
              <a:t>)</a:t>
            </a:r>
            <a:endParaRPr kumimoji="1" lang="en-US" altLang="ja-JP" dirty="0"/>
          </a:p>
        </p:txBody>
      </p:sp>
      <p:sp>
        <p:nvSpPr>
          <p:cNvPr id="803" name="Rectangle 52">
            <a:extLst>
              <a:ext uri="{FF2B5EF4-FFF2-40B4-BE49-F238E27FC236}">
                <a16:creationId xmlns:a16="http://schemas.microsoft.com/office/drawing/2014/main" id="{F273B092-200E-42BB-8C48-EA4A76E75177}"/>
              </a:ext>
            </a:extLst>
          </p:cNvPr>
          <p:cNvSpPr>
            <a:spLocks noChangeArrowheads="1"/>
          </p:cNvSpPr>
          <p:nvPr/>
        </p:nvSpPr>
        <p:spPr bwMode="auto">
          <a:xfrm>
            <a:off x="-17397" y="4161523"/>
            <a:ext cx="55840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ja-JP" altLang="en-US" dirty="0"/>
              <a:t>落下点では</a:t>
            </a:r>
            <a:r>
              <a:rPr lang="en-US" altLang="ja-JP" i="1" dirty="0">
                <a:latin typeface="Bookman Old Style" pitchFamily="18" charset="0"/>
              </a:rPr>
              <a:t>y</a:t>
            </a:r>
            <a:r>
              <a:rPr lang="en-US" altLang="ja-JP" dirty="0"/>
              <a:t> </a:t>
            </a:r>
            <a:r>
              <a:rPr lang="en-US" altLang="ja-JP" dirty="0">
                <a:latin typeface="Symbol" panose="05050102010706020507" pitchFamily="18" charset="2"/>
              </a:rPr>
              <a:t>= </a:t>
            </a:r>
            <a:r>
              <a:rPr lang="en-US" altLang="ja-JP" dirty="0"/>
              <a:t>0 </a:t>
            </a:r>
            <a:r>
              <a:rPr lang="ja-JP" altLang="en-US" dirty="0"/>
              <a:t>なので</a:t>
            </a:r>
            <a:endParaRPr kumimoji="1" lang="en-US" altLang="ja-JP" dirty="0"/>
          </a:p>
        </p:txBody>
      </p:sp>
      <p:graphicFrame>
        <p:nvGraphicFramePr>
          <p:cNvPr id="804" name="オブジェクト 803">
            <a:extLst>
              <a:ext uri="{FF2B5EF4-FFF2-40B4-BE49-F238E27FC236}">
                <a16:creationId xmlns:a16="http://schemas.microsoft.com/office/drawing/2014/main" id="{0EBBD027-C3C5-4E42-AD90-431DAC984F88}"/>
              </a:ext>
            </a:extLst>
          </p:cNvPr>
          <p:cNvGraphicFramePr>
            <a:graphicFrameLocks noChangeAspect="1"/>
          </p:cNvGraphicFramePr>
          <p:nvPr/>
        </p:nvGraphicFramePr>
        <p:xfrm>
          <a:off x="3835818" y="4228176"/>
          <a:ext cx="442913" cy="368300"/>
        </p:xfrm>
        <a:graphic>
          <a:graphicData uri="http://schemas.openxmlformats.org/presentationml/2006/ole">
            <mc:AlternateContent xmlns:mc="http://schemas.openxmlformats.org/markup-compatibility/2006">
              <mc:Choice xmlns:v="urn:schemas-microsoft-com:vml" Requires="v">
                <p:oleObj spid="_x0000_s210087" name="Equation" r:id="rId13" imgW="228600" imgH="164880" progId="Equation.DSMT4">
                  <p:embed/>
                </p:oleObj>
              </mc:Choice>
              <mc:Fallback>
                <p:oleObj name="Equation" r:id="rId13" imgW="228600" imgH="164880" progId="Equation.DSMT4">
                  <p:embed/>
                  <p:pic>
                    <p:nvPicPr>
                      <p:cNvPr id="804" name="オブジェクト 803">
                        <a:extLst>
                          <a:ext uri="{FF2B5EF4-FFF2-40B4-BE49-F238E27FC236}">
                            <a16:creationId xmlns:a16="http://schemas.microsoft.com/office/drawing/2014/main" id="{0EBBD027-C3C5-4E42-AD90-431DAC984F88}"/>
                          </a:ext>
                        </a:extLst>
                      </p:cNvPr>
                      <p:cNvPicPr>
                        <a:picLocks noChangeAspect="1" noChangeArrowheads="1"/>
                      </p:cNvPicPr>
                      <p:nvPr/>
                    </p:nvPicPr>
                    <p:blipFill>
                      <a:blip r:embed="rId14"/>
                      <a:srcRect/>
                      <a:stretch>
                        <a:fillRect/>
                      </a:stretch>
                    </p:blipFill>
                    <p:spPr bwMode="auto">
                      <a:xfrm>
                        <a:off x="3835818" y="4228176"/>
                        <a:ext cx="4429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05" name="オブジェクト 804">
            <a:extLst>
              <a:ext uri="{FF2B5EF4-FFF2-40B4-BE49-F238E27FC236}">
                <a16:creationId xmlns:a16="http://schemas.microsoft.com/office/drawing/2014/main" id="{7E8880DD-6C13-4B35-A453-9EB3D7C6D5B1}"/>
              </a:ext>
            </a:extLst>
          </p:cNvPr>
          <p:cNvGraphicFramePr>
            <a:graphicFrameLocks noChangeAspect="1"/>
          </p:cNvGraphicFramePr>
          <p:nvPr>
            <p:extLst>
              <p:ext uri="{D42A27DB-BD31-4B8C-83A1-F6EECF244321}">
                <p14:modId xmlns:p14="http://schemas.microsoft.com/office/powerpoint/2010/main" val="1388204622"/>
              </p:ext>
            </p:extLst>
          </p:nvPr>
        </p:nvGraphicFramePr>
        <p:xfrm>
          <a:off x="4327525" y="3916363"/>
          <a:ext cx="715963" cy="992187"/>
        </p:xfrm>
        <a:graphic>
          <a:graphicData uri="http://schemas.openxmlformats.org/presentationml/2006/ole">
            <mc:AlternateContent xmlns:mc="http://schemas.openxmlformats.org/markup-compatibility/2006">
              <mc:Choice xmlns:v="urn:schemas-microsoft-com:vml" Requires="v">
                <p:oleObj spid="_x0000_s210088" name="Equation" r:id="rId15" imgW="368280" imgH="444240" progId="Equation.DSMT4">
                  <p:embed/>
                </p:oleObj>
              </mc:Choice>
              <mc:Fallback>
                <p:oleObj name="Equation" r:id="rId15" imgW="368280" imgH="444240" progId="Equation.DSMT4">
                  <p:embed/>
                  <p:pic>
                    <p:nvPicPr>
                      <p:cNvPr id="805" name="オブジェクト 804">
                        <a:extLst>
                          <a:ext uri="{FF2B5EF4-FFF2-40B4-BE49-F238E27FC236}">
                            <a16:creationId xmlns:a16="http://schemas.microsoft.com/office/drawing/2014/main" id="{7E8880DD-6C13-4B35-A453-9EB3D7C6D5B1}"/>
                          </a:ext>
                        </a:extLst>
                      </p:cNvPr>
                      <p:cNvPicPr>
                        <a:picLocks noChangeAspect="1" noChangeArrowheads="1"/>
                      </p:cNvPicPr>
                      <p:nvPr/>
                    </p:nvPicPr>
                    <p:blipFill>
                      <a:blip r:embed="rId16"/>
                      <a:srcRect/>
                      <a:stretch>
                        <a:fillRect/>
                      </a:stretch>
                    </p:blipFill>
                    <p:spPr bwMode="auto">
                      <a:xfrm>
                        <a:off x="4327525" y="3916363"/>
                        <a:ext cx="715963" cy="992187"/>
                      </a:xfrm>
                      <a:prstGeom prst="rect">
                        <a:avLst/>
                      </a:prstGeom>
                      <a:noFill/>
                      <a:ln>
                        <a:noFill/>
                      </a:ln>
                      <a:effectLst/>
                    </p:spPr>
                  </p:pic>
                </p:oleObj>
              </mc:Fallback>
            </mc:AlternateContent>
          </a:graphicData>
        </a:graphic>
      </p:graphicFrame>
      <p:sp>
        <p:nvSpPr>
          <p:cNvPr id="806" name="Rectangle 13">
            <a:extLst>
              <a:ext uri="{FF2B5EF4-FFF2-40B4-BE49-F238E27FC236}">
                <a16:creationId xmlns:a16="http://schemas.microsoft.com/office/drawing/2014/main" id="{62B4AED2-40EA-415B-ADF0-A247B22565B7}"/>
              </a:ext>
            </a:extLst>
          </p:cNvPr>
          <p:cNvSpPr>
            <a:spLocks noChangeArrowheads="1"/>
          </p:cNvSpPr>
          <p:nvPr/>
        </p:nvSpPr>
        <p:spPr bwMode="auto">
          <a:xfrm>
            <a:off x="4228154" y="3880576"/>
            <a:ext cx="953537" cy="101841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graphicFrame>
        <p:nvGraphicFramePr>
          <p:cNvPr id="807" name="オブジェクト 806">
            <a:extLst>
              <a:ext uri="{FF2B5EF4-FFF2-40B4-BE49-F238E27FC236}">
                <a16:creationId xmlns:a16="http://schemas.microsoft.com/office/drawing/2014/main" id="{D643E442-DB87-4A99-AA51-3F452B0626A3}"/>
              </a:ext>
            </a:extLst>
          </p:cNvPr>
          <p:cNvGraphicFramePr>
            <a:graphicFrameLocks noChangeAspect="1"/>
          </p:cNvGraphicFramePr>
          <p:nvPr/>
        </p:nvGraphicFramePr>
        <p:xfrm>
          <a:off x="5274409" y="4532859"/>
          <a:ext cx="246062" cy="254000"/>
        </p:xfrm>
        <a:graphic>
          <a:graphicData uri="http://schemas.openxmlformats.org/presentationml/2006/ole">
            <mc:AlternateContent xmlns:mc="http://schemas.openxmlformats.org/markup-compatibility/2006">
              <mc:Choice xmlns:v="urn:schemas-microsoft-com:vml" Requires="v">
                <p:oleObj spid="_x0000_s210089" name="Equation" r:id="rId17" imgW="126720" imgH="114120" progId="Equation.DSMT4">
                  <p:embed/>
                </p:oleObj>
              </mc:Choice>
              <mc:Fallback>
                <p:oleObj name="Equation" r:id="rId17" imgW="126720" imgH="114120" progId="Equation.DSMT4">
                  <p:embed/>
                  <p:pic>
                    <p:nvPicPr>
                      <p:cNvPr id="807" name="オブジェクト 806">
                        <a:extLst>
                          <a:ext uri="{FF2B5EF4-FFF2-40B4-BE49-F238E27FC236}">
                            <a16:creationId xmlns:a16="http://schemas.microsoft.com/office/drawing/2014/main" id="{D643E442-DB87-4A99-AA51-3F452B0626A3}"/>
                          </a:ext>
                        </a:extLst>
                      </p:cNvPr>
                      <p:cNvPicPr>
                        <a:picLocks noChangeAspect="1" noChangeArrowheads="1"/>
                      </p:cNvPicPr>
                      <p:nvPr/>
                    </p:nvPicPr>
                    <p:blipFill>
                      <a:blip r:embed="rId18"/>
                      <a:srcRect/>
                      <a:stretch>
                        <a:fillRect/>
                      </a:stretch>
                    </p:blipFill>
                    <p:spPr bwMode="auto">
                      <a:xfrm>
                        <a:off x="5274409" y="4532859"/>
                        <a:ext cx="246062"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08" name="オブジェクト 807">
            <a:extLst>
              <a:ext uri="{FF2B5EF4-FFF2-40B4-BE49-F238E27FC236}">
                <a16:creationId xmlns:a16="http://schemas.microsoft.com/office/drawing/2014/main" id="{E1286FF3-05EE-4FE0-9E7D-5FF247FDA96D}"/>
              </a:ext>
            </a:extLst>
          </p:cNvPr>
          <p:cNvGraphicFramePr>
            <a:graphicFrameLocks noChangeAspect="1"/>
          </p:cNvGraphicFramePr>
          <p:nvPr/>
        </p:nvGraphicFramePr>
        <p:xfrm>
          <a:off x="5754919" y="3898338"/>
          <a:ext cx="1433513" cy="992187"/>
        </p:xfrm>
        <a:graphic>
          <a:graphicData uri="http://schemas.openxmlformats.org/presentationml/2006/ole">
            <mc:AlternateContent xmlns:mc="http://schemas.openxmlformats.org/markup-compatibility/2006">
              <mc:Choice xmlns:v="urn:schemas-microsoft-com:vml" Requires="v">
                <p:oleObj spid="_x0000_s210090" name="Equation" r:id="rId19" imgW="736560" imgH="444240" progId="Equation.DSMT4">
                  <p:embed/>
                </p:oleObj>
              </mc:Choice>
              <mc:Fallback>
                <p:oleObj name="Equation" r:id="rId19" imgW="736560" imgH="444240" progId="Equation.DSMT4">
                  <p:embed/>
                  <p:pic>
                    <p:nvPicPr>
                      <p:cNvPr id="808" name="オブジェクト 807">
                        <a:extLst>
                          <a:ext uri="{FF2B5EF4-FFF2-40B4-BE49-F238E27FC236}">
                            <a16:creationId xmlns:a16="http://schemas.microsoft.com/office/drawing/2014/main" id="{E1286FF3-05EE-4FE0-9E7D-5FF247FDA96D}"/>
                          </a:ext>
                        </a:extLst>
                      </p:cNvPr>
                      <p:cNvPicPr>
                        <a:picLocks noChangeAspect="1" noChangeArrowheads="1"/>
                      </p:cNvPicPr>
                      <p:nvPr/>
                    </p:nvPicPr>
                    <p:blipFill>
                      <a:blip r:embed="rId20"/>
                      <a:srcRect/>
                      <a:stretch>
                        <a:fillRect/>
                      </a:stretch>
                    </p:blipFill>
                    <p:spPr bwMode="auto">
                      <a:xfrm>
                        <a:off x="5754919" y="3898338"/>
                        <a:ext cx="1433513" cy="992187"/>
                      </a:xfrm>
                      <a:prstGeom prst="rect">
                        <a:avLst/>
                      </a:prstGeom>
                      <a:noFill/>
                      <a:ln>
                        <a:noFill/>
                      </a:ln>
                      <a:effectLst/>
                    </p:spPr>
                  </p:pic>
                </p:oleObj>
              </mc:Fallback>
            </mc:AlternateContent>
          </a:graphicData>
        </a:graphic>
      </p:graphicFrame>
      <p:sp>
        <p:nvSpPr>
          <p:cNvPr id="809" name="Rectangle 13">
            <a:extLst>
              <a:ext uri="{FF2B5EF4-FFF2-40B4-BE49-F238E27FC236}">
                <a16:creationId xmlns:a16="http://schemas.microsoft.com/office/drawing/2014/main" id="{EA5DE477-CDDE-4782-BF49-48CD9A2E323F}"/>
              </a:ext>
            </a:extLst>
          </p:cNvPr>
          <p:cNvSpPr>
            <a:spLocks noChangeArrowheads="1"/>
          </p:cNvSpPr>
          <p:nvPr/>
        </p:nvSpPr>
        <p:spPr bwMode="auto">
          <a:xfrm>
            <a:off x="5576698" y="3872109"/>
            <a:ext cx="1724185" cy="101841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graphicFrame>
        <p:nvGraphicFramePr>
          <p:cNvPr id="810" name="オブジェクト 809">
            <a:extLst>
              <a:ext uri="{FF2B5EF4-FFF2-40B4-BE49-F238E27FC236}">
                <a16:creationId xmlns:a16="http://schemas.microsoft.com/office/drawing/2014/main" id="{6E9FCBD8-E41B-4B2B-BAA2-F9AE1FD68CC6}"/>
              </a:ext>
            </a:extLst>
          </p:cNvPr>
          <p:cNvGraphicFramePr>
            <a:graphicFrameLocks noChangeAspect="1"/>
          </p:cNvGraphicFramePr>
          <p:nvPr/>
        </p:nvGraphicFramePr>
        <p:xfrm>
          <a:off x="7370573" y="4319924"/>
          <a:ext cx="246062" cy="254000"/>
        </p:xfrm>
        <a:graphic>
          <a:graphicData uri="http://schemas.openxmlformats.org/presentationml/2006/ole">
            <mc:AlternateContent xmlns:mc="http://schemas.openxmlformats.org/markup-compatibility/2006">
              <mc:Choice xmlns:v="urn:schemas-microsoft-com:vml" Requires="v">
                <p:oleObj spid="_x0000_s210091" name="Equation" r:id="rId21" imgW="126720" imgH="114120" progId="Equation.DSMT4">
                  <p:embed/>
                </p:oleObj>
              </mc:Choice>
              <mc:Fallback>
                <p:oleObj name="Equation" r:id="rId21" imgW="126720" imgH="114120" progId="Equation.DSMT4">
                  <p:embed/>
                  <p:pic>
                    <p:nvPicPr>
                      <p:cNvPr id="810" name="オブジェクト 809">
                        <a:extLst>
                          <a:ext uri="{FF2B5EF4-FFF2-40B4-BE49-F238E27FC236}">
                            <a16:creationId xmlns:a16="http://schemas.microsoft.com/office/drawing/2014/main" id="{6E9FCBD8-E41B-4B2B-BAA2-F9AE1FD68CC6}"/>
                          </a:ext>
                        </a:extLst>
                      </p:cNvPr>
                      <p:cNvPicPr>
                        <a:picLocks noChangeAspect="1" noChangeArrowheads="1"/>
                      </p:cNvPicPr>
                      <p:nvPr/>
                    </p:nvPicPr>
                    <p:blipFill>
                      <a:blip r:embed="rId22"/>
                      <a:srcRect/>
                      <a:stretch>
                        <a:fillRect/>
                      </a:stretch>
                    </p:blipFill>
                    <p:spPr bwMode="auto">
                      <a:xfrm>
                        <a:off x="7370573" y="4319924"/>
                        <a:ext cx="246062"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2" name="Rectangle 13">
            <a:extLst>
              <a:ext uri="{FF2B5EF4-FFF2-40B4-BE49-F238E27FC236}">
                <a16:creationId xmlns:a16="http://schemas.microsoft.com/office/drawing/2014/main" id="{7243F639-8392-4708-A748-9A7E77D25047}"/>
              </a:ext>
            </a:extLst>
          </p:cNvPr>
          <p:cNvSpPr>
            <a:spLocks noChangeArrowheads="1"/>
          </p:cNvSpPr>
          <p:nvPr/>
        </p:nvSpPr>
        <p:spPr bwMode="auto">
          <a:xfrm>
            <a:off x="7677941" y="4165630"/>
            <a:ext cx="1028328" cy="51911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sp>
        <p:nvSpPr>
          <p:cNvPr id="813" name="Rectangle 52">
            <a:extLst>
              <a:ext uri="{FF2B5EF4-FFF2-40B4-BE49-F238E27FC236}">
                <a16:creationId xmlns:a16="http://schemas.microsoft.com/office/drawing/2014/main" id="{45FFEC59-2653-41D9-BA3C-65E32289516F}"/>
              </a:ext>
            </a:extLst>
          </p:cNvPr>
          <p:cNvSpPr>
            <a:spLocks noChangeArrowheads="1"/>
          </p:cNvSpPr>
          <p:nvPr/>
        </p:nvSpPr>
        <p:spPr bwMode="auto">
          <a:xfrm>
            <a:off x="7754251" y="4146434"/>
            <a:ext cx="9044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ja-JP" dirty="0"/>
              <a:t>1.4s</a:t>
            </a:r>
            <a:endParaRPr kumimoji="1" lang="en-US" altLang="ja-JP" dirty="0"/>
          </a:p>
        </p:txBody>
      </p:sp>
      <p:sp>
        <p:nvSpPr>
          <p:cNvPr id="814" name="AutoShape 3">
            <a:extLst>
              <a:ext uri="{FF2B5EF4-FFF2-40B4-BE49-F238E27FC236}">
                <a16:creationId xmlns:a16="http://schemas.microsoft.com/office/drawing/2014/main" id="{92327896-2819-4E90-8AEA-9E5B53299D4B}"/>
              </a:ext>
            </a:extLst>
          </p:cNvPr>
          <p:cNvSpPr>
            <a:spLocks noChangeArrowheads="1"/>
          </p:cNvSpPr>
          <p:nvPr/>
        </p:nvSpPr>
        <p:spPr bwMode="auto">
          <a:xfrm>
            <a:off x="6344877" y="5495039"/>
            <a:ext cx="1302111"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15" name="Line 7">
            <a:extLst>
              <a:ext uri="{FF2B5EF4-FFF2-40B4-BE49-F238E27FC236}">
                <a16:creationId xmlns:a16="http://schemas.microsoft.com/office/drawing/2014/main" id="{BFF6B796-7F1B-4A4F-9F65-01E18419B1A6}"/>
              </a:ext>
            </a:extLst>
          </p:cNvPr>
          <p:cNvSpPr>
            <a:spLocks noChangeShapeType="1"/>
          </p:cNvSpPr>
          <p:nvPr/>
        </p:nvSpPr>
        <p:spPr bwMode="auto">
          <a:xfrm flipH="1" flipV="1">
            <a:off x="6490121" y="4786858"/>
            <a:ext cx="149679" cy="77107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16" name="AutoShape 10">
            <a:extLst>
              <a:ext uri="{FF2B5EF4-FFF2-40B4-BE49-F238E27FC236}">
                <a16:creationId xmlns:a16="http://schemas.microsoft.com/office/drawing/2014/main" id="{51324763-98A2-4CC7-AD8E-B41C3CDB53DD}"/>
              </a:ext>
            </a:extLst>
          </p:cNvPr>
          <p:cNvSpPr>
            <a:spLocks noChangeArrowheads="1"/>
          </p:cNvSpPr>
          <p:nvPr/>
        </p:nvSpPr>
        <p:spPr bwMode="auto">
          <a:xfrm>
            <a:off x="4589788" y="4475196"/>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17" name="Line 11">
            <a:extLst>
              <a:ext uri="{FF2B5EF4-FFF2-40B4-BE49-F238E27FC236}">
                <a16:creationId xmlns:a16="http://schemas.microsoft.com/office/drawing/2014/main" id="{89A8756F-541B-44FF-A400-FB9C82A36557}"/>
              </a:ext>
            </a:extLst>
          </p:cNvPr>
          <p:cNvSpPr>
            <a:spLocks noChangeShapeType="1"/>
          </p:cNvSpPr>
          <p:nvPr/>
        </p:nvSpPr>
        <p:spPr bwMode="auto">
          <a:xfrm>
            <a:off x="5020550" y="4904947"/>
            <a:ext cx="863052" cy="764374"/>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 name="吹き出し: 円形 9">
            <a:extLst>
              <a:ext uri="{FF2B5EF4-FFF2-40B4-BE49-F238E27FC236}">
                <a16:creationId xmlns:a16="http://schemas.microsoft.com/office/drawing/2014/main" id="{E7594C78-5C9D-422C-87BE-9465E2AD3E25}"/>
              </a:ext>
            </a:extLst>
          </p:cNvPr>
          <p:cNvSpPr/>
          <p:nvPr/>
        </p:nvSpPr>
        <p:spPr bwMode="auto">
          <a:xfrm>
            <a:off x="6857124" y="4771082"/>
            <a:ext cx="2221205" cy="647701"/>
          </a:xfrm>
          <a:prstGeom prst="wedgeEllipseCallout">
            <a:avLst>
              <a:gd name="adj1" fmla="val -62967"/>
              <a:gd name="adj2" fmla="val -7425"/>
            </a:avLst>
          </a:prstGeom>
          <a:solidFill>
            <a:srgbClr val="FFF0DC"/>
          </a:solidFill>
          <a:ln w="9525" cap="flat" cmpd="sng" algn="ctr">
            <a:solidFill>
              <a:srgbClr val="FFCC99"/>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ts val="2000"/>
              </a:lnSpc>
              <a:spcBef>
                <a:spcPts val="0"/>
              </a:spcBef>
              <a:spcAft>
                <a:spcPct val="0"/>
              </a:spcAft>
              <a:buClrTx/>
              <a:buSzTx/>
              <a:buFontTx/>
              <a:buNone/>
              <a:tabLst/>
            </a:pPr>
            <a:r>
              <a:rPr lang="ja-JP" altLang="en-US" sz="2000" dirty="0">
                <a:solidFill>
                  <a:srgbClr val="C84600"/>
                </a:solidFill>
                <a:ea typeface="ＭＳ Ｐゴシック" pitchFamily="50" charset="-128"/>
              </a:rPr>
              <a:t>途中計算の有効</a:t>
            </a:r>
            <a:endParaRPr lang="en-US" altLang="ja-JP" sz="2000" dirty="0">
              <a:solidFill>
                <a:srgbClr val="C84600"/>
              </a:solidFill>
              <a:ea typeface="ＭＳ Ｐゴシック" pitchFamily="50" charset="-128"/>
            </a:endParaRPr>
          </a:p>
          <a:p>
            <a:pPr marL="0" marR="0" indent="0" algn="ctr" defTabSz="914400" rtl="0" eaLnBrk="1" fontAlgn="base" latinLnBrk="0" hangingPunct="1">
              <a:lnSpc>
                <a:spcPts val="2000"/>
              </a:lnSpc>
              <a:spcBef>
                <a:spcPct val="20000"/>
              </a:spcBef>
              <a:spcAft>
                <a:spcPct val="0"/>
              </a:spcAft>
              <a:buClrTx/>
              <a:buSzTx/>
              <a:buFontTx/>
              <a:buNone/>
              <a:tabLst/>
            </a:pPr>
            <a:r>
              <a:rPr lang="ja-JP" altLang="en-US" sz="2000" dirty="0">
                <a:solidFill>
                  <a:srgbClr val="C84600"/>
                </a:solidFill>
                <a:ea typeface="ＭＳ Ｐゴシック" pitchFamily="50" charset="-128"/>
              </a:rPr>
              <a:t>数字は余分に</a:t>
            </a:r>
            <a:endParaRPr kumimoji="1" lang="ja-JP" altLang="en-US" sz="2000" b="0" i="0" u="none" strike="noStrike" cap="none" normalizeH="0" baseline="0" dirty="0">
              <a:ln>
                <a:noFill/>
              </a:ln>
              <a:solidFill>
                <a:srgbClr val="C84600"/>
              </a:solidFill>
              <a:effectLst/>
              <a:ea typeface="ＭＳ Ｐゴシック" pitchFamily="50" charset="-128"/>
            </a:endParaRPr>
          </a:p>
        </p:txBody>
      </p:sp>
      <p:sp>
        <p:nvSpPr>
          <p:cNvPr id="823" name="吹き出し: 円形 822">
            <a:extLst>
              <a:ext uri="{FF2B5EF4-FFF2-40B4-BE49-F238E27FC236}">
                <a16:creationId xmlns:a16="http://schemas.microsoft.com/office/drawing/2014/main" id="{3192A737-857B-434B-B137-3C163D78EA1A}"/>
              </a:ext>
            </a:extLst>
          </p:cNvPr>
          <p:cNvSpPr/>
          <p:nvPr/>
        </p:nvSpPr>
        <p:spPr bwMode="auto">
          <a:xfrm>
            <a:off x="518569" y="2938232"/>
            <a:ext cx="2067168" cy="395459"/>
          </a:xfrm>
          <a:prstGeom prst="wedgeEllipseCallout">
            <a:avLst>
              <a:gd name="adj1" fmla="val -42760"/>
              <a:gd name="adj2" fmla="val -83646"/>
            </a:avLst>
          </a:prstGeom>
          <a:solidFill>
            <a:srgbClr val="FFF0DC"/>
          </a:solidFill>
          <a:ln w="9525" cap="flat" cmpd="sng" algn="ctr">
            <a:solidFill>
              <a:srgbClr val="FFCC99"/>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ts val="2200"/>
              </a:lnSpc>
              <a:spcBef>
                <a:spcPts val="0"/>
              </a:spcBef>
              <a:spcAft>
                <a:spcPct val="0"/>
              </a:spcAft>
              <a:buClrTx/>
              <a:buSzTx/>
              <a:buFontTx/>
              <a:buNone/>
              <a:tabLst/>
            </a:pPr>
            <a:r>
              <a:rPr lang="ja-JP" altLang="en-US" sz="2000" dirty="0">
                <a:solidFill>
                  <a:srgbClr val="C84600"/>
                </a:solidFill>
                <a:ea typeface="ＭＳ Ｐゴシック" pitchFamily="50" charset="-128"/>
              </a:rPr>
              <a:t>微分方程式</a:t>
            </a:r>
            <a:endParaRPr kumimoji="1" lang="ja-JP" altLang="en-US" sz="2000" b="0" i="0" u="none" strike="noStrike" cap="none" normalizeH="0" baseline="0" dirty="0">
              <a:ln>
                <a:noFill/>
              </a:ln>
              <a:solidFill>
                <a:srgbClr val="C84600"/>
              </a:solidFill>
              <a:effectLst/>
              <a:ea typeface="ＭＳ Ｐゴシック" pitchFamily="50" charset="-128"/>
            </a:endParaRPr>
          </a:p>
        </p:txBody>
      </p:sp>
    </p:spTree>
    <p:extLst>
      <p:ext uri="{BB962C8B-B14F-4D97-AF65-F5344CB8AC3E}">
        <p14:creationId xmlns:p14="http://schemas.microsoft.com/office/powerpoint/2010/main" val="116883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8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fill="hold" grpId="0" nodeType="clickEffect">
                                  <p:stCondLst>
                                    <p:cond delay="0"/>
                                  </p:stCondLst>
                                  <p:childTnLst>
                                    <p:animMotion origin="layout" path="M 3.88889E-6 1.11111E-6 L 3.88889E-6 0.12592 " pathEditMode="relative" rAng="0" ptsTypes="AA">
                                      <p:cBhvr>
                                        <p:cTn id="16" dur="1000" fill="hold"/>
                                        <p:tgtEl>
                                          <p:spTgt spid="535"/>
                                        </p:tgtEl>
                                        <p:attrNameLst>
                                          <p:attrName>ppt_x</p:attrName>
                                          <p:attrName>ppt_y</p:attrName>
                                        </p:attrNameLst>
                                      </p:cBhvr>
                                      <p:rCtr x="0" y="6296"/>
                                    </p:animMotion>
                                  </p:childTnLst>
                                </p:cTn>
                              </p:par>
                              <p:par>
                                <p:cTn id="17" presetID="0" presetClass="path" presetSubtype="0" accel="50000" fill="hold" grpId="0" nodeType="withEffect">
                                  <p:stCondLst>
                                    <p:cond delay="0"/>
                                  </p:stCondLst>
                                  <p:childTnLst>
                                    <p:animMotion origin="layout" path="M 4.72222E-6 3.7037E-6 L 4.72222E-6 0.12592 " pathEditMode="relative" rAng="0" ptsTypes="AA">
                                      <p:cBhvr>
                                        <p:cTn id="18" dur="1000" fill="hold"/>
                                        <p:tgtEl>
                                          <p:spTgt spid="536"/>
                                        </p:tgtEl>
                                        <p:attrNameLst>
                                          <p:attrName>ppt_x</p:attrName>
                                          <p:attrName>ppt_y</p:attrName>
                                        </p:attrNameLst>
                                      </p:cBhvr>
                                      <p:rCtr x="0" y="6296"/>
                                    </p:animMotion>
                                  </p:childTnLst>
                                </p:cTn>
                              </p:par>
                              <p:par>
                                <p:cTn id="19" presetID="0" presetClass="path" presetSubtype="0" accel="50000" fill="hold" grpId="0" nodeType="withEffect">
                                  <p:stCondLst>
                                    <p:cond delay="0"/>
                                  </p:stCondLst>
                                  <p:childTnLst>
                                    <p:animMotion origin="layout" path="M 0.0 0.0 L 0.11025 0.0 " pathEditMode="relative" ptsTypes="AA">
                                      <p:cBhvr>
                                        <p:cTn id="20" dur="1000" fill="hold"/>
                                        <p:tgtEl>
                                          <p:spTgt spid="532"/>
                                        </p:tgtEl>
                                        <p:attrNameLst>
                                          <p:attrName>ppt_x</p:attrName>
                                          <p:attrName>ppt_y</p:attrName>
                                        </p:attrNameLst>
                                      </p:cBhvr>
                                    </p:animMotion>
                                  </p:childTnLst>
                                </p:cTn>
                              </p:par>
                              <p:par>
                                <p:cTn id="21" presetID="0" presetClass="path" presetSubtype="0" accel="50000" fill="hold" grpId="0" nodeType="withEffect">
                                  <p:stCondLst>
                                    <p:cond delay="0"/>
                                  </p:stCondLst>
                                  <p:childTnLst>
                                    <p:animMotion origin="layout" path="M 0.0 0.0 L 0.11025 0.0 " pathEditMode="relative" ptsTypes="AA">
                                      <p:cBhvr>
                                        <p:cTn id="22" dur="1000" fill="hold"/>
                                        <p:tgtEl>
                                          <p:spTgt spid="533"/>
                                        </p:tgtEl>
                                        <p:attrNameLst>
                                          <p:attrName>ppt_x</p:attrName>
                                          <p:attrName>ppt_y</p:attrName>
                                        </p:attrNameLst>
                                      </p:cBhvr>
                                    </p:animMotion>
                                  </p:childTnLst>
                                </p:cTn>
                              </p:par>
                              <p:par>
                                <p:cTn id="23" presetID="0" presetClass="path" presetSubtype="0" accel="50000" fill="hold" grpId="0" nodeType="withEffect">
                                  <p:stCondLst>
                                    <p:cond delay="0"/>
                                  </p:stCondLst>
                                  <p:childTnLst>
                                    <p:animMotion origin="layout" path="M 0.0 0.0 L 0.11025 0.0 " pathEditMode="relative" rAng="0" ptsTypes="AA">
                                      <p:cBhvr>
                                        <p:cTn id="24" dur="1000" fill="hold"/>
                                        <p:tgtEl>
                                          <p:spTgt spid="534"/>
                                        </p:tgtEl>
                                        <p:attrNameLst>
                                          <p:attrName>ppt_x</p:attrName>
                                          <p:attrName>ppt_y</p:attrName>
                                        </p:attrNameLst>
                                      </p:cBhvr>
                                      <p:rCtr x="0" y="0"/>
                                    </p:animMotion>
                                  </p:childTnLst>
                                </p:cTn>
                              </p:par>
                              <p:par>
                                <p:cTn id="25" presetID="1" presetClass="exit" presetSubtype="0" fill="hold" grpId="0" nodeType="withEffect">
                                  <p:stCondLst>
                                    <p:cond delay="600"/>
                                  </p:stCondLst>
                                  <p:childTnLst>
                                    <p:set>
                                      <p:cBhvr>
                                        <p:cTn id="26" dur="1" fill="hold">
                                          <p:stCondLst>
                                            <p:cond delay="0"/>
                                          </p:stCondLst>
                                        </p:cTn>
                                        <p:tgtEl>
                                          <p:spTgt spid="52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8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8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9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9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9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9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8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79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0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0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80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80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80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0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80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816"/>
                                        </p:tgtEl>
                                        <p:attrNameLst>
                                          <p:attrName>style.visibility</p:attrName>
                                        </p:attrNameLst>
                                      </p:cBhvr>
                                      <p:to>
                                        <p:strVal val="visible"/>
                                      </p:to>
                                    </p:set>
                                  </p:childTnLst>
                                </p:cTn>
                              </p:par>
                              <p:par>
                                <p:cTn id="89" presetID="35" presetClass="emph" presetSubtype="0" repeatCount="10000" fill="hold" grpId="1" nodeType="withEffect">
                                  <p:stCondLst>
                                    <p:cond delay="0"/>
                                  </p:stCondLst>
                                  <p:childTnLst>
                                    <p:anim calcmode="discrete" valueType="str">
                                      <p:cBhvr>
                                        <p:cTn id="90" dur="500" fill="hold"/>
                                        <p:tgtEl>
                                          <p:spTgt spid="816"/>
                                        </p:tgtEl>
                                        <p:attrNameLst>
                                          <p:attrName>style.visibility</p:attrName>
                                        </p:attrNameLst>
                                      </p:cBhvr>
                                      <p:tavLst>
                                        <p:tav tm="0">
                                          <p:val>
                                            <p:strVal val="hidden"/>
                                          </p:val>
                                        </p:tav>
                                        <p:tav tm="50000">
                                          <p:val>
                                            <p:strVal val="visible"/>
                                          </p:val>
                                        </p:tav>
                                      </p:tavLst>
                                    </p:anim>
                                  </p:childTnLst>
                                </p:cTn>
                              </p:par>
                            </p:childTnLst>
                          </p:cTn>
                        </p:par>
                      </p:childTnLst>
                    </p:cTn>
                  </p:par>
                  <p:par>
                    <p:cTn id="91" fill="hold">
                      <p:stCondLst>
                        <p:cond delay="indefinite"/>
                      </p:stCondLst>
                      <p:childTnLst>
                        <p:par>
                          <p:cTn id="92" fill="hold">
                            <p:stCondLst>
                              <p:cond delay="0"/>
                            </p:stCondLst>
                            <p:childTnLst>
                              <p:par>
                                <p:cTn id="93" presetID="22" presetClass="entr" presetSubtype="1" fill="hold" grpId="0" nodeType="clickEffect">
                                  <p:stCondLst>
                                    <p:cond delay="0"/>
                                  </p:stCondLst>
                                  <p:childTnLst>
                                    <p:set>
                                      <p:cBhvr>
                                        <p:cTn id="94" dur="1" fill="hold">
                                          <p:stCondLst>
                                            <p:cond delay="0"/>
                                          </p:stCondLst>
                                        </p:cTn>
                                        <p:tgtEl>
                                          <p:spTgt spid="817"/>
                                        </p:tgtEl>
                                        <p:attrNameLst>
                                          <p:attrName>style.visibility</p:attrName>
                                        </p:attrNameLst>
                                      </p:cBhvr>
                                      <p:to>
                                        <p:strVal val="visible"/>
                                      </p:to>
                                    </p:set>
                                    <p:animEffect transition="in" filter="wipe(up)">
                                      <p:cBhvr>
                                        <p:cTn id="95" dur="500"/>
                                        <p:tgtEl>
                                          <p:spTgt spid="817"/>
                                        </p:tgtEl>
                                      </p:cBhvr>
                                    </p:animEffec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10"/>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814"/>
                                        </p:tgtEl>
                                        <p:attrNameLst>
                                          <p:attrName>style.visibility</p:attrName>
                                        </p:attrNameLst>
                                      </p:cBhvr>
                                      <p:to>
                                        <p:strVal val="visible"/>
                                      </p:to>
                                    </p:set>
                                  </p:childTnLst>
                                </p:cTn>
                              </p:par>
                              <p:par>
                                <p:cTn id="104" presetID="35" presetClass="emph" presetSubtype="0" repeatCount="10000" fill="hold" grpId="1" nodeType="withEffect">
                                  <p:stCondLst>
                                    <p:cond delay="0"/>
                                  </p:stCondLst>
                                  <p:childTnLst>
                                    <p:anim calcmode="discrete" valueType="str">
                                      <p:cBhvr>
                                        <p:cTn id="105" dur="500" fill="hold"/>
                                        <p:tgtEl>
                                          <p:spTgt spid="814"/>
                                        </p:tgtEl>
                                        <p:attrNameLst>
                                          <p:attrName>style.visibility</p:attrName>
                                        </p:attrNameLst>
                                      </p:cBhvr>
                                      <p:tavLst>
                                        <p:tav tm="0">
                                          <p:val>
                                            <p:strVal val="hidden"/>
                                          </p:val>
                                        </p:tav>
                                        <p:tav tm="50000">
                                          <p:val>
                                            <p:strVal val="visible"/>
                                          </p:val>
                                        </p:tav>
                                      </p:tavLst>
                                    </p:anim>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grpId="0" nodeType="clickEffect">
                                  <p:stCondLst>
                                    <p:cond delay="0"/>
                                  </p:stCondLst>
                                  <p:childTnLst>
                                    <p:set>
                                      <p:cBhvr>
                                        <p:cTn id="109" dur="1" fill="hold">
                                          <p:stCondLst>
                                            <p:cond delay="0"/>
                                          </p:stCondLst>
                                        </p:cTn>
                                        <p:tgtEl>
                                          <p:spTgt spid="815"/>
                                        </p:tgtEl>
                                        <p:attrNameLst>
                                          <p:attrName>style.visibility</p:attrName>
                                        </p:attrNameLst>
                                      </p:cBhvr>
                                      <p:to>
                                        <p:strVal val="visible"/>
                                      </p:to>
                                    </p:set>
                                    <p:animEffect transition="in" filter="wipe(down)">
                                      <p:cBhvr>
                                        <p:cTn id="110" dur="500"/>
                                        <p:tgtEl>
                                          <p:spTgt spid="815"/>
                                        </p:tgtEl>
                                      </p:cBhvr>
                                    </p:animEffec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807"/>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09"/>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808"/>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810"/>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812"/>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13"/>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2" nodeType="clickEffect">
                                  <p:stCondLst>
                                    <p:cond delay="0"/>
                                  </p:stCondLst>
                                  <p:childTnLst>
                                    <p:set>
                                      <p:cBhvr>
                                        <p:cTn id="134" dur="1" fill="hold">
                                          <p:stCondLst>
                                            <p:cond delay="0"/>
                                          </p:stCondLst>
                                        </p:cTn>
                                        <p:tgtEl>
                                          <p:spTgt spid="816"/>
                                        </p:tgtEl>
                                        <p:attrNameLst>
                                          <p:attrName>style.visibility</p:attrName>
                                        </p:attrNameLst>
                                      </p:cBhvr>
                                      <p:to>
                                        <p:strVal val="hidden"/>
                                      </p:to>
                                    </p:set>
                                  </p:childTnLst>
                                </p:cTn>
                              </p:par>
                              <p:par>
                                <p:cTn id="135" presetID="1" presetClass="exit" presetSubtype="0" fill="hold" grpId="1" nodeType="withEffect">
                                  <p:stCondLst>
                                    <p:cond delay="0"/>
                                  </p:stCondLst>
                                  <p:childTnLst>
                                    <p:set>
                                      <p:cBhvr>
                                        <p:cTn id="136" dur="1" fill="hold">
                                          <p:stCondLst>
                                            <p:cond delay="0"/>
                                          </p:stCondLst>
                                        </p:cTn>
                                        <p:tgtEl>
                                          <p:spTgt spid="817"/>
                                        </p:tgtEl>
                                        <p:attrNameLst>
                                          <p:attrName>style.visibility</p:attrName>
                                        </p:attrNameLst>
                                      </p:cBhvr>
                                      <p:to>
                                        <p:strVal val="hidden"/>
                                      </p:to>
                                    </p:set>
                                  </p:childTnLst>
                                </p:cTn>
                              </p:par>
                              <p:par>
                                <p:cTn id="137" presetID="1" presetClass="exit" presetSubtype="0" fill="hold" grpId="2" nodeType="withEffect">
                                  <p:stCondLst>
                                    <p:cond delay="0"/>
                                  </p:stCondLst>
                                  <p:childTnLst>
                                    <p:set>
                                      <p:cBhvr>
                                        <p:cTn id="138" dur="1" fill="hold">
                                          <p:stCondLst>
                                            <p:cond delay="0"/>
                                          </p:stCondLst>
                                        </p:cTn>
                                        <p:tgtEl>
                                          <p:spTgt spid="814"/>
                                        </p:tgtEl>
                                        <p:attrNameLst>
                                          <p:attrName>style.visibility</p:attrName>
                                        </p:attrNameLst>
                                      </p:cBhvr>
                                      <p:to>
                                        <p:strVal val="hidden"/>
                                      </p:to>
                                    </p:set>
                                  </p:childTnLst>
                                </p:cTn>
                              </p:par>
                              <p:par>
                                <p:cTn id="139" presetID="1" presetClass="exit" presetSubtype="0" fill="hold" grpId="1" nodeType="withEffect">
                                  <p:stCondLst>
                                    <p:cond delay="0"/>
                                  </p:stCondLst>
                                  <p:childTnLst>
                                    <p:set>
                                      <p:cBhvr>
                                        <p:cTn id="140" dur="1" fill="hold">
                                          <p:stCondLst>
                                            <p:cond delay="0"/>
                                          </p:stCondLst>
                                        </p:cTn>
                                        <p:tgtEl>
                                          <p:spTgt spid="8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 grpId="0" animBg="1"/>
      <p:bldP spid="526" grpId="0" animBg="1"/>
      <p:bldP spid="532" grpId="0" animBg="1"/>
      <p:bldP spid="533" grpId="0" animBg="1"/>
      <p:bldP spid="534" grpId="0"/>
      <p:bldP spid="535" grpId="0" animBg="1"/>
      <p:bldP spid="536" grpId="0"/>
      <p:bldP spid="737" grpId="0"/>
      <p:bldP spid="782" grpId="0"/>
      <p:bldP spid="783" grpId="0"/>
      <p:bldP spid="785" grpId="0"/>
      <p:bldP spid="786" grpId="0"/>
      <p:bldP spid="795" grpId="0" animBg="1"/>
      <p:bldP spid="798" grpId="0"/>
      <p:bldP spid="801" grpId="0" animBg="1"/>
      <p:bldP spid="802" grpId="0"/>
      <p:bldP spid="803" grpId="0"/>
      <p:bldP spid="806" grpId="0" animBg="1"/>
      <p:bldP spid="809" grpId="0" animBg="1"/>
      <p:bldP spid="812" grpId="0" animBg="1"/>
      <p:bldP spid="813" grpId="0"/>
      <p:bldP spid="814" grpId="0" animBg="1"/>
      <p:bldP spid="814" grpId="1" animBg="1"/>
      <p:bldP spid="814" grpId="2" animBg="1"/>
      <p:bldP spid="815" grpId="0" animBg="1"/>
      <p:bldP spid="815" grpId="1" animBg="1"/>
      <p:bldP spid="816" grpId="0" animBg="1"/>
      <p:bldP spid="816" grpId="1" animBg="1"/>
      <p:bldP spid="816" grpId="2" animBg="1"/>
      <p:bldP spid="817" grpId="0" animBg="1"/>
      <p:bldP spid="817" grpId="1" animBg="1"/>
      <p:bldP spid="10" grpId="0" animBg="1"/>
      <p:bldP spid="82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11"/>
          <p:cNvSpPr>
            <a:spLocks noChangeArrowheads="1"/>
          </p:cNvSpPr>
          <p:nvPr/>
        </p:nvSpPr>
        <p:spPr bwMode="auto">
          <a:xfrm>
            <a:off x="165100" y="3287078"/>
            <a:ext cx="78438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ja-JP" altLang="en-US" dirty="0">
                <a:solidFill>
                  <a:srgbClr val="000000"/>
                </a:solidFill>
              </a:rPr>
              <a:t>第</a:t>
            </a:r>
            <a:r>
              <a:rPr lang="en-US" altLang="ja-JP" dirty="0">
                <a:solidFill>
                  <a:srgbClr val="000000"/>
                </a:solidFill>
              </a:rPr>
              <a:t>3</a:t>
            </a:r>
            <a:r>
              <a:rPr lang="ja-JP" altLang="en-US" dirty="0">
                <a:solidFill>
                  <a:srgbClr val="000000"/>
                </a:solidFill>
              </a:rPr>
              <a:t>法則</a:t>
            </a:r>
            <a:r>
              <a:rPr lang="en-US" altLang="ja-JP" dirty="0">
                <a:solidFill>
                  <a:srgbClr val="000000"/>
                </a:solidFill>
              </a:rPr>
              <a:t>(</a:t>
            </a:r>
            <a:r>
              <a:rPr lang="ja-JP" altLang="en-US" dirty="0">
                <a:solidFill>
                  <a:srgbClr val="3333CC"/>
                </a:solidFill>
              </a:rPr>
              <a:t>作用・反作用の法則</a:t>
            </a:r>
            <a:r>
              <a:rPr lang="en-US" altLang="ja-JP" dirty="0">
                <a:solidFill>
                  <a:srgbClr val="000000"/>
                </a:solidFill>
              </a:rPr>
              <a:t>)</a:t>
            </a:r>
            <a:endParaRPr lang="ja-JP" altLang="en-US" dirty="0">
              <a:solidFill>
                <a:srgbClr val="000000"/>
              </a:solidFill>
            </a:endParaRPr>
          </a:p>
        </p:txBody>
      </p:sp>
      <p:sp>
        <p:nvSpPr>
          <p:cNvPr id="7176" name="Rectangle 12"/>
          <p:cNvSpPr>
            <a:spLocks noChangeArrowheads="1"/>
          </p:cNvSpPr>
          <p:nvPr/>
        </p:nvSpPr>
        <p:spPr bwMode="auto">
          <a:xfrm>
            <a:off x="309563" y="4584065"/>
            <a:ext cx="5900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dirty="0">
                <a:solidFill>
                  <a:srgbClr val="FF3399"/>
                </a:solidFill>
                <a:latin typeface="Bookman Old Style" pitchFamily="18" charset="0"/>
              </a:rPr>
              <a:t>注意</a:t>
            </a:r>
            <a:r>
              <a:rPr lang="ja-JP" altLang="en-US" b="1" i="1" dirty="0">
                <a:solidFill>
                  <a:srgbClr val="000000"/>
                </a:solidFill>
                <a:latin typeface="Bookman Old Style" pitchFamily="18" charset="0"/>
              </a:rPr>
              <a:t>　</a:t>
            </a:r>
            <a:r>
              <a:rPr lang="en-US" altLang="ja-JP" b="1" i="1" dirty="0">
                <a:solidFill>
                  <a:srgbClr val="000000"/>
                </a:solidFill>
                <a:latin typeface="Bookman Old Style" pitchFamily="18" charset="0"/>
              </a:rPr>
              <a:t>F</a:t>
            </a:r>
            <a:r>
              <a:rPr lang="ja-JP" altLang="en-US" dirty="0">
                <a:solidFill>
                  <a:srgbClr val="000000"/>
                </a:solidFill>
                <a:latin typeface="Bookman Old Style" pitchFamily="18" charset="0"/>
              </a:rPr>
              <a:t>と</a:t>
            </a:r>
            <a:r>
              <a:rPr lang="en-US" altLang="ja-JP" dirty="0">
                <a:solidFill>
                  <a:srgbClr val="000000"/>
                </a:solidFill>
                <a:latin typeface="Bookman Old Style" pitchFamily="18" charset="0"/>
              </a:rPr>
              <a:t>–</a:t>
            </a:r>
            <a:r>
              <a:rPr lang="en-US" altLang="ja-JP" b="1" i="1" dirty="0">
                <a:solidFill>
                  <a:srgbClr val="000000"/>
                </a:solidFill>
                <a:latin typeface="Bookman Old Style" pitchFamily="18" charset="0"/>
              </a:rPr>
              <a:t>F</a:t>
            </a:r>
            <a:r>
              <a:rPr lang="ja-JP" altLang="en-US" dirty="0">
                <a:solidFill>
                  <a:srgbClr val="000000"/>
                </a:solidFill>
              </a:rPr>
              <a:t>は</a:t>
            </a:r>
            <a:r>
              <a:rPr lang="ja-JP" altLang="en-US" dirty="0">
                <a:solidFill>
                  <a:srgbClr val="CC00FF"/>
                </a:solidFill>
              </a:rPr>
              <a:t>別々の物体が受ける力</a:t>
            </a:r>
            <a:endParaRPr lang="ja-JP" altLang="en-US" dirty="0">
              <a:solidFill>
                <a:srgbClr val="000000"/>
              </a:solidFill>
            </a:endParaRPr>
          </a:p>
        </p:txBody>
      </p:sp>
      <p:sp>
        <p:nvSpPr>
          <p:cNvPr id="7177" name="AutoShape 13"/>
          <p:cNvSpPr>
            <a:spLocks noChangeArrowheads="1"/>
          </p:cNvSpPr>
          <p:nvPr/>
        </p:nvSpPr>
        <p:spPr bwMode="auto">
          <a:xfrm>
            <a:off x="140677" y="3258503"/>
            <a:ext cx="8876714" cy="1857375"/>
          </a:xfrm>
          <a:prstGeom prst="roundRect">
            <a:avLst>
              <a:gd name="adj" fmla="val 12991"/>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sp>
        <p:nvSpPr>
          <p:cNvPr id="7182" name="Rectangle 24"/>
          <p:cNvSpPr>
            <a:spLocks noChangeArrowheads="1"/>
          </p:cNvSpPr>
          <p:nvPr/>
        </p:nvSpPr>
        <p:spPr bwMode="auto">
          <a:xfrm>
            <a:off x="0" y="289560"/>
            <a:ext cx="3808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ニュートンの運動の法則</a:t>
            </a:r>
          </a:p>
        </p:txBody>
      </p:sp>
      <p:sp>
        <p:nvSpPr>
          <p:cNvPr id="314444" name="AutoShape 76"/>
          <p:cNvSpPr>
            <a:spLocks noChangeArrowheads="1"/>
          </p:cNvSpPr>
          <p:nvPr/>
        </p:nvSpPr>
        <p:spPr bwMode="auto">
          <a:xfrm>
            <a:off x="200025" y="5330190"/>
            <a:ext cx="8737600" cy="1220788"/>
          </a:xfrm>
          <a:prstGeom prst="roundRect">
            <a:avLst>
              <a:gd name="adj" fmla="val 1906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r>
              <a:rPr lang="ja-JP" altLang="en-US" dirty="0">
                <a:solidFill>
                  <a:srgbClr val="C84600"/>
                </a:solidFill>
              </a:rPr>
              <a:t>ニュートンの運動の法則は、古典力学、古典物理学の</a:t>
            </a:r>
          </a:p>
          <a:p>
            <a:r>
              <a:rPr lang="ja-JP" altLang="en-US" dirty="0">
                <a:solidFill>
                  <a:srgbClr val="C84600"/>
                </a:solidFill>
              </a:rPr>
              <a:t>基本となる最も重要な法則である。</a:t>
            </a:r>
            <a:endParaRPr kumimoji="0" lang="ja-JP" altLang="en-US" dirty="0">
              <a:solidFill>
                <a:srgbClr val="C84600"/>
              </a:solidFill>
            </a:endParaRPr>
          </a:p>
        </p:txBody>
      </p:sp>
      <p:sp>
        <p:nvSpPr>
          <p:cNvPr id="33" name="Rectangle 3"/>
          <p:cNvSpPr>
            <a:spLocks noChangeArrowheads="1"/>
          </p:cNvSpPr>
          <p:nvPr/>
        </p:nvSpPr>
        <p:spPr bwMode="auto">
          <a:xfrm>
            <a:off x="179388" y="1040839"/>
            <a:ext cx="8459787"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tabLst>
                <a:tab pos="4937125" algn="l"/>
              </a:tabLst>
            </a:pPr>
            <a:r>
              <a:rPr lang="ja-JP" altLang="en-US" dirty="0">
                <a:solidFill>
                  <a:srgbClr val="000000"/>
                </a:solidFill>
              </a:rPr>
              <a:t>　　　　　　　　　　　　　　　　　　物体に力が働かなければ</a:t>
            </a:r>
          </a:p>
          <a:p>
            <a:r>
              <a:rPr lang="ja-JP" altLang="en-US" dirty="0">
                <a:solidFill>
                  <a:srgbClr val="000000"/>
                </a:solidFill>
              </a:rPr>
              <a:t>　静止または等速度運動をそのまま続ける。</a:t>
            </a:r>
            <a:endParaRPr lang="ja-JP" altLang="en-US" b="1" dirty="0">
              <a:solidFill>
                <a:srgbClr val="000000"/>
              </a:solidFill>
            </a:endParaRPr>
          </a:p>
        </p:txBody>
      </p:sp>
      <p:sp>
        <p:nvSpPr>
          <p:cNvPr id="34" name="AutoShape 9"/>
          <p:cNvSpPr>
            <a:spLocks noChangeArrowheads="1"/>
          </p:cNvSpPr>
          <p:nvPr/>
        </p:nvSpPr>
        <p:spPr bwMode="auto">
          <a:xfrm>
            <a:off x="130175" y="991626"/>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5" name="Rectangle 10"/>
          <p:cNvSpPr>
            <a:spLocks noChangeArrowheads="1"/>
          </p:cNvSpPr>
          <p:nvPr/>
        </p:nvSpPr>
        <p:spPr bwMode="auto">
          <a:xfrm>
            <a:off x="7596188" y="1472639"/>
            <a:ext cx="11795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dirty="0">
                <a:solidFill>
                  <a:srgbClr val="3333CC"/>
                </a:solidFill>
              </a:rPr>
              <a:t>慣性</a:t>
            </a:r>
          </a:p>
        </p:txBody>
      </p:sp>
      <p:sp>
        <p:nvSpPr>
          <p:cNvPr id="36" name="Rectangle 30"/>
          <p:cNvSpPr>
            <a:spLocks noChangeArrowheads="1"/>
          </p:cNvSpPr>
          <p:nvPr/>
        </p:nvSpPr>
        <p:spPr bwMode="auto">
          <a:xfrm>
            <a:off x="277178" y="1035367"/>
            <a:ext cx="34772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第</a:t>
            </a:r>
            <a:r>
              <a:rPr lang="en-US" altLang="ja-JP" dirty="0">
                <a:solidFill>
                  <a:srgbClr val="000000"/>
                </a:solidFill>
              </a:rPr>
              <a:t>1</a:t>
            </a:r>
            <a:r>
              <a:rPr lang="ja-JP" altLang="en-US" dirty="0">
                <a:solidFill>
                  <a:srgbClr val="000000"/>
                </a:solidFill>
              </a:rPr>
              <a:t>法則</a:t>
            </a:r>
            <a:r>
              <a:rPr lang="en-US" altLang="ja-JP" dirty="0">
                <a:solidFill>
                  <a:srgbClr val="000000"/>
                </a:solidFill>
              </a:rPr>
              <a:t>(</a:t>
            </a:r>
            <a:r>
              <a:rPr lang="ja-JP" altLang="en-US" dirty="0">
                <a:solidFill>
                  <a:srgbClr val="3333CC"/>
                </a:solidFill>
              </a:rPr>
              <a:t>慣性の法則</a:t>
            </a:r>
            <a:r>
              <a:rPr lang="en-US" altLang="ja-JP" dirty="0">
                <a:solidFill>
                  <a:srgbClr val="000000"/>
                </a:solidFill>
              </a:rPr>
              <a:t>)</a:t>
            </a:r>
          </a:p>
        </p:txBody>
      </p:sp>
      <p:sp>
        <p:nvSpPr>
          <p:cNvPr id="38" name="Rectangle 5"/>
          <p:cNvSpPr>
            <a:spLocks noChangeArrowheads="1"/>
          </p:cNvSpPr>
          <p:nvPr/>
        </p:nvSpPr>
        <p:spPr bwMode="auto">
          <a:xfrm>
            <a:off x="179388" y="2166376"/>
            <a:ext cx="34972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第</a:t>
            </a:r>
            <a:r>
              <a:rPr lang="en-US" altLang="ja-JP" dirty="0">
                <a:solidFill>
                  <a:srgbClr val="000000"/>
                </a:solidFill>
              </a:rPr>
              <a:t>2</a:t>
            </a:r>
            <a:r>
              <a:rPr lang="ja-JP" altLang="en-US" dirty="0">
                <a:solidFill>
                  <a:srgbClr val="000000"/>
                </a:solidFill>
              </a:rPr>
              <a:t>法則</a:t>
            </a:r>
            <a:r>
              <a:rPr lang="en-US" altLang="ja-JP" dirty="0">
                <a:solidFill>
                  <a:srgbClr val="000000"/>
                </a:solidFill>
              </a:rPr>
              <a:t>(</a:t>
            </a:r>
            <a:r>
              <a:rPr lang="ja-JP" altLang="en-US" dirty="0">
                <a:solidFill>
                  <a:srgbClr val="3333CC"/>
                </a:solidFill>
              </a:rPr>
              <a:t>運動の法則</a:t>
            </a:r>
            <a:r>
              <a:rPr lang="en-US" altLang="ja-JP" dirty="0">
                <a:solidFill>
                  <a:srgbClr val="000000"/>
                </a:solidFill>
              </a:rPr>
              <a:t>) </a:t>
            </a:r>
            <a:r>
              <a:rPr lang="ja-JP" altLang="en-US" dirty="0">
                <a:solidFill>
                  <a:srgbClr val="000000"/>
                </a:solidFill>
              </a:rPr>
              <a:t>　</a:t>
            </a:r>
          </a:p>
        </p:txBody>
      </p:sp>
      <p:sp>
        <p:nvSpPr>
          <p:cNvPr id="39" name="Rectangle 7"/>
          <p:cNvSpPr>
            <a:spLocks noChangeArrowheads="1"/>
          </p:cNvSpPr>
          <p:nvPr/>
        </p:nvSpPr>
        <p:spPr bwMode="auto">
          <a:xfrm>
            <a:off x="7451725" y="2671201"/>
            <a:ext cx="1404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F </a:t>
            </a:r>
            <a:r>
              <a:rPr lang="en-US" altLang="ja-JP" dirty="0">
                <a:solidFill>
                  <a:srgbClr val="000000"/>
                </a:solidFill>
                <a:latin typeface="Bookman Old Style" pitchFamily="18" charset="0"/>
              </a:rPr>
              <a:t>=</a:t>
            </a:r>
            <a:r>
              <a:rPr lang="en-US" altLang="ja-JP" sz="1200" b="1" i="1" dirty="0">
                <a:solidFill>
                  <a:srgbClr val="000000"/>
                </a:solidFill>
                <a:latin typeface="Bookman Old Style" pitchFamily="18" charset="0"/>
              </a:rPr>
              <a:t> </a:t>
            </a:r>
            <a:r>
              <a:rPr lang="en-US" altLang="ja-JP" i="1" dirty="0">
                <a:solidFill>
                  <a:srgbClr val="000000"/>
                </a:solidFill>
                <a:latin typeface="Bookman Old Style" pitchFamily="18" charset="0"/>
              </a:rPr>
              <a:t>m</a:t>
            </a:r>
            <a:r>
              <a:rPr lang="en-US" altLang="ja-JP" sz="1200" i="1" dirty="0">
                <a:solidFill>
                  <a:srgbClr val="000000"/>
                </a:solidFill>
                <a:latin typeface="Bookman Old Style" pitchFamily="18" charset="0"/>
              </a:rPr>
              <a:t> </a:t>
            </a:r>
            <a:r>
              <a:rPr lang="en-US" altLang="ja-JP" b="1" i="1" dirty="0">
                <a:solidFill>
                  <a:srgbClr val="000000"/>
                </a:solidFill>
                <a:latin typeface="Bookman Old Style" pitchFamily="18" charset="0"/>
              </a:rPr>
              <a:t>a</a:t>
            </a:r>
          </a:p>
        </p:txBody>
      </p:sp>
      <p:sp>
        <p:nvSpPr>
          <p:cNvPr id="40" name="AutoShape 12"/>
          <p:cNvSpPr>
            <a:spLocks noChangeArrowheads="1"/>
          </p:cNvSpPr>
          <p:nvPr/>
        </p:nvSpPr>
        <p:spPr bwMode="auto">
          <a:xfrm>
            <a:off x="130175" y="2117164"/>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42" name="Rectangle 65"/>
          <p:cNvSpPr>
            <a:spLocks noChangeArrowheads="1"/>
          </p:cNvSpPr>
          <p:nvPr/>
        </p:nvSpPr>
        <p:spPr bwMode="auto">
          <a:xfrm>
            <a:off x="179388" y="2668722"/>
            <a:ext cx="89646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　物体の</a:t>
            </a:r>
            <a:r>
              <a:rPr lang="ja-JP" altLang="en-US" b="1" dirty="0">
                <a:solidFill>
                  <a:srgbClr val="000000"/>
                </a:solidFill>
              </a:rPr>
              <a:t>質量</a:t>
            </a:r>
            <a:r>
              <a:rPr lang="en-US" altLang="ja-JP" i="1" dirty="0">
                <a:solidFill>
                  <a:srgbClr val="000000"/>
                </a:solidFill>
                <a:latin typeface="Bookman Old Style" pitchFamily="18" charset="0"/>
              </a:rPr>
              <a:t>m</a:t>
            </a:r>
            <a:r>
              <a:rPr lang="ja-JP" altLang="en-US" dirty="0">
                <a:solidFill>
                  <a:srgbClr val="000000"/>
                </a:solidFill>
              </a:rPr>
              <a:t>と物体の</a:t>
            </a:r>
            <a:r>
              <a:rPr lang="ja-JP" altLang="en-US" b="1" dirty="0">
                <a:solidFill>
                  <a:srgbClr val="000000"/>
                </a:solidFill>
              </a:rPr>
              <a:t>加速度</a:t>
            </a:r>
            <a:r>
              <a:rPr lang="en-US" altLang="ja-JP" b="1" i="1" dirty="0">
                <a:solidFill>
                  <a:srgbClr val="000000"/>
                </a:solidFill>
                <a:latin typeface="Bookman Old Style" pitchFamily="18" charset="0"/>
              </a:rPr>
              <a:t>a</a:t>
            </a:r>
            <a:r>
              <a:rPr lang="ja-JP" altLang="en-US" dirty="0">
                <a:solidFill>
                  <a:srgbClr val="000000"/>
                </a:solidFill>
              </a:rPr>
              <a:t>の積に等しい。</a:t>
            </a:r>
          </a:p>
        </p:txBody>
      </p:sp>
      <p:sp>
        <p:nvSpPr>
          <p:cNvPr id="43" name="Rectangle 66"/>
          <p:cNvSpPr>
            <a:spLocks noChangeArrowheads="1"/>
          </p:cNvSpPr>
          <p:nvPr/>
        </p:nvSpPr>
        <p:spPr bwMode="auto">
          <a:xfrm>
            <a:off x="3760788" y="2166376"/>
            <a:ext cx="48879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物体に作用する</a:t>
            </a:r>
            <a:r>
              <a:rPr lang="ja-JP" altLang="en-US" b="1" dirty="0">
                <a:solidFill>
                  <a:srgbClr val="000000"/>
                </a:solidFill>
              </a:rPr>
              <a:t>力</a:t>
            </a:r>
            <a:r>
              <a:rPr lang="ja-JP" altLang="en-US" dirty="0">
                <a:solidFill>
                  <a:srgbClr val="000000"/>
                </a:solidFill>
              </a:rPr>
              <a:t>の総和</a:t>
            </a:r>
            <a:r>
              <a:rPr lang="en-US" altLang="ja-JP" b="1" i="1" dirty="0">
                <a:solidFill>
                  <a:srgbClr val="000000"/>
                </a:solidFill>
                <a:latin typeface="Bookman Old Style" pitchFamily="18" charset="0"/>
              </a:rPr>
              <a:t>F </a:t>
            </a:r>
            <a:r>
              <a:rPr lang="ja-JP" altLang="en-US" dirty="0">
                <a:solidFill>
                  <a:srgbClr val="000000"/>
                </a:solidFill>
              </a:rPr>
              <a:t>は</a:t>
            </a:r>
          </a:p>
        </p:txBody>
      </p:sp>
      <p:sp>
        <p:nvSpPr>
          <p:cNvPr id="18" name="Rectangle 11"/>
          <p:cNvSpPr>
            <a:spLocks noChangeArrowheads="1"/>
          </p:cNvSpPr>
          <p:nvPr/>
        </p:nvSpPr>
        <p:spPr bwMode="auto">
          <a:xfrm>
            <a:off x="210820" y="3729038"/>
            <a:ext cx="784383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ja-JP" altLang="en-US" dirty="0">
                <a:solidFill>
                  <a:srgbClr val="000000"/>
                </a:solidFill>
              </a:rPr>
              <a:t>　　物体</a:t>
            </a:r>
            <a:r>
              <a:rPr lang="en-US" altLang="ja-JP" dirty="0">
                <a:solidFill>
                  <a:srgbClr val="000000"/>
                </a:solidFill>
              </a:rPr>
              <a:t>A</a:t>
            </a:r>
            <a:r>
              <a:rPr lang="ja-JP" altLang="en-US" dirty="0">
                <a:solidFill>
                  <a:srgbClr val="000000"/>
                </a:solidFill>
              </a:rPr>
              <a:t>が物体</a:t>
            </a:r>
            <a:r>
              <a:rPr lang="en-US" altLang="ja-JP" dirty="0">
                <a:solidFill>
                  <a:srgbClr val="000000"/>
                </a:solidFill>
              </a:rPr>
              <a:t>B</a:t>
            </a:r>
            <a:r>
              <a:rPr lang="ja-JP" altLang="en-US" dirty="0">
                <a:solidFill>
                  <a:srgbClr val="000000"/>
                </a:solidFill>
              </a:rPr>
              <a:t>に力</a:t>
            </a:r>
            <a:r>
              <a:rPr lang="en-US" altLang="ja-JP" b="1" i="1" dirty="0">
                <a:solidFill>
                  <a:srgbClr val="000000"/>
                </a:solidFill>
                <a:latin typeface="Bookman Old Style" pitchFamily="18" charset="0"/>
              </a:rPr>
              <a:t>F</a:t>
            </a:r>
            <a:r>
              <a:rPr lang="en-US" altLang="ja-JP" dirty="0">
                <a:solidFill>
                  <a:srgbClr val="000000"/>
                </a:solidFill>
              </a:rPr>
              <a:t> </a:t>
            </a:r>
            <a:r>
              <a:rPr lang="ja-JP" altLang="en-US" dirty="0">
                <a:solidFill>
                  <a:srgbClr val="000000"/>
                </a:solidFill>
              </a:rPr>
              <a:t>（</a:t>
            </a:r>
            <a:r>
              <a:rPr lang="ja-JP" altLang="en-US" b="1" dirty="0">
                <a:solidFill>
                  <a:srgbClr val="3333CC"/>
                </a:solidFill>
              </a:rPr>
              <a:t>作用</a:t>
            </a:r>
            <a:r>
              <a:rPr lang="ja-JP" altLang="en-US" dirty="0">
                <a:solidFill>
                  <a:srgbClr val="000000"/>
                </a:solidFill>
              </a:rPr>
              <a:t>）を及ぼすとき</a:t>
            </a:r>
            <a:r>
              <a:rPr lang="en-US" altLang="ja-JP" dirty="0">
                <a:solidFill>
                  <a:srgbClr val="000000"/>
                </a:solidFill>
              </a:rPr>
              <a:t>, </a:t>
            </a:r>
          </a:p>
          <a:p>
            <a:pPr>
              <a:spcBef>
                <a:spcPct val="0"/>
              </a:spcBef>
            </a:pPr>
            <a:r>
              <a:rPr lang="ja-JP" altLang="en-US" dirty="0">
                <a:solidFill>
                  <a:srgbClr val="000000"/>
                </a:solidFill>
              </a:rPr>
              <a:t>　　物体</a:t>
            </a:r>
            <a:r>
              <a:rPr lang="en-US" altLang="ja-JP" dirty="0">
                <a:solidFill>
                  <a:srgbClr val="000000"/>
                </a:solidFill>
              </a:rPr>
              <a:t>A</a:t>
            </a:r>
            <a:r>
              <a:rPr lang="ja-JP" altLang="en-US" dirty="0">
                <a:solidFill>
                  <a:srgbClr val="000000"/>
                </a:solidFill>
              </a:rPr>
              <a:t>は物体</a:t>
            </a:r>
            <a:r>
              <a:rPr lang="en-US" altLang="ja-JP" dirty="0">
                <a:solidFill>
                  <a:srgbClr val="000000"/>
                </a:solidFill>
              </a:rPr>
              <a:t>B</a:t>
            </a:r>
            <a:r>
              <a:rPr lang="ja-JP" altLang="en-US" dirty="0">
                <a:solidFill>
                  <a:srgbClr val="000000"/>
                </a:solidFill>
              </a:rPr>
              <a:t>から </a:t>
            </a:r>
            <a:r>
              <a:rPr lang="en-US" altLang="ja-JP" dirty="0">
                <a:solidFill>
                  <a:srgbClr val="000000"/>
                </a:solidFill>
                <a:latin typeface="Bookman Old Style" pitchFamily="18" charset="0"/>
              </a:rPr>
              <a:t>–</a:t>
            </a:r>
            <a:r>
              <a:rPr lang="en-US" altLang="ja-JP" b="1" i="1" dirty="0">
                <a:solidFill>
                  <a:srgbClr val="000000"/>
                </a:solidFill>
                <a:latin typeface="Bookman Old Style" pitchFamily="18" charset="0"/>
              </a:rPr>
              <a:t>F</a:t>
            </a:r>
            <a:r>
              <a:rPr lang="en-US" altLang="ja-JP" dirty="0">
                <a:solidFill>
                  <a:srgbClr val="000000"/>
                </a:solidFill>
              </a:rPr>
              <a:t> </a:t>
            </a:r>
            <a:r>
              <a:rPr lang="ja-JP" altLang="en-US" dirty="0">
                <a:solidFill>
                  <a:srgbClr val="000000"/>
                </a:solidFill>
              </a:rPr>
              <a:t>の力（</a:t>
            </a:r>
            <a:r>
              <a:rPr lang="ja-JP" altLang="en-US" b="1" dirty="0">
                <a:solidFill>
                  <a:srgbClr val="3333CC"/>
                </a:solidFill>
              </a:rPr>
              <a:t>反作用</a:t>
            </a:r>
            <a:r>
              <a:rPr lang="ja-JP" altLang="en-US" dirty="0">
                <a:solidFill>
                  <a:srgbClr val="000000"/>
                </a:solidFill>
              </a:rPr>
              <a:t>）を受ける。</a:t>
            </a:r>
          </a:p>
        </p:txBody>
      </p:sp>
      <p:sp>
        <p:nvSpPr>
          <p:cNvPr id="19" name="爆発 1 18"/>
          <p:cNvSpPr/>
          <p:nvPr/>
        </p:nvSpPr>
        <p:spPr bwMode="auto">
          <a:xfrm>
            <a:off x="3947160" y="-45720"/>
            <a:ext cx="2270760" cy="1219200"/>
          </a:xfrm>
          <a:prstGeom prst="irregularSeal1">
            <a:avLst/>
          </a:prstGeom>
          <a:solidFill>
            <a:srgbClr val="FFFF66"/>
          </a:solidFill>
          <a:ln w="28575" cap="flat" cmpd="sng" algn="ctr">
            <a:solidFill>
              <a:srgbClr val="FFFF00"/>
            </a:solidFill>
            <a:prstDash val="solid"/>
            <a:round/>
            <a:headEnd type="none" w="med" len="med"/>
            <a:tailEnd type="none" w="med" len="med"/>
          </a:ln>
          <a:effectLst>
            <a:glow rad="228600">
              <a:schemeClr val="accent2">
                <a:satMod val="175000"/>
                <a:alpha val="40000"/>
              </a:schemeClr>
            </a:glow>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dirty="0">
              <a:ln>
                <a:noFill/>
              </a:ln>
              <a:solidFill>
                <a:srgbClr val="FF0000"/>
              </a:solidFill>
              <a:effectLst/>
              <a:latin typeface="Times New Roman" pitchFamily="18" charset="0"/>
              <a:ea typeface="ＭＳ Ｐゴシック" pitchFamily="50" charset="-128"/>
            </a:endParaRPr>
          </a:p>
        </p:txBody>
      </p:sp>
      <p:sp>
        <p:nvSpPr>
          <p:cNvPr id="20" name="正方形/長方形 19"/>
          <p:cNvSpPr/>
          <p:nvPr/>
        </p:nvSpPr>
        <p:spPr>
          <a:xfrm>
            <a:off x="4282298" y="242283"/>
            <a:ext cx="1736373" cy="584775"/>
          </a:xfrm>
          <a:prstGeom prst="rect">
            <a:avLst/>
          </a:prstGeom>
        </p:spPr>
        <p:txBody>
          <a:bodyPr wrap="none">
            <a:spAutoFit/>
          </a:bodyPr>
          <a:lstStyle/>
          <a:p>
            <a:pPr lvl="0" algn="ctr"/>
            <a:r>
              <a:rPr lang="ja-JP" altLang="en-US" sz="3200" b="1" dirty="0">
                <a:solidFill>
                  <a:srgbClr val="FF0000"/>
                </a:solidFill>
                <a:ea typeface="ＭＳ Ｐゴシック" pitchFamily="50" charset="-128"/>
              </a:rPr>
              <a:t>覚える！</a:t>
            </a:r>
          </a:p>
        </p:txBody>
      </p:sp>
    </p:spTree>
    <p:extLst>
      <p:ext uri="{BB962C8B-B14F-4D97-AF65-F5344CB8AC3E}">
        <p14:creationId xmlns:p14="http://schemas.microsoft.com/office/powerpoint/2010/main" val="363899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par>
                                <p:cTn id="10" presetID="53" presetClass="entr" presetSubtype="16" repeatCount="5000" fill="hold" grpId="0" nodeType="with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200" fill="hold"/>
                                        <p:tgtEl>
                                          <p:spTgt spid="19"/>
                                        </p:tgtEl>
                                        <p:attrNameLst>
                                          <p:attrName>ppt_w</p:attrName>
                                        </p:attrNameLst>
                                      </p:cBhvr>
                                      <p:tavLst>
                                        <p:tav tm="0">
                                          <p:val>
                                            <p:fltVal val="0"/>
                                          </p:val>
                                        </p:tav>
                                        <p:tav tm="100000">
                                          <p:val>
                                            <p:strVal val="#ppt_w"/>
                                          </p:val>
                                        </p:tav>
                                      </p:tavLst>
                                    </p:anim>
                                    <p:anim calcmode="lin" valueType="num">
                                      <p:cBhvr>
                                        <p:cTn id="13" dur="200" fill="hold"/>
                                        <p:tgtEl>
                                          <p:spTgt spid="19"/>
                                        </p:tgtEl>
                                        <p:attrNameLst>
                                          <p:attrName>ppt_h</p:attrName>
                                        </p:attrNameLst>
                                      </p:cBhvr>
                                      <p:tavLst>
                                        <p:tav tm="0">
                                          <p:val>
                                            <p:fltVal val="0"/>
                                          </p:val>
                                        </p:tav>
                                        <p:tav tm="100000">
                                          <p:val>
                                            <p:strVal val="#ppt_h"/>
                                          </p:val>
                                        </p:tav>
                                      </p:tavLst>
                                    </p:anim>
                                    <p:animEffect transition="in" filter="fade">
                                      <p:cBhvr>
                                        <p:cTn id="14" dur="2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3" name="Rectangle 13"/>
          <p:cNvSpPr>
            <a:spLocks noChangeArrowheads="1"/>
          </p:cNvSpPr>
          <p:nvPr/>
        </p:nvSpPr>
        <p:spPr bwMode="auto">
          <a:xfrm>
            <a:off x="0" y="871716"/>
            <a:ext cx="457200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kumimoji="0" lang="ja-JP" altLang="en-US" dirty="0">
                <a:ea typeface="ＭＳ ゴシック" pitchFamily="49" charset="-128"/>
              </a:rPr>
              <a:t>動摩擦係数が</a:t>
            </a:r>
            <a:r>
              <a:rPr lang="en-US" altLang="ja-JP" i="1" dirty="0" err="1">
                <a:latin typeface="Symbol" pitchFamily="18" charset="2"/>
              </a:rPr>
              <a:t>m</a:t>
            </a:r>
            <a:r>
              <a:rPr lang="en-US" altLang="ja-JP" baseline="-25000" dirty="0" err="1"/>
              <a:t>k</a:t>
            </a:r>
            <a:r>
              <a:rPr lang="en-US" altLang="ja-JP" baseline="-25000" dirty="0"/>
              <a:t> </a:t>
            </a:r>
            <a:r>
              <a:rPr kumimoji="0" lang="en-US" altLang="ja-JP" dirty="0">
                <a:ea typeface="ＭＳ ゴシック" pitchFamily="49" charset="-128"/>
              </a:rPr>
              <a:t>=0.20</a:t>
            </a:r>
          </a:p>
          <a:p>
            <a:pPr>
              <a:spcBef>
                <a:spcPct val="10000"/>
              </a:spcBef>
            </a:pPr>
            <a:r>
              <a:rPr kumimoji="0" lang="ja-JP" altLang="en-US" dirty="0"/>
              <a:t>のとき加速度</a:t>
            </a:r>
            <a:r>
              <a:rPr kumimoji="0" lang="en-US" altLang="ja-JP" i="1" dirty="0">
                <a:latin typeface="Bookman Old Style" pitchFamily="18" charset="0"/>
              </a:rPr>
              <a:t>a</a:t>
            </a:r>
            <a:r>
              <a:rPr kumimoji="0" lang="en-US" altLang="ja-JP" dirty="0"/>
              <a:t>,</a:t>
            </a:r>
            <a:r>
              <a:rPr kumimoji="0" lang="en-US" altLang="ja-JP" i="1" dirty="0">
                <a:latin typeface="Bookman Old Style" pitchFamily="18" charset="0"/>
              </a:rPr>
              <a:t> </a:t>
            </a:r>
            <a:r>
              <a:rPr kumimoji="0" lang="ja-JP" altLang="en-US" dirty="0">
                <a:latin typeface="Bookman Old Style" pitchFamily="18" charset="0"/>
              </a:rPr>
              <a:t>摩擦力 </a:t>
            </a:r>
            <a:r>
              <a:rPr kumimoji="0" lang="en-US" altLang="ja-JP" i="1" dirty="0">
                <a:latin typeface="Bookman Old Style" pitchFamily="18" charset="0"/>
              </a:rPr>
              <a:t>f</a:t>
            </a:r>
            <a:r>
              <a:rPr kumimoji="0" lang="en-US" altLang="ja-JP" dirty="0">
                <a:latin typeface="Bookman Old Style" pitchFamily="18" charset="0"/>
              </a:rPr>
              <a:t>, </a:t>
            </a:r>
          </a:p>
          <a:p>
            <a:pPr>
              <a:spcBef>
                <a:spcPct val="0"/>
              </a:spcBef>
            </a:pPr>
            <a:r>
              <a:rPr kumimoji="0" lang="ja-JP" altLang="en-US" dirty="0"/>
              <a:t>垂直抗力 </a:t>
            </a:r>
            <a:r>
              <a:rPr kumimoji="0" lang="en-US" altLang="ja-JP" i="1" dirty="0">
                <a:latin typeface="Bookman Old Style" pitchFamily="18" charset="0"/>
              </a:rPr>
              <a:t>N </a:t>
            </a:r>
            <a:r>
              <a:rPr kumimoji="0" lang="ja-JP" altLang="en-US" dirty="0"/>
              <a:t>を求めよ。　　　　</a:t>
            </a:r>
          </a:p>
        </p:txBody>
      </p:sp>
      <p:sp>
        <p:nvSpPr>
          <p:cNvPr id="11274" name="AutoShape 14"/>
          <p:cNvSpPr>
            <a:spLocks noChangeArrowheads="1"/>
          </p:cNvSpPr>
          <p:nvPr/>
        </p:nvSpPr>
        <p:spPr bwMode="auto">
          <a:xfrm flipH="1">
            <a:off x="5003800" y="2702299"/>
            <a:ext cx="3671888" cy="2089150"/>
          </a:xfrm>
          <a:prstGeom prst="rtTriangle">
            <a:avLst/>
          </a:prstGeom>
          <a:solidFill>
            <a:srgbClr val="EAEAEA"/>
          </a:solidFill>
          <a:ln w="9525">
            <a:solidFill>
              <a:srgbClr val="777777"/>
            </a:solidFill>
            <a:miter lim="800000"/>
            <a:headEnd/>
            <a:tailEnd/>
          </a:ln>
        </p:spPr>
        <p:txBody>
          <a:bodyPr anchor="ctr">
            <a:spAutoFit/>
          </a:bodyPr>
          <a:lstStyle/>
          <a:p>
            <a:endParaRPr lang="ja-JP" altLang="en-US"/>
          </a:p>
        </p:txBody>
      </p:sp>
      <p:sp>
        <p:nvSpPr>
          <p:cNvPr id="11276" name="Rectangle 16"/>
          <p:cNvSpPr>
            <a:spLocks noChangeArrowheads="1"/>
          </p:cNvSpPr>
          <p:nvPr/>
        </p:nvSpPr>
        <p:spPr bwMode="auto">
          <a:xfrm>
            <a:off x="0" y="404813"/>
            <a:ext cx="4140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ea typeface="ＭＳ ゴシック" pitchFamily="49" charset="-128"/>
              </a:rPr>
              <a:t>の滑り台を滑り降りる。</a:t>
            </a:r>
          </a:p>
        </p:txBody>
      </p:sp>
      <p:sp>
        <p:nvSpPr>
          <p:cNvPr id="11277" name="Rectangle 17"/>
          <p:cNvSpPr>
            <a:spLocks noGrp="1" noChangeArrowheads="1"/>
          </p:cNvSpPr>
          <p:nvPr>
            <p:ph type="title"/>
          </p:nvPr>
        </p:nvSpPr>
        <p:spPr>
          <a:xfrm>
            <a:off x="0" y="0"/>
            <a:ext cx="1371600" cy="476250"/>
          </a:xfrm>
          <a:noFill/>
        </p:spPr>
        <p:txBody>
          <a:bodyPr/>
          <a:lstStyle/>
          <a:p>
            <a:pPr algn="l" eaLnBrk="1" hangingPunct="1"/>
            <a:r>
              <a:rPr lang="ja-JP" altLang="en-US" sz="2800" dirty="0">
                <a:solidFill>
                  <a:srgbClr val="0000FF"/>
                </a:solidFill>
              </a:rPr>
              <a:t>例</a:t>
            </a:r>
            <a:r>
              <a:rPr lang="en-US" altLang="ja-JP" sz="2800" dirty="0">
                <a:solidFill>
                  <a:srgbClr val="0000FF"/>
                </a:solidFill>
              </a:rPr>
              <a:t>2</a:t>
            </a:r>
            <a:endParaRPr lang="ja-JP" altLang="en-US" sz="2800" dirty="0">
              <a:solidFill>
                <a:srgbClr val="0000FF"/>
              </a:solidFill>
            </a:endParaRPr>
          </a:p>
        </p:txBody>
      </p:sp>
      <p:sp>
        <p:nvSpPr>
          <p:cNvPr id="11279" name="Rectangle 24"/>
          <p:cNvSpPr>
            <a:spLocks noChangeArrowheads="1"/>
          </p:cNvSpPr>
          <p:nvPr/>
        </p:nvSpPr>
        <p:spPr bwMode="auto">
          <a:xfrm>
            <a:off x="5580063" y="4286624"/>
            <a:ext cx="369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latin typeface="Symbol" pitchFamily="18" charset="2"/>
                <a:ea typeface="ＭＳ ゴシック" pitchFamily="49" charset="-128"/>
              </a:rPr>
              <a:t>q</a:t>
            </a:r>
          </a:p>
        </p:txBody>
      </p:sp>
      <p:sp>
        <p:nvSpPr>
          <p:cNvPr id="11283" name="Rectangle 31"/>
          <p:cNvSpPr>
            <a:spLocks noChangeArrowheads="1"/>
          </p:cNvSpPr>
          <p:nvPr/>
        </p:nvSpPr>
        <p:spPr bwMode="auto">
          <a:xfrm>
            <a:off x="740446" y="0"/>
            <a:ext cx="5438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ea typeface="ＭＳ ゴシック" pitchFamily="49" charset="-128"/>
              </a:rPr>
              <a:t>質量</a:t>
            </a:r>
            <a:r>
              <a:rPr kumimoji="0" lang="en-US" altLang="ja-JP" i="1" dirty="0">
                <a:latin typeface="Bookman Old Style" pitchFamily="18" charset="0"/>
                <a:ea typeface="ＭＳ ゴシック" pitchFamily="49" charset="-128"/>
              </a:rPr>
              <a:t>m</a:t>
            </a:r>
            <a:r>
              <a:rPr kumimoji="0" lang="en-US" altLang="ja-JP" dirty="0">
                <a:ea typeface="ＭＳ ゴシック" pitchFamily="49" charset="-128"/>
              </a:rPr>
              <a:t>=50kg</a:t>
            </a:r>
            <a:r>
              <a:rPr kumimoji="0" lang="ja-JP" altLang="en-US" dirty="0">
                <a:ea typeface="ＭＳ ゴシック" pitchFamily="49" charset="-128"/>
              </a:rPr>
              <a:t>のひとが</a:t>
            </a:r>
            <a:r>
              <a:rPr kumimoji="0" lang="ja-JP" altLang="en-US" dirty="0"/>
              <a:t>斜度</a:t>
            </a:r>
            <a:r>
              <a:rPr kumimoji="0" lang="en-US" altLang="ja-JP" i="1" dirty="0">
                <a:latin typeface="Symbol" pitchFamily="18" charset="2"/>
              </a:rPr>
              <a:t>q </a:t>
            </a:r>
            <a:r>
              <a:rPr kumimoji="0" lang="en-US" altLang="ja-JP" dirty="0"/>
              <a:t>=30°</a:t>
            </a:r>
          </a:p>
        </p:txBody>
      </p:sp>
      <p:grpSp>
        <p:nvGrpSpPr>
          <p:cNvPr id="71" name="グループ化 70"/>
          <p:cNvGrpSpPr/>
          <p:nvPr/>
        </p:nvGrpSpPr>
        <p:grpSpPr>
          <a:xfrm>
            <a:off x="77273" y="5056523"/>
            <a:ext cx="6083300" cy="1711325"/>
            <a:chOff x="2837961" y="5146675"/>
            <a:chExt cx="6083300" cy="1711325"/>
          </a:xfrm>
          <a:effectLst/>
        </p:grpSpPr>
        <p:sp>
          <p:nvSpPr>
            <p:cNvPr id="72" name="AutoShape 113"/>
            <p:cNvSpPr>
              <a:spLocks noChangeArrowheads="1"/>
            </p:cNvSpPr>
            <p:nvPr/>
          </p:nvSpPr>
          <p:spPr bwMode="auto">
            <a:xfrm>
              <a:off x="2837961" y="5180013"/>
              <a:ext cx="6083300" cy="1677987"/>
            </a:xfrm>
            <a:prstGeom prst="roundRect">
              <a:avLst>
                <a:gd name="adj" fmla="val 16667"/>
              </a:avLst>
            </a:prstGeom>
            <a:solidFill>
              <a:srgbClr val="FFF0DC"/>
            </a:solidFill>
            <a:ln w="28575">
              <a:solidFill>
                <a:srgbClr val="FFF0DC"/>
              </a:solidFill>
              <a:round/>
              <a:headEnd/>
              <a:tailEnd/>
            </a:ln>
            <a:effectLst>
              <a:outerShdw blurRad="50800" dist="38100" dir="18900000" algn="bl" rotWithShape="0">
                <a:prstClr val="black">
                  <a:alpha val="40000"/>
                </a:prstClr>
              </a:outerShdw>
            </a:effectLst>
          </p:spPr>
          <p:txBody>
            <a:bodyPr wrap="none" anchor="ctr"/>
            <a:lstStyle/>
            <a:p>
              <a:endParaRPr lang="ja-JP" altLang="en-US"/>
            </a:p>
          </p:txBody>
        </p:sp>
        <p:sp>
          <p:nvSpPr>
            <p:cNvPr id="73" name="Rectangle 114"/>
            <p:cNvSpPr>
              <a:spLocks noChangeArrowheads="1"/>
            </p:cNvSpPr>
            <p:nvPr/>
          </p:nvSpPr>
          <p:spPr bwMode="auto">
            <a:xfrm>
              <a:off x="2912574" y="5146675"/>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運動の予測</a:t>
              </a:r>
            </a:p>
          </p:txBody>
        </p:sp>
        <p:sp>
          <p:nvSpPr>
            <p:cNvPr id="74" name="Rectangle 115"/>
            <p:cNvSpPr>
              <a:spLocks noChangeArrowheads="1"/>
            </p:cNvSpPr>
            <p:nvPr/>
          </p:nvSpPr>
          <p:spPr bwMode="auto">
            <a:xfrm>
              <a:off x="4938224" y="5165725"/>
              <a:ext cx="3281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①</a:t>
              </a:r>
              <a:r>
                <a:rPr lang="ja-JP" altLang="en-US"/>
                <a:t>物体毎に加速度と</a:t>
              </a:r>
            </a:p>
          </p:txBody>
        </p:sp>
        <p:sp>
          <p:nvSpPr>
            <p:cNvPr id="75" name="Rectangle 116"/>
            <p:cNvSpPr>
              <a:spLocks noChangeArrowheads="1"/>
            </p:cNvSpPr>
            <p:nvPr/>
          </p:nvSpPr>
          <p:spPr bwMode="auto">
            <a:xfrm>
              <a:off x="2926861" y="6335713"/>
              <a:ext cx="50498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9900CC"/>
                  </a:solidFill>
                </a:rPr>
                <a:t>質量</a:t>
              </a:r>
              <a:r>
                <a:rPr lang="en-US" altLang="ja-JP">
                  <a:solidFill>
                    <a:srgbClr val="9900CC"/>
                  </a:solidFill>
                </a:rPr>
                <a:t>×</a:t>
              </a:r>
              <a:r>
                <a:rPr lang="ja-JP" altLang="en-US">
                  <a:solidFill>
                    <a:srgbClr val="9900CC"/>
                  </a:solidFill>
                </a:rPr>
                <a:t>加速度</a:t>
              </a:r>
              <a:r>
                <a:rPr lang="en-US" altLang="ja-JP">
                  <a:solidFill>
                    <a:srgbClr val="9900CC"/>
                  </a:solidFill>
                </a:rPr>
                <a:t>=</a:t>
              </a:r>
              <a:r>
                <a:rPr lang="ja-JP" altLang="en-US">
                  <a:solidFill>
                    <a:srgbClr val="9900CC"/>
                  </a:solidFill>
                </a:rPr>
                <a:t>受ける力の総和</a:t>
              </a:r>
            </a:p>
          </p:txBody>
        </p:sp>
        <p:sp>
          <p:nvSpPr>
            <p:cNvPr id="76" name="Rectangle 117"/>
            <p:cNvSpPr>
              <a:spLocks noChangeArrowheads="1"/>
            </p:cNvSpPr>
            <p:nvPr/>
          </p:nvSpPr>
          <p:spPr bwMode="auto">
            <a:xfrm>
              <a:off x="2937974" y="5943600"/>
              <a:ext cx="5851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t>②</a:t>
              </a:r>
              <a:r>
                <a:rPr lang="ja-JP" altLang="en-US"/>
                <a:t>物体成分毎に運動方程式をたてる　　</a:t>
              </a:r>
            </a:p>
          </p:txBody>
        </p:sp>
        <p:sp>
          <p:nvSpPr>
            <p:cNvPr id="77" name="Rectangle 118"/>
            <p:cNvSpPr>
              <a:spLocks noChangeArrowheads="1"/>
            </p:cNvSpPr>
            <p:nvPr/>
          </p:nvSpPr>
          <p:spPr bwMode="auto">
            <a:xfrm>
              <a:off x="3201499" y="5549900"/>
              <a:ext cx="25939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受ける全ての力</a:t>
              </a:r>
            </a:p>
          </p:txBody>
        </p:sp>
        <p:sp>
          <p:nvSpPr>
            <p:cNvPr id="78" name="Rectangle 119"/>
            <p:cNvSpPr>
              <a:spLocks noChangeArrowheads="1"/>
            </p:cNvSpPr>
            <p:nvPr/>
          </p:nvSpPr>
          <p:spPr bwMode="auto">
            <a:xfrm>
              <a:off x="7786915" y="6333254"/>
              <a:ext cx="11049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③</a:t>
              </a:r>
              <a:r>
                <a:rPr lang="ja-JP" altLang="en-US" dirty="0"/>
                <a:t>解く</a:t>
              </a:r>
            </a:p>
          </p:txBody>
        </p:sp>
        <p:sp>
          <p:nvSpPr>
            <p:cNvPr id="79" name="Rectangle 118"/>
            <p:cNvSpPr>
              <a:spLocks noChangeArrowheads="1"/>
            </p:cNvSpPr>
            <p:nvPr/>
          </p:nvSpPr>
          <p:spPr bwMode="auto">
            <a:xfrm>
              <a:off x="7435605" y="5538178"/>
              <a:ext cx="12105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を図示</a:t>
              </a:r>
            </a:p>
          </p:txBody>
        </p:sp>
        <p:sp>
          <p:nvSpPr>
            <p:cNvPr id="80" name="Rectangle 118"/>
            <p:cNvSpPr>
              <a:spLocks noChangeArrowheads="1"/>
            </p:cNvSpPr>
            <p:nvPr/>
          </p:nvSpPr>
          <p:spPr bwMode="auto">
            <a:xfrm>
              <a:off x="5546397" y="5503009"/>
              <a:ext cx="20970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r>
                <a:rPr lang="ja-JP" altLang="en-US" dirty="0"/>
                <a:t>　　　、　　　</a:t>
              </a:r>
              <a:r>
                <a:rPr lang="en-US" altLang="ja-JP" dirty="0"/>
                <a:t>)</a:t>
              </a:r>
              <a:endParaRPr lang="ja-JP" altLang="en-US" dirty="0"/>
            </a:p>
          </p:txBody>
        </p:sp>
        <p:sp>
          <p:nvSpPr>
            <p:cNvPr id="81" name="Rectangle 118"/>
            <p:cNvSpPr>
              <a:spLocks noChangeArrowheads="1"/>
            </p:cNvSpPr>
            <p:nvPr/>
          </p:nvSpPr>
          <p:spPr bwMode="auto">
            <a:xfrm>
              <a:off x="5663344" y="5549900"/>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接触</a:t>
              </a:r>
              <a:endParaRPr lang="ja-JP" altLang="en-US" dirty="0"/>
            </a:p>
          </p:txBody>
        </p:sp>
        <p:sp>
          <p:nvSpPr>
            <p:cNvPr id="82" name="Rectangle 118"/>
            <p:cNvSpPr>
              <a:spLocks noChangeArrowheads="1"/>
            </p:cNvSpPr>
            <p:nvPr/>
          </p:nvSpPr>
          <p:spPr bwMode="auto">
            <a:xfrm>
              <a:off x="6566022" y="5526454"/>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FF00FF"/>
                  </a:solidFill>
                </a:rPr>
                <a:t>重力</a:t>
              </a:r>
              <a:endParaRPr lang="ja-JP" altLang="en-US" dirty="0"/>
            </a:p>
          </p:txBody>
        </p:sp>
      </p:grpSp>
      <p:sp>
        <p:nvSpPr>
          <p:cNvPr id="21" name="Freeform 18">
            <a:extLst>
              <a:ext uri="{FF2B5EF4-FFF2-40B4-BE49-F238E27FC236}">
                <a16:creationId xmlns:a16="http://schemas.microsoft.com/office/drawing/2014/main" id="{6AF0C4EC-57B8-4D09-BDAC-730681F00900}"/>
              </a:ext>
            </a:extLst>
          </p:cNvPr>
          <p:cNvSpPr>
            <a:spLocks/>
          </p:cNvSpPr>
          <p:nvPr/>
        </p:nvSpPr>
        <p:spPr bwMode="auto">
          <a:xfrm>
            <a:off x="7489895" y="1964845"/>
            <a:ext cx="924631" cy="1300702"/>
          </a:xfrm>
          <a:custGeom>
            <a:avLst/>
            <a:gdLst>
              <a:gd name="T0" fmla="*/ 873125 w 595"/>
              <a:gd name="T1" fmla="*/ 331788 h 837"/>
              <a:gd name="T2" fmla="*/ 930275 w 595"/>
              <a:gd name="T3" fmla="*/ 168275 h 837"/>
              <a:gd name="T4" fmla="*/ 800100 w 595"/>
              <a:gd name="T5" fmla="*/ 17463 h 837"/>
              <a:gd name="T6" fmla="*/ 596900 w 595"/>
              <a:gd name="T7" fmla="*/ 58738 h 837"/>
              <a:gd name="T8" fmla="*/ 563562 w 595"/>
              <a:gd name="T9" fmla="*/ 236538 h 837"/>
              <a:gd name="T10" fmla="*/ 701675 w 595"/>
              <a:gd name="T11" fmla="*/ 368300 h 837"/>
              <a:gd name="T12" fmla="*/ 668337 w 595"/>
              <a:gd name="T13" fmla="*/ 434975 h 837"/>
              <a:gd name="T14" fmla="*/ 547687 w 595"/>
              <a:gd name="T15" fmla="*/ 604838 h 837"/>
              <a:gd name="T16" fmla="*/ 385762 w 595"/>
              <a:gd name="T17" fmla="*/ 811213 h 837"/>
              <a:gd name="T18" fmla="*/ 450850 w 595"/>
              <a:gd name="T19" fmla="*/ 846138 h 837"/>
              <a:gd name="T20" fmla="*/ 619125 w 595"/>
              <a:gd name="T21" fmla="*/ 676275 h 837"/>
              <a:gd name="T22" fmla="*/ 625475 w 595"/>
              <a:gd name="T23" fmla="*/ 863600 h 837"/>
              <a:gd name="T24" fmla="*/ 371475 w 595"/>
              <a:gd name="T25" fmla="*/ 1036638 h 837"/>
              <a:gd name="T26" fmla="*/ 117475 w 595"/>
              <a:gd name="T27" fmla="*/ 1209675 h 837"/>
              <a:gd name="T28" fmla="*/ 7937 w 595"/>
              <a:gd name="T29" fmla="*/ 1246188 h 837"/>
              <a:gd name="T30" fmla="*/ 165100 w 595"/>
              <a:gd name="T31" fmla="*/ 1308100 h 837"/>
              <a:gd name="T32" fmla="*/ 450850 w 595"/>
              <a:gd name="T33" fmla="*/ 1122363 h 837"/>
              <a:gd name="T34" fmla="*/ 866775 w 595"/>
              <a:gd name="T35" fmla="*/ 919163 h 837"/>
              <a:gd name="T36" fmla="*/ 915987 w 595"/>
              <a:gd name="T37" fmla="*/ 528638 h 837"/>
              <a:gd name="T38" fmla="*/ 849312 w 595"/>
              <a:gd name="T39" fmla="*/ 320675 h 8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95"/>
              <a:gd name="T61" fmla="*/ 0 h 837"/>
              <a:gd name="T62" fmla="*/ 595 w 595"/>
              <a:gd name="T63" fmla="*/ 837 h 837"/>
              <a:gd name="connsiteX0" fmla="*/ 9168 w 9790"/>
              <a:gd name="connsiteY0" fmla="*/ 2412 h 9789"/>
              <a:gd name="connsiteX1" fmla="*/ 9773 w 9790"/>
              <a:gd name="connsiteY1" fmla="*/ 1181 h 9789"/>
              <a:gd name="connsiteX2" fmla="*/ 8395 w 9790"/>
              <a:gd name="connsiteY2" fmla="*/ 46 h 9789"/>
              <a:gd name="connsiteX3" fmla="*/ 6243 w 9790"/>
              <a:gd name="connsiteY3" fmla="*/ 357 h 9789"/>
              <a:gd name="connsiteX4" fmla="*/ 5890 w 9790"/>
              <a:gd name="connsiteY4" fmla="*/ 1695 h 9789"/>
              <a:gd name="connsiteX5" fmla="*/ 7353 w 9790"/>
              <a:gd name="connsiteY5" fmla="*/ 2687 h 9789"/>
              <a:gd name="connsiteX6" fmla="*/ 7000 w 9790"/>
              <a:gd name="connsiteY6" fmla="*/ 3189 h 9789"/>
              <a:gd name="connsiteX7" fmla="*/ 5722 w 9790"/>
              <a:gd name="connsiteY7" fmla="*/ 4467 h 9789"/>
              <a:gd name="connsiteX8" fmla="*/ 4008 w 9790"/>
              <a:gd name="connsiteY8" fmla="*/ 6020 h 9789"/>
              <a:gd name="connsiteX9" fmla="*/ 4697 w 9790"/>
              <a:gd name="connsiteY9" fmla="*/ 6283 h 9789"/>
              <a:gd name="connsiteX10" fmla="*/ 6479 w 9790"/>
              <a:gd name="connsiteY10" fmla="*/ 5005 h 9789"/>
              <a:gd name="connsiteX11" fmla="*/ 6546 w 9790"/>
              <a:gd name="connsiteY11" fmla="*/ 6414 h 9789"/>
              <a:gd name="connsiteX12" fmla="*/ 3857 w 9790"/>
              <a:gd name="connsiteY12" fmla="*/ 7717 h 9789"/>
              <a:gd name="connsiteX13" fmla="*/ 1168 w 9790"/>
              <a:gd name="connsiteY13" fmla="*/ 9019 h 9789"/>
              <a:gd name="connsiteX14" fmla="*/ 8 w 9790"/>
              <a:gd name="connsiteY14" fmla="*/ 9294 h 9789"/>
              <a:gd name="connsiteX15" fmla="*/ 1672 w 9790"/>
              <a:gd name="connsiteY15" fmla="*/ 9760 h 9789"/>
              <a:gd name="connsiteX16" fmla="*/ 4697 w 9790"/>
              <a:gd name="connsiteY16" fmla="*/ 8362 h 9789"/>
              <a:gd name="connsiteX17" fmla="*/ 9100 w 9790"/>
              <a:gd name="connsiteY17" fmla="*/ 6833 h 9789"/>
              <a:gd name="connsiteX18" fmla="*/ 9621 w 9790"/>
              <a:gd name="connsiteY18" fmla="*/ 3893 h 9789"/>
              <a:gd name="connsiteX19" fmla="*/ 8916 w 9790"/>
              <a:gd name="connsiteY19" fmla="*/ 2328 h 9789"/>
              <a:gd name="connsiteX0" fmla="*/ 9365 w 10000"/>
              <a:gd name="connsiteY0" fmla="*/ 2464 h 10000"/>
              <a:gd name="connsiteX1" fmla="*/ 9983 w 10000"/>
              <a:gd name="connsiteY1" fmla="*/ 1206 h 10000"/>
              <a:gd name="connsiteX2" fmla="*/ 8575 w 10000"/>
              <a:gd name="connsiteY2" fmla="*/ 47 h 10000"/>
              <a:gd name="connsiteX3" fmla="*/ 6377 w 10000"/>
              <a:gd name="connsiteY3" fmla="*/ 365 h 10000"/>
              <a:gd name="connsiteX4" fmla="*/ 6016 w 10000"/>
              <a:gd name="connsiteY4" fmla="*/ 1732 h 10000"/>
              <a:gd name="connsiteX5" fmla="*/ 7511 w 10000"/>
              <a:gd name="connsiteY5" fmla="*/ 2745 h 10000"/>
              <a:gd name="connsiteX6" fmla="*/ 7150 w 10000"/>
              <a:gd name="connsiteY6" fmla="*/ 3258 h 10000"/>
              <a:gd name="connsiteX7" fmla="*/ 5845 w 10000"/>
              <a:gd name="connsiteY7" fmla="*/ 4563 h 10000"/>
              <a:gd name="connsiteX8" fmla="*/ 4094 w 10000"/>
              <a:gd name="connsiteY8" fmla="*/ 6150 h 10000"/>
              <a:gd name="connsiteX9" fmla="*/ 4798 w 10000"/>
              <a:gd name="connsiteY9" fmla="*/ 6418 h 10000"/>
              <a:gd name="connsiteX10" fmla="*/ 6618 w 10000"/>
              <a:gd name="connsiteY10" fmla="*/ 5113 h 10000"/>
              <a:gd name="connsiteX11" fmla="*/ 6686 w 10000"/>
              <a:gd name="connsiteY11" fmla="*/ 6552 h 10000"/>
              <a:gd name="connsiteX12" fmla="*/ 3940 w 10000"/>
              <a:gd name="connsiteY12" fmla="*/ 7883 h 10000"/>
              <a:gd name="connsiteX13" fmla="*/ 1193 w 10000"/>
              <a:gd name="connsiteY13" fmla="*/ 9213 h 10000"/>
              <a:gd name="connsiteX14" fmla="*/ 8 w 10000"/>
              <a:gd name="connsiteY14" fmla="*/ 9494 h 10000"/>
              <a:gd name="connsiteX15" fmla="*/ 1708 w 10000"/>
              <a:gd name="connsiteY15" fmla="*/ 9970 h 10000"/>
              <a:gd name="connsiteX16" fmla="*/ 4798 w 10000"/>
              <a:gd name="connsiteY16" fmla="*/ 8542 h 10000"/>
              <a:gd name="connsiteX17" fmla="*/ 9295 w 10000"/>
              <a:gd name="connsiteY17" fmla="*/ 6980 h 10000"/>
              <a:gd name="connsiteX18" fmla="*/ 9827 w 10000"/>
              <a:gd name="connsiteY18" fmla="*/ 3977 h 10000"/>
              <a:gd name="connsiteX19" fmla="*/ 9107 w 10000"/>
              <a:gd name="connsiteY19" fmla="*/ 2378 h 10000"/>
              <a:gd name="connsiteX0" fmla="*/ 9365 w 10000"/>
              <a:gd name="connsiteY0" fmla="*/ 2464 h 10000"/>
              <a:gd name="connsiteX1" fmla="*/ 9983 w 10000"/>
              <a:gd name="connsiteY1" fmla="*/ 1206 h 10000"/>
              <a:gd name="connsiteX2" fmla="*/ 8575 w 10000"/>
              <a:gd name="connsiteY2" fmla="*/ 47 h 10000"/>
              <a:gd name="connsiteX3" fmla="*/ 6377 w 10000"/>
              <a:gd name="connsiteY3" fmla="*/ 365 h 10000"/>
              <a:gd name="connsiteX4" fmla="*/ 6016 w 10000"/>
              <a:gd name="connsiteY4" fmla="*/ 1732 h 10000"/>
              <a:gd name="connsiteX5" fmla="*/ 7511 w 10000"/>
              <a:gd name="connsiteY5" fmla="*/ 2745 h 10000"/>
              <a:gd name="connsiteX6" fmla="*/ 7150 w 10000"/>
              <a:gd name="connsiteY6" fmla="*/ 3258 h 10000"/>
              <a:gd name="connsiteX7" fmla="*/ 5845 w 10000"/>
              <a:gd name="connsiteY7" fmla="*/ 4563 h 10000"/>
              <a:gd name="connsiteX8" fmla="*/ 4094 w 10000"/>
              <a:gd name="connsiteY8" fmla="*/ 6150 h 10000"/>
              <a:gd name="connsiteX9" fmla="*/ 4798 w 10000"/>
              <a:gd name="connsiteY9" fmla="*/ 6418 h 10000"/>
              <a:gd name="connsiteX10" fmla="*/ 6618 w 10000"/>
              <a:gd name="connsiteY10" fmla="*/ 5113 h 10000"/>
              <a:gd name="connsiteX11" fmla="*/ 6686 w 10000"/>
              <a:gd name="connsiteY11" fmla="*/ 6552 h 10000"/>
              <a:gd name="connsiteX12" fmla="*/ 3940 w 10000"/>
              <a:gd name="connsiteY12" fmla="*/ 7883 h 10000"/>
              <a:gd name="connsiteX13" fmla="*/ 1193 w 10000"/>
              <a:gd name="connsiteY13" fmla="*/ 9213 h 10000"/>
              <a:gd name="connsiteX14" fmla="*/ 8 w 10000"/>
              <a:gd name="connsiteY14" fmla="*/ 9494 h 10000"/>
              <a:gd name="connsiteX15" fmla="*/ 1708 w 10000"/>
              <a:gd name="connsiteY15" fmla="*/ 9970 h 10000"/>
              <a:gd name="connsiteX16" fmla="*/ 4798 w 10000"/>
              <a:gd name="connsiteY16" fmla="*/ 8542 h 10000"/>
              <a:gd name="connsiteX17" fmla="*/ 9295 w 10000"/>
              <a:gd name="connsiteY17" fmla="*/ 6980 h 10000"/>
              <a:gd name="connsiteX18" fmla="*/ 9827 w 10000"/>
              <a:gd name="connsiteY18" fmla="*/ 3977 h 10000"/>
              <a:gd name="connsiteX19" fmla="*/ 9107 w 10000"/>
              <a:gd name="connsiteY19" fmla="*/ 2378 h 10000"/>
              <a:gd name="connsiteX0" fmla="*/ 9365 w 10000"/>
              <a:gd name="connsiteY0" fmla="*/ 2464 h 10000"/>
              <a:gd name="connsiteX1" fmla="*/ 9983 w 10000"/>
              <a:gd name="connsiteY1" fmla="*/ 1206 h 10000"/>
              <a:gd name="connsiteX2" fmla="*/ 8575 w 10000"/>
              <a:gd name="connsiteY2" fmla="*/ 47 h 10000"/>
              <a:gd name="connsiteX3" fmla="*/ 6377 w 10000"/>
              <a:gd name="connsiteY3" fmla="*/ 365 h 10000"/>
              <a:gd name="connsiteX4" fmla="*/ 6016 w 10000"/>
              <a:gd name="connsiteY4" fmla="*/ 1732 h 10000"/>
              <a:gd name="connsiteX5" fmla="*/ 7511 w 10000"/>
              <a:gd name="connsiteY5" fmla="*/ 2745 h 10000"/>
              <a:gd name="connsiteX6" fmla="*/ 7150 w 10000"/>
              <a:gd name="connsiteY6" fmla="*/ 3258 h 10000"/>
              <a:gd name="connsiteX7" fmla="*/ 5845 w 10000"/>
              <a:gd name="connsiteY7" fmla="*/ 4563 h 10000"/>
              <a:gd name="connsiteX8" fmla="*/ 4094 w 10000"/>
              <a:gd name="connsiteY8" fmla="*/ 6150 h 10000"/>
              <a:gd name="connsiteX9" fmla="*/ 4798 w 10000"/>
              <a:gd name="connsiteY9" fmla="*/ 6418 h 10000"/>
              <a:gd name="connsiteX10" fmla="*/ 6618 w 10000"/>
              <a:gd name="connsiteY10" fmla="*/ 5113 h 10000"/>
              <a:gd name="connsiteX11" fmla="*/ 6686 w 10000"/>
              <a:gd name="connsiteY11" fmla="*/ 6552 h 10000"/>
              <a:gd name="connsiteX12" fmla="*/ 3940 w 10000"/>
              <a:gd name="connsiteY12" fmla="*/ 7883 h 10000"/>
              <a:gd name="connsiteX13" fmla="*/ 1193 w 10000"/>
              <a:gd name="connsiteY13" fmla="*/ 9213 h 10000"/>
              <a:gd name="connsiteX14" fmla="*/ 8 w 10000"/>
              <a:gd name="connsiteY14" fmla="*/ 9494 h 10000"/>
              <a:gd name="connsiteX15" fmla="*/ 1708 w 10000"/>
              <a:gd name="connsiteY15" fmla="*/ 9970 h 10000"/>
              <a:gd name="connsiteX16" fmla="*/ 4798 w 10000"/>
              <a:gd name="connsiteY16" fmla="*/ 8542 h 10000"/>
              <a:gd name="connsiteX17" fmla="*/ 9295 w 10000"/>
              <a:gd name="connsiteY17" fmla="*/ 6980 h 10000"/>
              <a:gd name="connsiteX18" fmla="*/ 9827 w 10000"/>
              <a:gd name="connsiteY18" fmla="*/ 3977 h 10000"/>
              <a:gd name="connsiteX19" fmla="*/ 9107 w 10000"/>
              <a:gd name="connsiteY19" fmla="*/ 2378 h 10000"/>
              <a:gd name="connsiteX0" fmla="*/ 9365 w 10000"/>
              <a:gd name="connsiteY0" fmla="*/ 2464 h 10000"/>
              <a:gd name="connsiteX1" fmla="*/ 9983 w 10000"/>
              <a:gd name="connsiteY1" fmla="*/ 1206 h 10000"/>
              <a:gd name="connsiteX2" fmla="*/ 8575 w 10000"/>
              <a:gd name="connsiteY2" fmla="*/ 47 h 10000"/>
              <a:gd name="connsiteX3" fmla="*/ 6377 w 10000"/>
              <a:gd name="connsiteY3" fmla="*/ 365 h 10000"/>
              <a:gd name="connsiteX4" fmla="*/ 6016 w 10000"/>
              <a:gd name="connsiteY4" fmla="*/ 1732 h 10000"/>
              <a:gd name="connsiteX5" fmla="*/ 7511 w 10000"/>
              <a:gd name="connsiteY5" fmla="*/ 2745 h 10000"/>
              <a:gd name="connsiteX6" fmla="*/ 7150 w 10000"/>
              <a:gd name="connsiteY6" fmla="*/ 3258 h 10000"/>
              <a:gd name="connsiteX7" fmla="*/ 5845 w 10000"/>
              <a:gd name="connsiteY7" fmla="*/ 4563 h 10000"/>
              <a:gd name="connsiteX8" fmla="*/ 4094 w 10000"/>
              <a:gd name="connsiteY8" fmla="*/ 6150 h 10000"/>
              <a:gd name="connsiteX9" fmla="*/ 4798 w 10000"/>
              <a:gd name="connsiteY9" fmla="*/ 6418 h 10000"/>
              <a:gd name="connsiteX10" fmla="*/ 6618 w 10000"/>
              <a:gd name="connsiteY10" fmla="*/ 5113 h 10000"/>
              <a:gd name="connsiteX11" fmla="*/ 6686 w 10000"/>
              <a:gd name="connsiteY11" fmla="*/ 6552 h 10000"/>
              <a:gd name="connsiteX12" fmla="*/ 3940 w 10000"/>
              <a:gd name="connsiteY12" fmla="*/ 7883 h 10000"/>
              <a:gd name="connsiteX13" fmla="*/ 1193 w 10000"/>
              <a:gd name="connsiteY13" fmla="*/ 9213 h 10000"/>
              <a:gd name="connsiteX14" fmla="*/ 8 w 10000"/>
              <a:gd name="connsiteY14" fmla="*/ 9494 h 10000"/>
              <a:gd name="connsiteX15" fmla="*/ 1708 w 10000"/>
              <a:gd name="connsiteY15" fmla="*/ 9970 h 10000"/>
              <a:gd name="connsiteX16" fmla="*/ 4798 w 10000"/>
              <a:gd name="connsiteY16" fmla="*/ 8542 h 10000"/>
              <a:gd name="connsiteX17" fmla="*/ 9295 w 10000"/>
              <a:gd name="connsiteY17" fmla="*/ 6980 h 10000"/>
              <a:gd name="connsiteX18" fmla="*/ 9827 w 10000"/>
              <a:gd name="connsiteY18" fmla="*/ 3977 h 10000"/>
              <a:gd name="connsiteX19" fmla="*/ 9376 w 10000"/>
              <a:gd name="connsiteY19" fmla="*/ 2435 h 10000"/>
              <a:gd name="connsiteX0" fmla="*/ 9365 w 10000"/>
              <a:gd name="connsiteY0" fmla="*/ 2464 h 10000"/>
              <a:gd name="connsiteX1" fmla="*/ 9983 w 10000"/>
              <a:gd name="connsiteY1" fmla="*/ 1206 h 10000"/>
              <a:gd name="connsiteX2" fmla="*/ 8575 w 10000"/>
              <a:gd name="connsiteY2" fmla="*/ 47 h 10000"/>
              <a:gd name="connsiteX3" fmla="*/ 6377 w 10000"/>
              <a:gd name="connsiteY3" fmla="*/ 365 h 10000"/>
              <a:gd name="connsiteX4" fmla="*/ 6016 w 10000"/>
              <a:gd name="connsiteY4" fmla="*/ 1732 h 10000"/>
              <a:gd name="connsiteX5" fmla="*/ 7511 w 10000"/>
              <a:gd name="connsiteY5" fmla="*/ 2745 h 10000"/>
              <a:gd name="connsiteX6" fmla="*/ 7150 w 10000"/>
              <a:gd name="connsiteY6" fmla="*/ 3258 h 10000"/>
              <a:gd name="connsiteX7" fmla="*/ 5845 w 10000"/>
              <a:gd name="connsiteY7" fmla="*/ 4563 h 10000"/>
              <a:gd name="connsiteX8" fmla="*/ 4094 w 10000"/>
              <a:gd name="connsiteY8" fmla="*/ 6150 h 10000"/>
              <a:gd name="connsiteX9" fmla="*/ 4798 w 10000"/>
              <a:gd name="connsiteY9" fmla="*/ 6418 h 10000"/>
              <a:gd name="connsiteX10" fmla="*/ 6618 w 10000"/>
              <a:gd name="connsiteY10" fmla="*/ 5113 h 10000"/>
              <a:gd name="connsiteX11" fmla="*/ 6686 w 10000"/>
              <a:gd name="connsiteY11" fmla="*/ 6552 h 10000"/>
              <a:gd name="connsiteX12" fmla="*/ 3940 w 10000"/>
              <a:gd name="connsiteY12" fmla="*/ 7883 h 10000"/>
              <a:gd name="connsiteX13" fmla="*/ 1193 w 10000"/>
              <a:gd name="connsiteY13" fmla="*/ 9213 h 10000"/>
              <a:gd name="connsiteX14" fmla="*/ 8 w 10000"/>
              <a:gd name="connsiteY14" fmla="*/ 9494 h 10000"/>
              <a:gd name="connsiteX15" fmla="*/ 1708 w 10000"/>
              <a:gd name="connsiteY15" fmla="*/ 9970 h 10000"/>
              <a:gd name="connsiteX16" fmla="*/ 4798 w 10000"/>
              <a:gd name="connsiteY16" fmla="*/ 8542 h 10000"/>
              <a:gd name="connsiteX17" fmla="*/ 9295 w 10000"/>
              <a:gd name="connsiteY17" fmla="*/ 6980 h 10000"/>
              <a:gd name="connsiteX18" fmla="*/ 9827 w 10000"/>
              <a:gd name="connsiteY18" fmla="*/ 3977 h 10000"/>
              <a:gd name="connsiteX19" fmla="*/ 9376 w 10000"/>
              <a:gd name="connsiteY19" fmla="*/ 2435 h 10000"/>
              <a:gd name="connsiteX20" fmla="*/ 9365 w 10000"/>
              <a:gd name="connsiteY20" fmla="*/ 2464 h 10000"/>
              <a:gd name="connsiteX0" fmla="*/ 9365 w 10000"/>
              <a:gd name="connsiteY0" fmla="*/ 2464 h 10000"/>
              <a:gd name="connsiteX1" fmla="*/ 9983 w 10000"/>
              <a:gd name="connsiteY1" fmla="*/ 1206 h 10000"/>
              <a:gd name="connsiteX2" fmla="*/ 8575 w 10000"/>
              <a:gd name="connsiteY2" fmla="*/ 47 h 10000"/>
              <a:gd name="connsiteX3" fmla="*/ 6377 w 10000"/>
              <a:gd name="connsiteY3" fmla="*/ 365 h 10000"/>
              <a:gd name="connsiteX4" fmla="*/ 6016 w 10000"/>
              <a:gd name="connsiteY4" fmla="*/ 1732 h 10000"/>
              <a:gd name="connsiteX5" fmla="*/ 7511 w 10000"/>
              <a:gd name="connsiteY5" fmla="*/ 2745 h 10000"/>
              <a:gd name="connsiteX6" fmla="*/ 7150 w 10000"/>
              <a:gd name="connsiteY6" fmla="*/ 3258 h 10000"/>
              <a:gd name="connsiteX7" fmla="*/ 5845 w 10000"/>
              <a:gd name="connsiteY7" fmla="*/ 4563 h 10000"/>
              <a:gd name="connsiteX8" fmla="*/ 4094 w 10000"/>
              <a:gd name="connsiteY8" fmla="*/ 6150 h 10000"/>
              <a:gd name="connsiteX9" fmla="*/ 4798 w 10000"/>
              <a:gd name="connsiteY9" fmla="*/ 6418 h 10000"/>
              <a:gd name="connsiteX10" fmla="*/ 6618 w 10000"/>
              <a:gd name="connsiteY10" fmla="*/ 5113 h 10000"/>
              <a:gd name="connsiteX11" fmla="*/ 6686 w 10000"/>
              <a:gd name="connsiteY11" fmla="*/ 6552 h 10000"/>
              <a:gd name="connsiteX12" fmla="*/ 3940 w 10000"/>
              <a:gd name="connsiteY12" fmla="*/ 7883 h 10000"/>
              <a:gd name="connsiteX13" fmla="*/ 1193 w 10000"/>
              <a:gd name="connsiteY13" fmla="*/ 9213 h 10000"/>
              <a:gd name="connsiteX14" fmla="*/ 8 w 10000"/>
              <a:gd name="connsiteY14" fmla="*/ 9494 h 10000"/>
              <a:gd name="connsiteX15" fmla="*/ 1708 w 10000"/>
              <a:gd name="connsiteY15" fmla="*/ 9970 h 10000"/>
              <a:gd name="connsiteX16" fmla="*/ 4798 w 10000"/>
              <a:gd name="connsiteY16" fmla="*/ 8542 h 10000"/>
              <a:gd name="connsiteX17" fmla="*/ 9295 w 10000"/>
              <a:gd name="connsiteY17" fmla="*/ 6980 h 10000"/>
              <a:gd name="connsiteX18" fmla="*/ 9827 w 10000"/>
              <a:gd name="connsiteY18" fmla="*/ 3977 h 10000"/>
              <a:gd name="connsiteX19" fmla="*/ 9376 w 10000"/>
              <a:gd name="connsiteY19" fmla="*/ 2435 h 10000"/>
              <a:gd name="connsiteX20" fmla="*/ 9365 w 10000"/>
              <a:gd name="connsiteY20" fmla="*/ 2464 h 10000"/>
              <a:gd name="connsiteX0" fmla="*/ 9365 w 10000"/>
              <a:gd name="connsiteY0" fmla="*/ 2464 h 10000"/>
              <a:gd name="connsiteX1" fmla="*/ 9983 w 10000"/>
              <a:gd name="connsiteY1" fmla="*/ 1206 h 10000"/>
              <a:gd name="connsiteX2" fmla="*/ 8575 w 10000"/>
              <a:gd name="connsiteY2" fmla="*/ 47 h 10000"/>
              <a:gd name="connsiteX3" fmla="*/ 6377 w 10000"/>
              <a:gd name="connsiteY3" fmla="*/ 365 h 10000"/>
              <a:gd name="connsiteX4" fmla="*/ 6016 w 10000"/>
              <a:gd name="connsiteY4" fmla="*/ 1732 h 10000"/>
              <a:gd name="connsiteX5" fmla="*/ 7511 w 10000"/>
              <a:gd name="connsiteY5" fmla="*/ 2745 h 10000"/>
              <a:gd name="connsiteX6" fmla="*/ 7150 w 10000"/>
              <a:gd name="connsiteY6" fmla="*/ 3258 h 10000"/>
              <a:gd name="connsiteX7" fmla="*/ 5845 w 10000"/>
              <a:gd name="connsiteY7" fmla="*/ 4563 h 10000"/>
              <a:gd name="connsiteX8" fmla="*/ 4094 w 10000"/>
              <a:gd name="connsiteY8" fmla="*/ 6150 h 10000"/>
              <a:gd name="connsiteX9" fmla="*/ 4798 w 10000"/>
              <a:gd name="connsiteY9" fmla="*/ 6418 h 10000"/>
              <a:gd name="connsiteX10" fmla="*/ 6618 w 10000"/>
              <a:gd name="connsiteY10" fmla="*/ 5113 h 10000"/>
              <a:gd name="connsiteX11" fmla="*/ 6686 w 10000"/>
              <a:gd name="connsiteY11" fmla="*/ 6552 h 10000"/>
              <a:gd name="connsiteX12" fmla="*/ 3940 w 10000"/>
              <a:gd name="connsiteY12" fmla="*/ 7883 h 10000"/>
              <a:gd name="connsiteX13" fmla="*/ 1193 w 10000"/>
              <a:gd name="connsiteY13" fmla="*/ 9213 h 10000"/>
              <a:gd name="connsiteX14" fmla="*/ 8 w 10000"/>
              <a:gd name="connsiteY14" fmla="*/ 9494 h 10000"/>
              <a:gd name="connsiteX15" fmla="*/ 1708 w 10000"/>
              <a:gd name="connsiteY15" fmla="*/ 9970 h 10000"/>
              <a:gd name="connsiteX16" fmla="*/ 4798 w 10000"/>
              <a:gd name="connsiteY16" fmla="*/ 8542 h 10000"/>
              <a:gd name="connsiteX17" fmla="*/ 9295 w 10000"/>
              <a:gd name="connsiteY17" fmla="*/ 6980 h 10000"/>
              <a:gd name="connsiteX18" fmla="*/ 9827 w 10000"/>
              <a:gd name="connsiteY18" fmla="*/ 3977 h 10000"/>
              <a:gd name="connsiteX19" fmla="*/ 9376 w 10000"/>
              <a:gd name="connsiteY19" fmla="*/ 2435 h 10000"/>
              <a:gd name="connsiteX20" fmla="*/ 9365 w 10000"/>
              <a:gd name="connsiteY20" fmla="*/ 2464 h 10000"/>
              <a:gd name="connsiteX0" fmla="*/ 8747 w 9983"/>
              <a:gd name="connsiteY0" fmla="*/ 2598 h 10000"/>
              <a:gd name="connsiteX1" fmla="*/ 9983 w 9983"/>
              <a:gd name="connsiteY1" fmla="*/ 1206 h 10000"/>
              <a:gd name="connsiteX2" fmla="*/ 8575 w 9983"/>
              <a:gd name="connsiteY2" fmla="*/ 47 h 10000"/>
              <a:gd name="connsiteX3" fmla="*/ 6377 w 9983"/>
              <a:gd name="connsiteY3" fmla="*/ 365 h 10000"/>
              <a:gd name="connsiteX4" fmla="*/ 6016 w 9983"/>
              <a:gd name="connsiteY4" fmla="*/ 1732 h 10000"/>
              <a:gd name="connsiteX5" fmla="*/ 7511 w 9983"/>
              <a:gd name="connsiteY5" fmla="*/ 2745 h 10000"/>
              <a:gd name="connsiteX6" fmla="*/ 7150 w 9983"/>
              <a:gd name="connsiteY6" fmla="*/ 3258 h 10000"/>
              <a:gd name="connsiteX7" fmla="*/ 5845 w 9983"/>
              <a:gd name="connsiteY7" fmla="*/ 4563 h 10000"/>
              <a:gd name="connsiteX8" fmla="*/ 4094 w 9983"/>
              <a:gd name="connsiteY8" fmla="*/ 6150 h 10000"/>
              <a:gd name="connsiteX9" fmla="*/ 4798 w 9983"/>
              <a:gd name="connsiteY9" fmla="*/ 6418 h 10000"/>
              <a:gd name="connsiteX10" fmla="*/ 6618 w 9983"/>
              <a:gd name="connsiteY10" fmla="*/ 5113 h 10000"/>
              <a:gd name="connsiteX11" fmla="*/ 6686 w 9983"/>
              <a:gd name="connsiteY11" fmla="*/ 6552 h 10000"/>
              <a:gd name="connsiteX12" fmla="*/ 3940 w 9983"/>
              <a:gd name="connsiteY12" fmla="*/ 7883 h 10000"/>
              <a:gd name="connsiteX13" fmla="*/ 1193 w 9983"/>
              <a:gd name="connsiteY13" fmla="*/ 9213 h 10000"/>
              <a:gd name="connsiteX14" fmla="*/ 8 w 9983"/>
              <a:gd name="connsiteY14" fmla="*/ 9494 h 10000"/>
              <a:gd name="connsiteX15" fmla="*/ 1708 w 9983"/>
              <a:gd name="connsiteY15" fmla="*/ 9970 h 10000"/>
              <a:gd name="connsiteX16" fmla="*/ 4798 w 9983"/>
              <a:gd name="connsiteY16" fmla="*/ 8542 h 10000"/>
              <a:gd name="connsiteX17" fmla="*/ 9295 w 9983"/>
              <a:gd name="connsiteY17" fmla="*/ 6980 h 10000"/>
              <a:gd name="connsiteX18" fmla="*/ 9827 w 9983"/>
              <a:gd name="connsiteY18" fmla="*/ 3977 h 10000"/>
              <a:gd name="connsiteX19" fmla="*/ 9376 w 9983"/>
              <a:gd name="connsiteY19" fmla="*/ 2435 h 10000"/>
              <a:gd name="connsiteX20" fmla="*/ 8747 w 9983"/>
              <a:gd name="connsiteY20" fmla="*/ 2598 h 10000"/>
              <a:gd name="connsiteX0" fmla="*/ 9731 w 10054"/>
              <a:gd name="connsiteY0" fmla="*/ 2522 h 10000"/>
              <a:gd name="connsiteX1" fmla="*/ 10000 w 10054"/>
              <a:gd name="connsiteY1" fmla="*/ 1206 h 10000"/>
              <a:gd name="connsiteX2" fmla="*/ 8590 w 10054"/>
              <a:gd name="connsiteY2" fmla="*/ 47 h 10000"/>
              <a:gd name="connsiteX3" fmla="*/ 6388 w 10054"/>
              <a:gd name="connsiteY3" fmla="*/ 365 h 10000"/>
              <a:gd name="connsiteX4" fmla="*/ 6026 w 10054"/>
              <a:gd name="connsiteY4" fmla="*/ 1732 h 10000"/>
              <a:gd name="connsiteX5" fmla="*/ 7524 w 10054"/>
              <a:gd name="connsiteY5" fmla="*/ 2745 h 10000"/>
              <a:gd name="connsiteX6" fmla="*/ 7162 w 10054"/>
              <a:gd name="connsiteY6" fmla="*/ 3258 h 10000"/>
              <a:gd name="connsiteX7" fmla="*/ 5855 w 10054"/>
              <a:gd name="connsiteY7" fmla="*/ 4563 h 10000"/>
              <a:gd name="connsiteX8" fmla="*/ 4101 w 10054"/>
              <a:gd name="connsiteY8" fmla="*/ 6150 h 10000"/>
              <a:gd name="connsiteX9" fmla="*/ 4806 w 10054"/>
              <a:gd name="connsiteY9" fmla="*/ 6418 h 10000"/>
              <a:gd name="connsiteX10" fmla="*/ 6629 w 10054"/>
              <a:gd name="connsiteY10" fmla="*/ 5113 h 10000"/>
              <a:gd name="connsiteX11" fmla="*/ 6697 w 10054"/>
              <a:gd name="connsiteY11" fmla="*/ 6552 h 10000"/>
              <a:gd name="connsiteX12" fmla="*/ 3947 w 10054"/>
              <a:gd name="connsiteY12" fmla="*/ 7883 h 10000"/>
              <a:gd name="connsiteX13" fmla="*/ 1195 w 10054"/>
              <a:gd name="connsiteY13" fmla="*/ 9213 h 10000"/>
              <a:gd name="connsiteX14" fmla="*/ 8 w 10054"/>
              <a:gd name="connsiteY14" fmla="*/ 9494 h 10000"/>
              <a:gd name="connsiteX15" fmla="*/ 1711 w 10054"/>
              <a:gd name="connsiteY15" fmla="*/ 9970 h 10000"/>
              <a:gd name="connsiteX16" fmla="*/ 4806 w 10054"/>
              <a:gd name="connsiteY16" fmla="*/ 8542 h 10000"/>
              <a:gd name="connsiteX17" fmla="*/ 9311 w 10054"/>
              <a:gd name="connsiteY17" fmla="*/ 6980 h 10000"/>
              <a:gd name="connsiteX18" fmla="*/ 9844 w 10054"/>
              <a:gd name="connsiteY18" fmla="*/ 3977 h 10000"/>
              <a:gd name="connsiteX19" fmla="*/ 9392 w 10054"/>
              <a:gd name="connsiteY19" fmla="*/ 2435 h 10000"/>
              <a:gd name="connsiteX20" fmla="*/ 9731 w 10054"/>
              <a:gd name="connsiteY20" fmla="*/ 2522 h 10000"/>
              <a:gd name="connsiteX0" fmla="*/ 10135 w 10206"/>
              <a:gd name="connsiteY0" fmla="*/ 2751 h 10000"/>
              <a:gd name="connsiteX1" fmla="*/ 10000 w 10206"/>
              <a:gd name="connsiteY1" fmla="*/ 1206 h 10000"/>
              <a:gd name="connsiteX2" fmla="*/ 8590 w 10206"/>
              <a:gd name="connsiteY2" fmla="*/ 47 h 10000"/>
              <a:gd name="connsiteX3" fmla="*/ 6388 w 10206"/>
              <a:gd name="connsiteY3" fmla="*/ 365 h 10000"/>
              <a:gd name="connsiteX4" fmla="*/ 6026 w 10206"/>
              <a:gd name="connsiteY4" fmla="*/ 1732 h 10000"/>
              <a:gd name="connsiteX5" fmla="*/ 7524 w 10206"/>
              <a:gd name="connsiteY5" fmla="*/ 2745 h 10000"/>
              <a:gd name="connsiteX6" fmla="*/ 7162 w 10206"/>
              <a:gd name="connsiteY6" fmla="*/ 3258 h 10000"/>
              <a:gd name="connsiteX7" fmla="*/ 5855 w 10206"/>
              <a:gd name="connsiteY7" fmla="*/ 4563 h 10000"/>
              <a:gd name="connsiteX8" fmla="*/ 4101 w 10206"/>
              <a:gd name="connsiteY8" fmla="*/ 6150 h 10000"/>
              <a:gd name="connsiteX9" fmla="*/ 4806 w 10206"/>
              <a:gd name="connsiteY9" fmla="*/ 6418 h 10000"/>
              <a:gd name="connsiteX10" fmla="*/ 6629 w 10206"/>
              <a:gd name="connsiteY10" fmla="*/ 5113 h 10000"/>
              <a:gd name="connsiteX11" fmla="*/ 6697 w 10206"/>
              <a:gd name="connsiteY11" fmla="*/ 6552 h 10000"/>
              <a:gd name="connsiteX12" fmla="*/ 3947 w 10206"/>
              <a:gd name="connsiteY12" fmla="*/ 7883 h 10000"/>
              <a:gd name="connsiteX13" fmla="*/ 1195 w 10206"/>
              <a:gd name="connsiteY13" fmla="*/ 9213 h 10000"/>
              <a:gd name="connsiteX14" fmla="*/ 8 w 10206"/>
              <a:gd name="connsiteY14" fmla="*/ 9494 h 10000"/>
              <a:gd name="connsiteX15" fmla="*/ 1711 w 10206"/>
              <a:gd name="connsiteY15" fmla="*/ 9970 h 10000"/>
              <a:gd name="connsiteX16" fmla="*/ 4806 w 10206"/>
              <a:gd name="connsiteY16" fmla="*/ 8542 h 10000"/>
              <a:gd name="connsiteX17" fmla="*/ 9311 w 10206"/>
              <a:gd name="connsiteY17" fmla="*/ 6980 h 10000"/>
              <a:gd name="connsiteX18" fmla="*/ 9844 w 10206"/>
              <a:gd name="connsiteY18" fmla="*/ 3977 h 10000"/>
              <a:gd name="connsiteX19" fmla="*/ 9392 w 10206"/>
              <a:gd name="connsiteY19" fmla="*/ 2435 h 10000"/>
              <a:gd name="connsiteX20" fmla="*/ 10135 w 10206"/>
              <a:gd name="connsiteY20" fmla="*/ 2751 h 10000"/>
              <a:gd name="connsiteX0" fmla="*/ 10000 w 10131"/>
              <a:gd name="connsiteY0" fmla="*/ 2732 h 10000"/>
              <a:gd name="connsiteX1" fmla="*/ 10000 w 10131"/>
              <a:gd name="connsiteY1" fmla="*/ 1206 h 10000"/>
              <a:gd name="connsiteX2" fmla="*/ 8590 w 10131"/>
              <a:gd name="connsiteY2" fmla="*/ 47 h 10000"/>
              <a:gd name="connsiteX3" fmla="*/ 6388 w 10131"/>
              <a:gd name="connsiteY3" fmla="*/ 365 h 10000"/>
              <a:gd name="connsiteX4" fmla="*/ 6026 w 10131"/>
              <a:gd name="connsiteY4" fmla="*/ 1732 h 10000"/>
              <a:gd name="connsiteX5" fmla="*/ 7524 w 10131"/>
              <a:gd name="connsiteY5" fmla="*/ 2745 h 10000"/>
              <a:gd name="connsiteX6" fmla="*/ 7162 w 10131"/>
              <a:gd name="connsiteY6" fmla="*/ 3258 h 10000"/>
              <a:gd name="connsiteX7" fmla="*/ 5855 w 10131"/>
              <a:gd name="connsiteY7" fmla="*/ 4563 h 10000"/>
              <a:gd name="connsiteX8" fmla="*/ 4101 w 10131"/>
              <a:gd name="connsiteY8" fmla="*/ 6150 h 10000"/>
              <a:gd name="connsiteX9" fmla="*/ 4806 w 10131"/>
              <a:gd name="connsiteY9" fmla="*/ 6418 h 10000"/>
              <a:gd name="connsiteX10" fmla="*/ 6629 w 10131"/>
              <a:gd name="connsiteY10" fmla="*/ 5113 h 10000"/>
              <a:gd name="connsiteX11" fmla="*/ 6697 w 10131"/>
              <a:gd name="connsiteY11" fmla="*/ 6552 h 10000"/>
              <a:gd name="connsiteX12" fmla="*/ 3947 w 10131"/>
              <a:gd name="connsiteY12" fmla="*/ 7883 h 10000"/>
              <a:gd name="connsiteX13" fmla="*/ 1195 w 10131"/>
              <a:gd name="connsiteY13" fmla="*/ 9213 h 10000"/>
              <a:gd name="connsiteX14" fmla="*/ 8 w 10131"/>
              <a:gd name="connsiteY14" fmla="*/ 9494 h 10000"/>
              <a:gd name="connsiteX15" fmla="*/ 1711 w 10131"/>
              <a:gd name="connsiteY15" fmla="*/ 9970 h 10000"/>
              <a:gd name="connsiteX16" fmla="*/ 4806 w 10131"/>
              <a:gd name="connsiteY16" fmla="*/ 8542 h 10000"/>
              <a:gd name="connsiteX17" fmla="*/ 9311 w 10131"/>
              <a:gd name="connsiteY17" fmla="*/ 6980 h 10000"/>
              <a:gd name="connsiteX18" fmla="*/ 9844 w 10131"/>
              <a:gd name="connsiteY18" fmla="*/ 3977 h 10000"/>
              <a:gd name="connsiteX19" fmla="*/ 9392 w 10131"/>
              <a:gd name="connsiteY19" fmla="*/ 2435 h 10000"/>
              <a:gd name="connsiteX20" fmla="*/ 10000 w 10131"/>
              <a:gd name="connsiteY20" fmla="*/ 2732 h 10000"/>
              <a:gd name="connsiteX0" fmla="*/ 10000 w 10131"/>
              <a:gd name="connsiteY0" fmla="*/ 2732 h 10000"/>
              <a:gd name="connsiteX1" fmla="*/ 10000 w 10131"/>
              <a:gd name="connsiteY1" fmla="*/ 1206 h 10000"/>
              <a:gd name="connsiteX2" fmla="*/ 8590 w 10131"/>
              <a:gd name="connsiteY2" fmla="*/ 47 h 10000"/>
              <a:gd name="connsiteX3" fmla="*/ 6388 w 10131"/>
              <a:gd name="connsiteY3" fmla="*/ 365 h 10000"/>
              <a:gd name="connsiteX4" fmla="*/ 6026 w 10131"/>
              <a:gd name="connsiteY4" fmla="*/ 1732 h 10000"/>
              <a:gd name="connsiteX5" fmla="*/ 7524 w 10131"/>
              <a:gd name="connsiteY5" fmla="*/ 2745 h 10000"/>
              <a:gd name="connsiteX6" fmla="*/ 7162 w 10131"/>
              <a:gd name="connsiteY6" fmla="*/ 3258 h 10000"/>
              <a:gd name="connsiteX7" fmla="*/ 5855 w 10131"/>
              <a:gd name="connsiteY7" fmla="*/ 4563 h 10000"/>
              <a:gd name="connsiteX8" fmla="*/ 4101 w 10131"/>
              <a:gd name="connsiteY8" fmla="*/ 6150 h 10000"/>
              <a:gd name="connsiteX9" fmla="*/ 4806 w 10131"/>
              <a:gd name="connsiteY9" fmla="*/ 6418 h 10000"/>
              <a:gd name="connsiteX10" fmla="*/ 6629 w 10131"/>
              <a:gd name="connsiteY10" fmla="*/ 5113 h 10000"/>
              <a:gd name="connsiteX11" fmla="*/ 6697 w 10131"/>
              <a:gd name="connsiteY11" fmla="*/ 6552 h 10000"/>
              <a:gd name="connsiteX12" fmla="*/ 3947 w 10131"/>
              <a:gd name="connsiteY12" fmla="*/ 7883 h 10000"/>
              <a:gd name="connsiteX13" fmla="*/ 1195 w 10131"/>
              <a:gd name="connsiteY13" fmla="*/ 9213 h 10000"/>
              <a:gd name="connsiteX14" fmla="*/ 8 w 10131"/>
              <a:gd name="connsiteY14" fmla="*/ 9494 h 10000"/>
              <a:gd name="connsiteX15" fmla="*/ 1711 w 10131"/>
              <a:gd name="connsiteY15" fmla="*/ 9970 h 10000"/>
              <a:gd name="connsiteX16" fmla="*/ 4806 w 10131"/>
              <a:gd name="connsiteY16" fmla="*/ 8542 h 10000"/>
              <a:gd name="connsiteX17" fmla="*/ 9311 w 10131"/>
              <a:gd name="connsiteY17" fmla="*/ 6980 h 10000"/>
              <a:gd name="connsiteX18" fmla="*/ 9844 w 10131"/>
              <a:gd name="connsiteY18" fmla="*/ 3977 h 10000"/>
              <a:gd name="connsiteX19" fmla="*/ 9392 w 10131"/>
              <a:gd name="connsiteY19" fmla="*/ 2435 h 10000"/>
              <a:gd name="connsiteX20" fmla="*/ 10000 w 10131"/>
              <a:gd name="connsiteY20" fmla="*/ 2732 h 10000"/>
              <a:gd name="connsiteX0" fmla="*/ 9392 w 10016"/>
              <a:gd name="connsiteY0" fmla="*/ 2435 h 10000"/>
              <a:gd name="connsiteX1" fmla="*/ 10000 w 10016"/>
              <a:gd name="connsiteY1" fmla="*/ 1206 h 10000"/>
              <a:gd name="connsiteX2" fmla="*/ 8590 w 10016"/>
              <a:gd name="connsiteY2" fmla="*/ 47 h 10000"/>
              <a:gd name="connsiteX3" fmla="*/ 6388 w 10016"/>
              <a:gd name="connsiteY3" fmla="*/ 365 h 10000"/>
              <a:gd name="connsiteX4" fmla="*/ 6026 w 10016"/>
              <a:gd name="connsiteY4" fmla="*/ 1732 h 10000"/>
              <a:gd name="connsiteX5" fmla="*/ 7524 w 10016"/>
              <a:gd name="connsiteY5" fmla="*/ 2745 h 10000"/>
              <a:gd name="connsiteX6" fmla="*/ 7162 w 10016"/>
              <a:gd name="connsiteY6" fmla="*/ 3258 h 10000"/>
              <a:gd name="connsiteX7" fmla="*/ 5855 w 10016"/>
              <a:gd name="connsiteY7" fmla="*/ 4563 h 10000"/>
              <a:gd name="connsiteX8" fmla="*/ 4101 w 10016"/>
              <a:gd name="connsiteY8" fmla="*/ 6150 h 10000"/>
              <a:gd name="connsiteX9" fmla="*/ 4806 w 10016"/>
              <a:gd name="connsiteY9" fmla="*/ 6418 h 10000"/>
              <a:gd name="connsiteX10" fmla="*/ 6629 w 10016"/>
              <a:gd name="connsiteY10" fmla="*/ 5113 h 10000"/>
              <a:gd name="connsiteX11" fmla="*/ 6697 w 10016"/>
              <a:gd name="connsiteY11" fmla="*/ 6552 h 10000"/>
              <a:gd name="connsiteX12" fmla="*/ 3947 w 10016"/>
              <a:gd name="connsiteY12" fmla="*/ 7883 h 10000"/>
              <a:gd name="connsiteX13" fmla="*/ 1195 w 10016"/>
              <a:gd name="connsiteY13" fmla="*/ 9213 h 10000"/>
              <a:gd name="connsiteX14" fmla="*/ 8 w 10016"/>
              <a:gd name="connsiteY14" fmla="*/ 9494 h 10000"/>
              <a:gd name="connsiteX15" fmla="*/ 1711 w 10016"/>
              <a:gd name="connsiteY15" fmla="*/ 9970 h 10000"/>
              <a:gd name="connsiteX16" fmla="*/ 4806 w 10016"/>
              <a:gd name="connsiteY16" fmla="*/ 8542 h 10000"/>
              <a:gd name="connsiteX17" fmla="*/ 9311 w 10016"/>
              <a:gd name="connsiteY17" fmla="*/ 6980 h 10000"/>
              <a:gd name="connsiteX18" fmla="*/ 9844 w 10016"/>
              <a:gd name="connsiteY18" fmla="*/ 3977 h 10000"/>
              <a:gd name="connsiteX19" fmla="*/ 9392 w 10016"/>
              <a:gd name="connsiteY19" fmla="*/ 2435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16" h="10000">
                <a:moveTo>
                  <a:pt x="9392" y="2435"/>
                </a:moveTo>
                <a:cubicBezTo>
                  <a:pt x="9418" y="1973"/>
                  <a:pt x="10134" y="1604"/>
                  <a:pt x="10000" y="1206"/>
                </a:cubicBezTo>
                <a:cubicBezTo>
                  <a:pt x="9866" y="808"/>
                  <a:pt x="9192" y="182"/>
                  <a:pt x="8590" y="47"/>
                </a:cubicBezTo>
                <a:cubicBezTo>
                  <a:pt x="7987" y="-87"/>
                  <a:pt x="6818" y="84"/>
                  <a:pt x="6388" y="365"/>
                </a:cubicBezTo>
                <a:cubicBezTo>
                  <a:pt x="5975" y="646"/>
                  <a:pt x="5838" y="1341"/>
                  <a:pt x="6026" y="1732"/>
                </a:cubicBezTo>
                <a:cubicBezTo>
                  <a:pt x="6216" y="2122"/>
                  <a:pt x="7334" y="2489"/>
                  <a:pt x="7524" y="2745"/>
                </a:cubicBezTo>
                <a:cubicBezTo>
                  <a:pt x="7712" y="3001"/>
                  <a:pt x="7438" y="2952"/>
                  <a:pt x="7162" y="3258"/>
                </a:cubicBezTo>
                <a:cubicBezTo>
                  <a:pt x="6887" y="3562"/>
                  <a:pt x="6372" y="4075"/>
                  <a:pt x="5855" y="4563"/>
                </a:cubicBezTo>
                <a:cubicBezTo>
                  <a:pt x="5356" y="5052"/>
                  <a:pt x="4290" y="5857"/>
                  <a:pt x="4101" y="6150"/>
                </a:cubicBezTo>
                <a:cubicBezTo>
                  <a:pt x="3912" y="6455"/>
                  <a:pt x="4376" y="6589"/>
                  <a:pt x="4806" y="6418"/>
                </a:cubicBezTo>
                <a:cubicBezTo>
                  <a:pt x="5218" y="6260"/>
                  <a:pt x="6302" y="5088"/>
                  <a:pt x="6629" y="5113"/>
                </a:cubicBezTo>
                <a:cubicBezTo>
                  <a:pt x="6921" y="5137"/>
                  <a:pt x="7127" y="6101"/>
                  <a:pt x="6697" y="6552"/>
                </a:cubicBezTo>
                <a:cubicBezTo>
                  <a:pt x="6251" y="7028"/>
                  <a:pt x="4858" y="7444"/>
                  <a:pt x="3947" y="7883"/>
                </a:cubicBezTo>
                <a:cubicBezTo>
                  <a:pt x="3035" y="8323"/>
                  <a:pt x="1848" y="8945"/>
                  <a:pt x="1195" y="9213"/>
                </a:cubicBezTo>
                <a:cubicBezTo>
                  <a:pt x="541" y="9482"/>
                  <a:pt x="-78" y="9372"/>
                  <a:pt x="8" y="9494"/>
                </a:cubicBezTo>
                <a:cubicBezTo>
                  <a:pt x="94" y="9616"/>
                  <a:pt x="920" y="10129"/>
                  <a:pt x="1711" y="9970"/>
                </a:cubicBezTo>
                <a:cubicBezTo>
                  <a:pt x="2501" y="9811"/>
                  <a:pt x="3533" y="9043"/>
                  <a:pt x="4806" y="8542"/>
                </a:cubicBezTo>
                <a:cubicBezTo>
                  <a:pt x="6078" y="8042"/>
                  <a:pt x="8469" y="7736"/>
                  <a:pt x="9311" y="6980"/>
                </a:cubicBezTo>
                <a:cubicBezTo>
                  <a:pt x="10154" y="6223"/>
                  <a:pt x="9879" y="4746"/>
                  <a:pt x="9844" y="3977"/>
                </a:cubicBezTo>
                <a:cubicBezTo>
                  <a:pt x="9811" y="3209"/>
                  <a:pt x="9438" y="2536"/>
                  <a:pt x="9392" y="2435"/>
                </a:cubicBezTo>
                <a:close/>
              </a:path>
            </a:pathLst>
          </a:custGeom>
          <a:solidFill>
            <a:srgbClr val="FFCC99"/>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ja-JP" altLang="en-US"/>
          </a:p>
        </p:txBody>
      </p:sp>
    </p:spTree>
    <p:extLst>
      <p:ext uri="{BB962C8B-B14F-4D97-AF65-F5344CB8AC3E}">
        <p14:creationId xmlns:p14="http://schemas.microsoft.com/office/powerpoint/2010/main" val="15945252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1277"/>
                                        </p:tgtEl>
                                        <p:attrNameLst>
                                          <p:attrName>style.visibility</p:attrName>
                                        </p:attrNameLst>
                                      </p:cBhvr>
                                      <p:to>
                                        <p:strVal val="visible"/>
                                      </p:to>
                                    </p:set>
                                    <p:animEffect transition="in" filter="fade">
                                      <p:cBhvr>
                                        <p:cTn id="7" dur="500"/>
                                        <p:tgtEl>
                                          <p:spTgt spid="1127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11283"/>
                                        </p:tgtEl>
                                        <p:attrNameLst>
                                          <p:attrName>style.visibility</p:attrName>
                                        </p:attrNameLst>
                                      </p:cBhvr>
                                      <p:to>
                                        <p:strVal val="visible"/>
                                      </p:to>
                                    </p:set>
                                    <p:animEffect transition="in" filter="fade">
                                      <p:cBhvr>
                                        <p:cTn id="12" dur="500"/>
                                        <p:tgtEl>
                                          <p:spTgt spid="11283"/>
                                        </p:tgtEl>
                                      </p:cBhvr>
                                    </p:animEffect>
                                  </p:childTnLst>
                                </p:cTn>
                              </p:par>
                              <p:par>
                                <p:cTn id="13" presetID="10" presetClass="entr" presetSubtype="0" fill="hold" grpId="1" nodeType="withEffect">
                                  <p:stCondLst>
                                    <p:cond delay="0"/>
                                  </p:stCondLst>
                                  <p:childTnLst>
                                    <p:set>
                                      <p:cBhvr>
                                        <p:cTn id="14" dur="1" fill="hold">
                                          <p:stCondLst>
                                            <p:cond delay="0"/>
                                          </p:stCondLst>
                                        </p:cTn>
                                        <p:tgtEl>
                                          <p:spTgt spid="11276"/>
                                        </p:tgtEl>
                                        <p:attrNameLst>
                                          <p:attrName>style.visibility</p:attrName>
                                        </p:attrNameLst>
                                      </p:cBhvr>
                                      <p:to>
                                        <p:strVal val="visible"/>
                                      </p:to>
                                    </p:set>
                                    <p:animEffect transition="in" filter="fade">
                                      <p:cBhvr>
                                        <p:cTn id="15" dur="500"/>
                                        <p:tgtEl>
                                          <p:spTgt spid="11276"/>
                                        </p:tgtEl>
                                      </p:cBhvr>
                                    </p:animEffect>
                                  </p:childTnLst>
                                </p:cTn>
                              </p:par>
                              <p:par>
                                <p:cTn id="16" presetID="10" presetClass="entr" presetSubtype="0" fill="hold" grpId="1" nodeType="withEffect">
                                  <p:stCondLst>
                                    <p:cond delay="0"/>
                                  </p:stCondLst>
                                  <p:childTnLst>
                                    <p:set>
                                      <p:cBhvr>
                                        <p:cTn id="17" dur="1" fill="hold">
                                          <p:stCondLst>
                                            <p:cond delay="0"/>
                                          </p:stCondLst>
                                        </p:cTn>
                                        <p:tgtEl>
                                          <p:spTgt spid="11273"/>
                                        </p:tgtEl>
                                        <p:attrNameLst>
                                          <p:attrName>style.visibility</p:attrName>
                                        </p:attrNameLst>
                                      </p:cBhvr>
                                      <p:to>
                                        <p:strVal val="visible"/>
                                      </p:to>
                                    </p:set>
                                    <p:animEffect transition="in" filter="fade">
                                      <p:cBhvr>
                                        <p:cTn id="18" dur="500"/>
                                        <p:tgtEl>
                                          <p:spTgt spid="11273"/>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11274"/>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1127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0" presetClass="path" presetSubtype="0" accel="50000" fill="hold" grpId="1" nodeType="clickEffect">
                                  <p:stCondLst>
                                    <p:cond delay="0"/>
                                  </p:stCondLst>
                                  <p:childTnLst>
                                    <p:animMotion origin="layout" path="M 1.94444E-6 0 L -0.25625 0.19722 " pathEditMode="relative" rAng="0" ptsTypes="AA">
                                      <p:cBhvr>
                                        <p:cTn id="30" dur="2000" fill="hold"/>
                                        <p:tgtEl>
                                          <p:spTgt spid="21"/>
                                        </p:tgtEl>
                                        <p:attrNameLst>
                                          <p:attrName>ppt_x</p:attrName>
                                          <p:attrName>ppt_y</p:attrName>
                                        </p:attrNameLst>
                                      </p:cBhvr>
                                      <p:rCtr x="-12812" y="986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3" grpId="1"/>
      <p:bldP spid="11274" grpId="1" animBg="1"/>
      <p:bldP spid="11276" grpId="1"/>
      <p:bldP spid="11277" grpId="1"/>
      <p:bldP spid="11279" grpId="1"/>
      <p:bldP spid="11283" grpId="1"/>
      <p:bldP spid="21" grpId="0" animBg="1"/>
      <p:bldP spid="21"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AutoShape 164">
            <a:extLst>
              <a:ext uri="{FF2B5EF4-FFF2-40B4-BE49-F238E27FC236}">
                <a16:creationId xmlns:a16="http://schemas.microsoft.com/office/drawing/2014/main" id="{ED3B10C8-577E-404F-B92B-B2A7A380ED6B}"/>
              </a:ext>
            </a:extLst>
          </p:cNvPr>
          <p:cNvSpPr>
            <a:spLocks noChangeArrowheads="1"/>
          </p:cNvSpPr>
          <p:nvPr/>
        </p:nvSpPr>
        <p:spPr bwMode="auto">
          <a:xfrm>
            <a:off x="6696075" y="0"/>
            <a:ext cx="2430034" cy="1822614"/>
          </a:xfrm>
          <a:prstGeom prst="roundRect">
            <a:avLst>
              <a:gd name="adj" fmla="val 1279"/>
            </a:avLst>
          </a:prstGeom>
          <a:solidFill>
            <a:srgbClr val="FFF0DC"/>
          </a:solidFill>
          <a:ln w="28575" algn="ctr">
            <a:solidFill>
              <a:srgbClr val="FFF0DC"/>
            </a:solidFill>
            <a:round/>
            <a:headEnd/>
            <a:tailEnd/>
          </a:ln>
          <a:effectLst>
            <a:outerShdw blurRad="50800" dist="38100" dir="8100000" algn="tr"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sp>
        <p:nvSpPr>
          <p:cNvPr id="95" name="AutoShape 164">
            <a:extLst>
              <a:ext uri="{FF2B5EF4-FFF2-40B4-BE49-F238E27FC236}">
                <a16:creationId xmlns:a16="http://schemas.microsoft.com/office/drawing/2014/main" id="{99FD39E3-4B9F-4A91-885B-FD0E7876C5F5}"/>
              </a:ext>
            </a:extLst>
          </p:cNvPr>
          <p:cNvSpPr>
            <a:spLocks noChangeArrowheads="1"/>
          </p:cNvSpPr>
          <p:nvPr/>
        </p:nvSpPr>
        <p:spPr bwMode="auto">
          <a:xfrm>
            <a:off x="6689521" y="5695749"/>
            <a:ext cx="2403482" cy="463483"/>
          </a:xfrm>
          <a:prstGeom prst="roundRect">
            <a:avLst>
              <a:gd name="adj" fmla="val 50000"/>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99" name="Rectangle 13"/>
          <p:cNvSpPr>
            <a:spLocks noChangeArrowheads="1"/>
          </p:cNvSpPr>
          <p:nvPr/>
        </p:nvSpPr>
        <p:spPr bwMode="auto">
          <a:xfrm>
            <a:off x="0" y="871716"/>
            <a:ext cx="457200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kumimoji="0" lang="ja-JP" altLang="en-US" dirty="0">
                <a:ea typeface="ＭＳ ゴシック" pitchFamily="49" charset="-128"/>
              </a:rPr>
              <a:t>動摩擦係数が</a:t>
            </a:r>
            <a:r>
              <a:rPr lang="en-US" altLang="ja-JP" i="1" dirty="0" err="1">
                <a:latin typeface="Symbol" pitchFamily="18" charset="2"/>
              </a:rPr>
              <a:t>m</a:t>
            </a:r>
            <a:r>
              <a:rPr lang="en-US" altLang="ja-JP" baseline="-25000" dirty="0" err="1"/>
              <a:t>k</a:t>
            </a:r>
            <a:r>
              <a:rPr lang="en-US" altLang="ja-JP" baseline="-25000" dirty="0"/>
              <a:t> </a:t>
            </a:r>
            <a:r>
              <a:rPr kumimoji="0" lang="en-US" altLang="ja-JP" dirty="0">
                <a:ea typeface="ＭＳ ゴシック" pitchFamily="49" charset="-128"/>
              </a:rPr>
              <a:t>=0.20</a:t>
            </a:r>
          </a:p>
          <a:p>
            <a:pPr>
              <a:spcBef>
                <a:spcPct val="10000"/>
              </a:spcBef>
            </a:pPr>
            <a:r>
              <a:rPr kumimoji="0" lang="ja-JP" altLang="en-US" dirty="0"/>
              <a:t>のとき加速度</a:t>
            </a:r>
            <a:r>
              <a:rPr kumimoji="0" lang="en-US" altLang="ja-JP" i="1" dirty="0">
                <a:latin typeface="Bookman Old Style" pitchFamily="18" charset="0"/>
              </a:rPr>
              <a:t>a</a:t>
            </a:r>
            <a:r>
              <a:rPr kumimoji="0" lang="en-US" altLang="ja-JP" dirty="0"/>
              <a:t>,</a:t>
            </a:r>
            <a:r>
              <a:rPr kumimoji="0" lang="en-US" altLang="ja-JP" i="1" dirty="0">
                <a:latin typeface="Bookman Old Style" pitchFamily="18" charset="0"/>
              </a:rPr>
              <a:t> </a:t>
            </a:r>
            <a:r>
              <a:rPr kumimoji="0" lang="ja-JP" altLang="en-US" dirty="0">
                <a:latin typeface="Bookman Old Style" pitchFamily="18" charset="0"/>
              </a:rPr>
              <a:t>摩擦力 </a:t>
            </a:r>
            <a:r>
              <a:rPr kumimoji="0" lang="en-US" altLang="ja-JP" i="1" dirty="0">
                <a:latin typeface="Bookman Old Style" pitchFamily="18" charset="0"/>
              </a:rPr>
              <a:t>f</a:t>
            </a:r>
            <a:r>
              <a:rPr kumimoji="0" lang="en-US" altLang="ja-JP" dirty="0">
                <a:latin typeface="Bookman Old Style" pitchFamily="18" charset="0"/>
              </a:rPr>
              <a:t>, </a:t>
            </a:r>
          </a:p>
          <a:p>
            <a:pPr>
              <a:spcBef>
                <a:spcPct val="0"/>
              </a:spcBef>
            </a:pPr>
            <a:r>
              <a:rPr kumimoji="0" lang="ja-JP" altLang="en-US" dirty="0"/>
              <a:t>垂直抗力 </a:t>
            </a:r>
            <a:r>
              <a:rPr kumimoji="0" lang="en-US" altLang="ja-JP" i="1" dirty="0">
                <a:latin typeface="Bookman Old Style" pitchFamily="18" charset="0"/>
              </a:rPr>
              <a:t>N </a:t>
            </a:r>
            <a:r>
              <a:rPr kumimoji="0" lang="ja-JP" altLang="en-US" dirty="0"/>
              <a:t>を求めよ。　　　　</a:t>
            </a:r>
          </a:p>
        </p:txBody>
      </p:sp>
      <p:sp>
        <p:nvSpPr>
          <p:cNvPr id="100" name="Rectangle 16"/>
          <p:cNvSpPr>
            <a:spLocks noChangeArrowheads="1"/>
          </p:cNvSpPr>
          <p:nvPr/>
        </p:nvSpPr>
        <p:spPr bwMode="auto">
          <a:xfrm>
            <a:off x="0" y="404813"/>
            <a:ext cx="4140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ea typeface="ＭＳ ゴシック" pitchFamily="49" charset="-128"/>
              </a:rPr>
              <a:t>の滑り台を滑り降りる。</a:t>
            </a:r>
          </a:p>
        </p:txBody>
      </p:sp>
      <p:sp>
        <p:nvSpPr>
          <p:cNvPr id="101" name="Rectangle 17"/>
          <p:cNvSpPr>
            <a:spLocks noGrp="1" noChangeArrowheads="1"/>
          </p:cNvSpPr>
          <p:nvPr>
            <p:ph type="title"/>
          </p:nvPr>
        </p:nvSpPr>
        <p:spPr>
          <a:xfrm>
            <a:off x="0" y="0"/>
            <a:ext cx="1371600" cy="476250"/>
          </a:xfrm>
          <a:noFill/>
        </p:spPr>
        <p:txBody>
          <a:bodyPr/>
          <a:lstStyle/>
          <a:p>
            <a:pPr algn="l" eaLnBrk="1" hangingPunct="1"/>
            <a:r>
              <a:rPr lang="ja-JP" altLang="en-US" sz="2800" dirty="0">
                <a:solidFill>
                  <a:srgbClr val="0000FF"/>
                </a:solidFill>
              </a:rPr>
              <a:t>例</a:t>
            </a:r>
            <a:r>
              <a:rPr lang="en-US" altLang="ja-JP" sz="2800" dirty="0">
                <a:solidFill>
                  <a:srgbClr val="0000FF"/>
                </a:solidFill>
              </a:rPr>
              <a:t>2</a:t>
            </a:r>
            <a:endParaRPr lang="ja-JP" altLang="en-US" sz="2800" dirty="0">
              <a:solidFill>
                <a:srgbClr val="0000FF"/>
              </a:solidFill>
            </a:endParaRPr>
          </a:p>
        </p:txBody>
      </p:sp>
      <p:sp>
        <p:nvSpPr>
          <p:cNvPr id="102" name="Rectangle 31"/>
          <p:cNvSpPr>
            <a:spLocks noChangeArrowheads="1"/>
          </p:cNvSpPr>
          <p:nvPr/>
        </p:nvSpPr>
        <p:spPr bwMode="auto">
          <a:xfrm>
            <a:off x="740446" y="0"/>
            <a:ext cx="5438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ea typeface="ＭＳ ゴシック" pitchFamily="49" charset="-128"/>
              </a:rPr>
              <a:t>質量</a:t>
            </a:r>
            <a:r>
              <a:rPr kumimoji="0" lang="en-US" altLang="ja-JP" i="1" dirty="0">
                <a:latin typeface="Bookman Old Style" pitchFamily="18" charset="0"/>
                <a:ea typeface="ＭＳ ゴシック" pitchFamily="49" charset="-128"/>
              </a:rPr>
              <a:t>m</a:t>
            </a:r>
            <a:r>
              <a:rPr kumimoji="0" lang="en-US" altLang="ja-JP" dirty="0">
                <a:ea typeface="ＭＳ ゴシック" pitchFamily="49" charset="-128"/>
              </a:rPr>
              <a:t>=50kg</a:t>
            </a:r>
            <a:r>
              <a:rPr kumimoji="0" lang="ja-JP" altLang="en-US" dirty="0">
                <a:ea typeface="ＭＳ ゴシック" pitchFamily="49" charset="-128"/>
              </a:rPr>
              <a:t>のひとが</a:t>
            </a:r>
            <a:r>
              <a:rPr kumimoji="0" lang="ja-JP" altLang="en-US" dirty="0"/>
              <a:t>斜度</a:t>
            </a:r>
            <a:r>
              <a:rPr kumimoji="0" lang="en-US" altLang="ja-JP" i="1" dirty="0">
                <a:latin typeface="Symbol" pitchFamily="18" charset="2"/>
              </a:rPr>
              <a:t>q </a:t>
            </a:r>
            <a:r>
              <a:rPr kumimoji="0" lang="en-US" altLang="ja-JP" dirty="0"/>
              <a:t>=30°</a:t>
            </a:r>
          </a:p>
        </p:txBody>
      </p:sp>
      <p:grpSp>
        <p:nvGrpSpPr>
          <p:cNvPr id="80" name="グループ化 79"/>
          <p:cNvGrpSpPr/>
          <p:nvPr/>
        </p:nvGrpSpPr>
        <p:grpSpPr>
          <a:xfrm>
            <a:off x="77273" y="5056523"/>
            <a:ext cx="6083300" cy="1711325"/>
            <a:chOff x="2837961" y="5146675"/>
            <a:chExt cx="6083300" cy="1711325"/>
          </a:xfrm>
          <a:effectLst/>
        </p:grpSpPr>
        <p:sp>
          <p:nvSpPr>
            <p:cNvPr id="81" name="AutoShape 113"/>
            <p:cNvSpPr>
              <a:spLocks noChangeArrowheads="1"/>
            </p:cNvSpPr>
            <p:nvPr/>
          </p:nvSpPr>
          <p:spPr bwMode="auto">
            <a:xfrm>
              <a:off x="2837961" y="5180013"/>
              <a:ext cx="6083300" cy="1677987"/>
            </a:xfrm>
            <a:prstGeom prst="roundRect">
              <a:avLst>
                <a:gd name="adj" fmla="val 16667"/>
              </a:avLst>
            </a:prstGeom>
            <a:solidFill>
              <a:srgbClr val="FFF0DC"/>
            </a:solidFill>
            <a:ln w="28575">
              <a:solidFill>
                <a:srgbClr val="FFF0DC"/>
              </a:solidFill>
              <a:round/>
              <a:headEnd/>
              <a:tailEnd/>
            </a:ln>
            <a:effectLst>
              <a:outerShdw blurRad="50800" dist="38100" dir="18900000" algn="bl" rotWithShape="0">
                <a:prstClr val="black">
                  <a:alpha val="40000"/>
                </a:prstClr>
              </a:outerShdw>
            </a:effectLst>
          </p:spPr>
          <p:txBody>
            <a:bodyPr wrap="none" anchor="ctr"/>
            <a:lstStyle/>
            <a:p>
              <a:endParaRPr lang="ja-JP" altLang="en-US"/>
            </a:p>
          </p:txBody>
        </p:sp>
        <p:sp>
          <p:nvSpPr>
            <p:cNvPr id="82" name="Rectangle 114"/>
            <p:cNvSpPr>
              <a:spLocks noChangeArrowheads="1"/>
            </p:cNvSpPr>
            <p:nvPr/>
          </p:nvSpPr>
          <p:spPr bwMode="auto">
            <a:xfrm>
              <a:off x="2912574" y="5146675"/>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運動の予測</a:t>
              </a:r>
            </a:p>
          </p:txBody>
        </p:sp>
        <p:sp>
          <p:nvSpPr>
            <p:cNvPr id="83" name="Rectangle 115"/>
            <p:cNvSpPr>
              <a:spLocks noChangeArrowheads="1"/>
            </p:cNvSpPr>
            <p:nvPr/>
          </p:nvSpPr>
          <p:spPr bwMode="auto">
            <a:xfrm>
              <a:off x="4938224" y="5165725"/>
              <a:ext cx="3281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①</a:t>
              </a:r>
              <a:r>
                <a:rPr lang="ja-JP" altLang="en-US"/>
                <a:t>物体毎に加速度と</a:t>
              </a:r>
            </a:p>
          </p:txBody>
        </p:sp>
        <p:sp>
          <p:nvSpPr>
            <p:cNvPr id="84" name="Rectangle 116"/>
            <p:cNvSpPr>
              <a:spLocks noChangeArrowheads="1"/>
            </p:cNvSpPr>
            <p:nvPr/>
          </p:nvSpPr>
          <p:spPr bwMode="auto">
            <a:xfrm>
              <a:off x="2926861" y="6335713"/>
              <a:ext cx="50498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9900CC"/>
                  </a:solidFill>
                </a:rPr>
                <a:t>質量</a:t>
              </a:r>
              <a:r>
                <a:rPr lang="en-US" altLang="ja-JP">
                  <a:solidFill>
                    <a:srgbClr val="9900CC"/>
                  </a:solidFill>
                </a:rPr>
                <a:t>×</a:t>
              </a:r>
              <a:r>
                <a:rPr lang="ja-JP" altLang="en-US">
                  <a:solidFill>
                    <a:srgbClr val="9900CC"/>
                  </a:solidFill>
                </a:rPr>
                <a:t>加速度</a:t>
              </a:r>
              <a:r>
                <a:rPr lang="en-US" altLang="ja-JP">
                  <a:solidFill>
                    <a:srgbClr val="9900CC"/>
                  </a:solidFill>
                </a:rPr>
                <a:t>=</a:t>
              </a:r>
              <a:r>
                <a:rPr lang="ja-JP" altLang="en-US">
                  <a:solidFill>
                    <a:srgbClr val="9900CC"/>
                  </a:solidFill>
                </a:rPr>
                <a:t>受ける力の総和</a:t>
              </a:r>
            </a:p>
          </p:txBody>
        </p:sp>
        <p:sp>
          <p:nvSpPr>
            <p:cNvPr id="85" name="Rectangle 117"/>
            <p:cNvSpPr>
              <a:spLocks noChangeArrowheads="1"/>
            </p:cNvSpPr>
            <p:nvPr/>
          </p:nvSpPr>
          <p:spPr bwMode="auto">
            <a:xfrm>
              <a:off x="2937974" y="5943600"/>
              <a:ext cx="5851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t>②</a:t>
              </a:r>
              <a:r>
                <a:rPr lang="ja-JP" altLang="en-US"/>
                <a:t>物体成分毎に運動方程式をたてる　　</a:t>
              </a:r>
            </a:p>
          </p:txBody>
        </p:sp>
        <p:sp>
          <p:nvSpPr>
            <p:cNvPr id="86" name="Rectangle 118"/>
            <p:cNvSpPr>
              <a:spLocks noChangeArrowheads="1"/>
            </p:cNvSpPr>
            <p:nvPr/>
          </p:nvSpPr>
          <p:spPr bwMode="auto">
            <a:xfrm>
              <a:off x="3201499" y="5549900"/>
              <a:ext cx="25939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受ける全ての力</a:t>
              </a:r>
            </a:p>
          </p:txBody>
        </p:sp>
        <p:sp>
          <p:nvSpPr>
            <p:cNvPr id="87" name="Rectangle 119"/>
            <p:cNvSpPr>
              <a:spLocks noChangeArrowheads="1"/>
            </p:cNvSpPr>
            <p:nvPr/>
          </p:nvSpPr>
          <p:spPr bwMode="auto">
            <a:xfrm>
              <a:off x="7786915" y="6333254"/>
              <a:ext cx="11049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③</a:t>
              </a:r>
              <a:r>
                <a:rPr lang="ja-JP" altLang="en-US" dirty="0"/>
                <a:t>解く</a:t>
              </a:r>
            </a:p>
          </p:txBody>
        </p:sp>
        <p:sp>
          <p:nvSpPr>
            <p:cNvPr id="88" name="Rectangle 118"/>
            <p:cNvSpPr>
              <a:spLocks noChangeArrowheads="1"/>
            </p:cNvSpPr>
            <p:nvPr/>
          </p:nvSpPr>
          <p:spPr bwMode="auto">
            <a:xfrm>
              <a:off x="7435605" y="5538178"/>
              <a:ext cx="12105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を図示</a:t>
              </a:r>
            </a:p>
          </p:txBody>
        </p:sp>
        <p:sp>
          <p:nvSpPr>
            <p:cNvPr id="89" name="Rectangle 118"/>
            <p:cNvSpPr>
              <a:spLocks noChangeArrowheads="1"/>
            </p:cNvSpPr>
            <p:nvPr/>
          </p:nvSpPr>
          <p:spPr bwMode="auto">
            <a:xfrm>
              <a:off x="5546397" y="5503009"/>
              <a:ext cx="20970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r>
                <a:rPr lang="ja-JP" altLang="en-US" dirty="0"/>
                <a:t>　　　、　　　</a:t>
              </a:r>
              <a:r>
                <a:rPr lang="en-US" altLang="ja-JP" dirty="0"/>
                <a:t>)</a:t>
              </a:r>
              <a:endParaRPr lang="ja-JP" altLang="en-US" dirty="0"/>
            </a:p>
          </p:txBody>
        </p:sp>
        <p:sp>
          <p:nvSpPr>
            <p:cNvPr id="90" name="Rectangle 118"/>
            <p:cNvSpPr>
              <a:spLocks noChangeArrowheads="1"/>
            </p:cNvSpPr>
            <p:nvPr/>
          </p:nvSpPr>
          <p:spPr bwMode="auto">
            <a:xfrm>
              <a:off x="5663344" y="5549900"/>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接触</a:t>
              </a:r>
              <a:endParaRPr lang="ja-JP" altLang="en-US" dirty="0"/>
            </a:p>
          </p:txBody>
        </p:sp>
        <p:sp>
          <p:nvSpPr>
            <p:cNvPr id="91" name="Rectangle 118"/>
            <p:cNvSpPr>
              <a:spLocks noChangeArrowheads="1"/>
            </p:cNvSpPr>
            <p:nvPr/>
          </p:nvSpPr>
          <p:spPr bwMode="auto">
            <a:xfrm>
              <a:off x="6566022" y="5526454"/>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FF00FF"/>
                  </a:solidFill>
                </a:rPr>
                <a:t>重力</a:t>
              </a:r>
              <a:endParaRPr lang="ja-JP" altLang="en-US" dirty="0"/>
            </a:p>
          </p:txBody>
        </p:sp>
      </p:grpSp>
      <p:sp>
        <p:nvSpPr>
          <p:cNvPr id="15362" name="AutoShape 20"/>
          <p:cNvSpPr>
            <a:spLocks noChangeArrowheads="1"/>
          </p:cNvSpPr>
          <p:nvPr/>
        </p:nvSpPr>
        <p:spPr bwMode="auto">
          <a:xfrm flipH="1">
            <a:off x="5003800" y="2708275"/>
            <a:ext cx="3671888" cy="2089150"/>
          </a:xfrm>
          <a:prstGeom prst="rtTriangle">
            <a:avLst/>
          </a:prstGeom>
          <a:solidFill>
            <a:srgbClr val="EAEAEA"/>
          </a:solidFill>
          <a:ln w="9525">
            <a:solidFill>
              <a:srgbClr val="777777"/>
            </a:solidFill>
            <a:miter lim="800000"/>
            <a:headEnd/>
            <a:tailEnd/>
          </a:ln>
        </p:spPr>
        <p:txBody>
          <a:bodyPr anchor="ctr">
            <a:spAutoFit/>
          </a:bodyPr>
          <a:lstStyle/>
          <a:p>
            <a:endParaRPr lang="ja-JP" altLang="en-US"/>
          </a:p>
        </p:txBody>
      </p:sp>
      <p:sp>
        <p:nvSpPr>
          <p:cNvPr id="281608" name="Rectangle 8"/>
          <p:cNvSpPr>
            <a:spLocks noChangeArrowheads="1"/>
          </p:cNvSpPr>
          <p:nvPr/>
        </p:nvSpPr>
        <p:spPr bwMode="auto">
          <a:xfrm>
            <a:off x="6694488" y="5661025"/>
            <a:ext cx="2449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dirty="0">
                <a:solidFill>
                  <a:srgbClr val="C84600"/>
                </a:solidFill>
              </a:rPr>
              <a:t>加速度力図示</a:t>
            </a:r>
          </a:p>
        </p:txBody>
      </p:sp>
      <p:sp>
        <p:nvSpPr>
          <p:cNvPr id="15370" name="Freeform 21"/>
          <p:cNvSpPr>
            <a:spLocks/>
          </p:cNvSpPr>
          <p:nvPr/>
        </p:nvSpPr>
        <p:spPr bwMode="auto">
          <a:xfrm>
            <a:off x="6375400" y="2636044"/>
            <a:ext cx="944563" cy="1328738"/>
          </a:xfrm>
          <a:custGeom>
            <a:avLst/>
            <a:gdLst>
              <a:gd name="T0" fmla="*/ 873125 w 595"/>
              <a:gd name="T1" fmla="*/ 331788 h 837"/>
              <a:gd name="T2" fmla="*/ 930275 w 595"/>
              <a:gd name="T3" fmla="*/ 168275 h 837"/>
              <a:gd name="T4" fmla="*/ 800100 w 595"/>
              <a:gd name="T5" fmla="*/ 17463 h 837"/>
              <a:gd name="T6" fmla="*/ 596900 w 595"/>
              <a:gd name="T7" fmla="*/ 58738 h 837"/>
              <a:gd name="T8" fmla="*/ 563563 w 595"/>
              <a:gd name="T9" fmla="*/ 236538 h 837"/>
              <a:gd name="T10" fmla="*/ 701675 w 595"/>
              <a:gd name="T11" fmla="*/ 368300 h 837"/>
              <a:gd name="T12" fmla="*/ 668338 w 595"/>
              <a:gd name="T13" fmla="*/ 434975 h 837"/>
              <a:gd name="T14" fmla="*/ 547688 w 595"/>
              <a:gd name="T15" fmla="*/ 604838 h 837"/>
              <a:gd name="T16" fmla="*/ 385763 w 595"/>
              <a:gd name="T17" fmla="*/ 811213 h 837"/>
              <a:gd name="T18" fmla="*/ 450850 w 595"/>
              <a:gd name="T19" fmla="*/ 846138 h 837"/>
              <a:gd name="T20" fmla="*/ 619125 w 595"/>
              <a:gd name="T21" fmla="*/ 676275 h 837"/>
              <a:gd name="T22" fmla="*/ 625475 w 595"/>
              <a:gd name="T23" fmla="*/ 863600 h 837"/>
              <a:gd name="T24" fmla="*/ 371475 w 595"/>
              <a:gd name="T25" fmla="*/ 1036638 h 837"/>
              <a:gd name="T26" fmla="*/ 117475 w 595"/>
              <a:gd name="T27" fmla="*/ 1209675 h 837"/>
              <a:gd name="T28" fmla="*/ 7938 w 595"/>
              <a:gd name="T29" fmla="*/ 1246188 h 837"/>
              <a:gd name="T30" fmla="*/ 165100 w 595"/>
              <a:gd name="T31" fmla="*/ 1308100 h 837"/>
              <a:gd name="T32" fmla="*/ 450850 w 595"/>
              <a:gd name="T33" fmla="*/ 1122363 h 837"/>
              <a:gd name="T34" fmla="*/ 866775 w 595"/>
              <a:gd name="T35" fmla="*/ 919163 h 837"/>
              <a:gd name="T36" fmla="*/ 915988 w 595"/>
              <a:gd name="T37" fmla="*/ 528638 h 837"/>
              <a:gd name="T38" fmla="*/ 849313 w 595"/>
              <a:gd name="T39" fmla="*/ 320675 h 8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95"/>
              <a:gd name="T61" fmla="*/ 0 h 837"/>
              <a:gd name="T62" fmla="*/ 595 w 595"/>
              <a:gd name="T63" fmla="*/ 837 h 83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95" h="837">
                <a:moveTo>
                  <a:pt x="550" y="209"/>
                </a:moveTo>
                <a:cubicBezTo>
                  <a:pt x="556" y="193"/>
                  <a:pt x="594" y="139"/>
                  <a:pt x="586" y="106"/>
                </a:cubicBezTo>
                <a:cubicBezTo>
                  <a:pt x="578" y="73"/>
                  <a:pt x="539" y="22"/>
                  <a:pt x="504" y="11"/>
                </a:cubicBezTo>
                <a:cubicBezTo>
                  <a:pt x="469" y="0"/>
                  <a:pt x="401" y="14"/>
                  <a:pt x="376" y="37"/>
                </a:cubicBezTo>
                <a:cubicBezTo>
                  <a:pt x="352" y="60"/>
                  <a:pt x="344" y="117"/>
                  <a:pt x="355" y="149"/>
                </a:cubicBezTo>
                <a:cubicBezTo>
                  <a:pt x="366" y="181"/>
                  <a:pt x="431" y="211"/>
                  <a:pt x="442" y="232"/>
                </a:cubicBezTo>
                <a:cubicBezTo>
                  <a:pt x="453" y="253"/>
                  <a:pt x="437" y="249"/>
                  <a:pt x="421" y="274"/>
                </a:cubicBezTo>
                <a:cubicBezTo>
                  <a:pt x="405" y="299"/>
                  <a:pt x="375" y="341"/>
                  <a:pt x="345" y="381"/>
                </a:cubicBezTo>
                <a:cubicBezTo>
                  <a:pt x="316" y="421"/>
                  <a:pt x="254" y="487"/>
                  <a:pt x="243" y="511"/>
                </a:cubicBezTo>
                <a:cubicBezTo>
                  <a:pt x="232" y="536"/>
                  <a:pt x="259" y="547"/>
                  <a:pt x="284" y="533"/>
                </a:cubicBezTo>
                <a:cubicBezTo>
                  <a:pt x="308" y="520"/>
                  <a:pt x="371" y="424"/>
                  <a:pt x="390" y="426"/>
                </a:cubicBezTo>
                <a:cubicBezTo>
                  <a:pt x="407" y="428"/>
                  <a:pt x="419" y="507"/>
                  <a:pt x="394" y="544"/>
                </a:cubicBezTo>
                <a:cubicBezTo>
                  <a:pt x="368" y="583"/>
                  <a:pt x="287" y="617"/>
                  <a:pt x="234" y="653"/>
                </a:cubicBezTo>
                <a:cubicBezTo>
                  <a:pt x="181" y="689"/>
                  <a:pt x="112" y="740"/>
                  <a:pt x="74" y="762"/>
                </a:cubicBezTo>
                <a:cubicBezTo>
                  <a:pt x="36" y="784"/>
                  <a:pt x="0" y="775"/>
                  <a:pt x="5" y="785"/>
                </a:cubicBezTo>
                <a:cubicBezTo>
                  <a:pt x="10" y="795"/>
                  <a:pt x="58" y="837"/>
                  <a:pt x="104" y="824"/>
                </a:cubicBezTo>
                <a:cubicBezTo>
                  <a:pt x="150" y="811"/>
                  <a:pt x="210" y="748"/>
                  <a:pt x="284" y="707"/>
                </a:cubicBezTo>
                <a:cubicBezTo>
                  <a:pt x="358" y="666"/>
                  <a:pt x="497" y="641"/>
                  <a:pt x="546" y="579"/>
                </a:cubicBezTo>
                <a:cubicBezTo>
                  <a:pt x="595" y="517"/>
                  <a:pt x="579" y="396"/>
                  <a:pt x="577" y="333"/>
                </a:cubicBezTo>
                <a:cubicBezTo>
                  <a:pt x="575" y="270"/>
                  <a:pt x="544" y="229"/>
                  <a:pt x="535" y="202"/>
                </a:cubicBezTo>
              </a:path>
            </a:pathLst>
          </a:custGeom>
          <a:solidFill>
            <a:srgbClr val="FFCC99"/>
          </a:solidFill>
          <a:ln w="9525" cap="flat" cmpd="sng">
            <a:solidFill>
              <a:srgbClr val="FFCC99"/>
            </a:solidFill>
            <a:prstDash val="solid"/>
            <a:round/>
            <a:headEnd/>
            <a:tailEnd/>
          </a:ln>
          <a:effectLst/>
        </p:spPr>
        <p:txBody>
          <a:bodyPr anchor="ctr">
            <a:spAutoFit/>
          </a:bodyPr>
          <a:lstStyle/>
          <a:p>
            <a:endParaRPr lang="ja-JP" altLang="en-US"/>
          </a:p>
        </p:txBody>
      </p:sp>
      <p:sp>
        <p:nvSpPr>
          <p:cNvPr id="281625" name="Line 25"/>
          <p:cNvSpPr>
            <a:spLocks noChangeShapeType="1"/>
          </p:cNvSpPr>
          <p:nvPr/>
        </p:nvSpPr>
        <p:spPr bwMode="auto">
          <a:xfrm flipH="1" flipV="1">
            <a:off x="7019925" y="3429000"/>
            <a:ext cx="530225" cy="919163"/>
          </a:xfrm>
          <a:prstGeom prst="line">
            <a:avLst/>
          </a:prstGeom>
          <a:noFill/>
          <a:ln w="76200">
            <a:solidFill>
              <a:srgbClr val="FF3399"/>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26" name="Line 26"/>
          <p:cNvSpPr>
            <a:spLocks noChangeShapeType="1"/>
          </p:cNvSpPr>
          <p:nvPr/>
        </p:nvSpPr>
        <p:spPr bwMode="auto">
          <a:xfrm flipV="1">
            <a:off x="7019925" y="3429000"/>
            <a:ext cx="3175" cy="1222375"/>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27" name="Line 27"/>
          <p:cNvSpPr>
            <a:spLocks noChangeShapeType="1"/>
          </p:cNvSpPr>
          <p:nvPr/>
        </p:nvSpPr>
        <p:spPr bwMode="auto">
          <a:xfrm>
            <a:off x="6489700" y="3727450"/>
            <a:ext cx="530225" cy="92392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28" name="Line 28"/>
          <p:cNvSpPr>
            <a:spLocks noChangeShapeType="1"/>
          </p:cNvSpPr>
          <p:nvPr/>
        </p:nvSpPr>
        <p:spPr bwMode="auto">
          <a:xfrm flipV="1">
            <a:off x="7019925" y="4364038"/>
            <a:ext cx="504825" cy="28733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29" name="Rectangle 29"/>
          <p:cNvSpPr>
            <a:spLocks noChangeArrowheads="1"/>
          </p:cNvSpPr>
          <p:nvPr/>
        </p:nvSpPr>
        <p:spPr bwMode="auto">
          <a:xfrm>
            <a:off x="7019925" y="4364038"/>
            <a:ext cx="695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latin typeface="Bookman Old Style" pitchFamily="18" charset="0"/>
                <a:ea typeface="ＭＳ ゴシック" pitchFamily="49" charset="-128"/>
              </a:rPr>
              <a:t>mg</a:t>
            </a:r>
          </a:p>
        </p:txBody>
      </p:sp>
      <p:sp>
        <p:nvSpPr>
          <p:cNvPr id="281632" name="Rectangle 32"/>
          <p:cNvSpPr>
            <a:spLocks noChangeArrowheads="1"/>
          </p:cNvSpPr>
          <p:nvPr/>
        </p:nvSpPr>
        <p:spPr bwMode="auto">
          <a:xfrm>
            <a:off x="4862513" y="3492500"/>
            <a:ext cx="1512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p>
        </p:txBody>
      </p:sp>
      <p:sp>
        <p:nvSpPr>
          <p:cNvPr id="281633" name="Rectangle 33"/>
          <p:cNvSpPr>
            <a:spLocks noChangeArrowheads="1"/>
          </p:cNvSpPr>
          <p:nvPr/>
        </p:nvSpPr>
        <p:spPr bwMode="auto">
          <a:xfrm>
            <a:off x="5688013" y="2781300"/>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a</a:t>
            </a:r>
          </a:p>
        </p:txBody>
      </p:sp>
      <p:sp>
        <p:nvSpPr>
          <p:cNvPr id="281634" name="Line 34"/>
          <p:cNvSpPr>
            <a:spLocks noChangeShapeType="1"/>
          </p:cNvSpPr>
          <p:nvPr/>
        </p:nvSpPr>
        <p:spPr bwMode="auto">
          <a:xfrm flipH="1" flipV="1">
            <a:off x="6472238" y="2714625"/>
            <a:ext cx="546100" cy="928688"/>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35" name="Rectangle 35"/>
          <p:cNvSpPr>
            <a:spLocks noChangeArrowheads="1"/>
          </p:cNvSpPr>
          <p:nvPr/>
        </p:nvSpPr>
        <p:spPr bwMode="auto">
          <a:xfrm>
            <a:off x="4859338" y="3500438"/>
            <a:ext cx="1584325" cy="576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638" name="Rectangle 38"/>
          <p:cNvSpPr>
            <a:spLocks noChangeArrowheads="1"/>
          </p:cNvSpPr>
          <p:nvPr/>
        </p:nvSpPr>
        <p:spPr bwMode="auto">
          <a:xfrm>
            <a:off x="6156325" y="220503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ea typeface="ＭＳ ゴシック" pitchFamily="49" charset="-128"/>
              </a:rPr>
              <a:t>N</a:t>
            </a:r>
          </a:p>
        </p:txBody>
      </p:sp>
      <p:sp>
        <p:nvSpPr>
          <p:cNvPr id="281639" name="Rectangle 39"/>
          <p:cNvSpPr>
            <a:spLocks noChangeArrowheads="1"/>
          </p:cNvSpPr>
          <p:nvPr/>
        </p:nvSpPr>
        <p:spPr bwMode="auto">
          <a:xfrm>
            <a:off x="7419975" y="3490913"/>
            <a:ext cx="1554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a:t>
            </a:r>
            <a:endParaRPr kumimoji="0" lang="en-US" altLang="ja-JP">
              <a:ea typeface="ＭＳ ゴシック" pitchFamily="49" charset="-128"/>
            </a:endParaRPr>
          </a:p>
        </p:txBody>
      </p:sp>
      <p:sp>
        <p:nvSpPr>
          <p:cNvPr id="281640" name="Rectangle 40"/>
          <p:cNvSpPr>
            <a:spLocks noChangeArrowheads="1"/>
          </p:cNvSpPr>
          <p:nvPr/>
        </p:nvSpPr>
        <p:spPr bwMode="auto">
          <a:xfrm>
            <a:off x="7380288" y="3500438"/>
            <a:ext cx="1763712" cy="576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641" name="Line 41"/>
          <p:cNvSpPr>
            <a:spLocks noChangeShapeType="1"/>
          </p:cNvSpPr>
          <p:nvPr/>
        </p:nvSpPr>
        <p:spPr bwMode="auto">
          <a:xfrm flipH="1" flipV="1">
            <a:off x="7019925" y="3427413"/>
            <a:ext cx="0" cy="1223962"/>
          </a:xfrm>
          <a:prstGeom prst="line">
            <a:avLst/>
          </a:prstGeom>
          <a:noFill/>
          <a:ln w="57150">
            <a:solidFill>
              <a:srgbClr val="FF00FF"/>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84" name="Rectangle 42"/>
          <p:cNvSpPr>
            <a:spLocks noChangeArrowheads="1"/>
          </p:cNvSpPr>
          <p:nvPr/>
        </p:nvSpPr>
        <p:spPr bwMode="auto">
          <a:xfrm>
            <a:off x="6948488" y="3032125"/>
            <a:ext cx="496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latin typeface="Bookman Old Style" pitchFamily="18" charset="0"/>
                <a:ea typeface="ＭＳ ゴシック" pitchFamily="49" charset="-128"/>
              </a:rPr>
              <a:t>m</a:t>
            </a:r>
          </a:p>
        </p:txBody>
      </p:sp>
      <p:sp>
        <p:nvSpPr>
          <p:cNvPr id="281643" name="Line 43"/>
          <p:cNvSpPr>
            <a:spLocks noChangeShapeType="1"/>
          </p:cNvSpPr>
          <p:nvPr/>
        </p:nvSpPr>
        <p:spPr bwMode="auto">
          <a:xfrm flipV="1">
            <a:off x="5718175" y="3063875"/>
            <a:ext cx="649288" cy="376238"/>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44" name="Line 44"/>
          <p:cNvSpPr>
            <a:spLocks noChangeShapeType="1"/>
          </p:cNvSpPr>
          <p:nvPr/>
        </p:nvSpPr>
        <p:spPr bwMode="auto">
          <a:xfrm flipH="1">
            <a:off x="6486525" y="3427413"/>
            <a:ext cx="533400" cy="303212"/>
          </a:xfrm>
          <a:prstGeom prst="line">
            <a:avLst/>
          </a:prstGeom>
          <a:noFill/>
          <a:ln w="76200">
            <a:solidFill>
              <a:srgbClr val="FF3399"/>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45" name="Line 45"/>
          <p:cNvSpPr>
            <a:spLocks noChangeShapeType="1"/>
          </p:cNvSpPr>
          <p:nvPr/>
        </p:nvSpPr>
        <p:spPr bwMode="auto">
          <a:xfrm flipV="1">
            <a:off x="6443663" y="3500438"/>
            <a:ext cx="865187" cy="503237"/>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46" name="Rectangle 46"/>
          <p:cNvSpPr>
            <a:spLocks noChangeArrowheads="1"/>
          </p:cNvSpPr>
          <p:nvPr/>
        </p:nvSpPr>
        <p:spPr bwMode="auto">
          <a:xfrm>
            <a:off x="6470650" y="4797425"/>
            <a:ext cx="233910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2400" dirty="0">
                <a:solidFill>
                  <a:srgbClr val="C84600"/>
                </a:solidFill>
                <a:ea typeface="ＭＳ ゴシック" pitchFamily="49" charset="-128"/>
              </a:rPr>
              <a:t>重力を斜面平行</a:t>
            </a:r>
          </a:p>
          <a:p>
            <a:pPr>
              <a:spcBef>
                <a:spcPct val="0"/>
              </a:spcBef>
            </a:pPr>
            <a:r>
              <a:rPr kumimoji="0" lang="ja-JP" altLang="en-US" sz="2400" dirty="0">
                <a:solidFill>
                  <a:srgbClr val="C84600"/>
                </a:solidFill>
                <a:ea typeface="ＭＳ ゴシック" pitchFamily="49" charset="-128"/>
              </a:rPr>
              <a:t>垂直成分に分解</a:t>
            </a:r>
          </a:p>
        </p:txBody>
      </p:sp>
      <p:sp>
        <p:nvSpPr>
          <p:cNvPr id="281647" name="Line 47"/>
          <p:cNvSpPr>
            <a:spLocks noChangeShapeType="1"/>
          </p:cNvSpPr>
          <p:nvPr/>
        </p:nvSpPr>
        <p:spPr bwMode="auto">
          <a:xfrm flipH="1">
            <a:off x="4636326" y="3573886"/>
            <a:ext cx="605375" cy="154202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659" name="Rectangle 59"/>
          <p:cNvSpPr>
            <a:spLocks noChangeArrowheads="1"/>
          </p:cNvSpPr>
          <p:nvPr/>
        </p:nvSpPr>
        <p:spPr bwMode="auto">
          <a:xfrm>
            <a:off x="7524750" y="2924175"/>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rPr>
              <a:t>f</a:t>
            </a:r>
          </a:p>
        </p:txBody>
      </p:sp>
      <p:sp>
        <p:nvSpPr>
          <p:cNvPr id="281686" name="Line 86"/>
          <p:cNvSpPr>
            <a:spLocks noChangeShapeType="1"/>
          </p:cNvSpPr>
          <p:nvPr/>
        </p:nvSpPr>
        <p:spPr bwMode="auto">
          <a:xfrm flipH="1">
            <a:off x="7019925" y="3357563"/>
            <a:ext cx="503238" cy="287337"/>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5395" name="Rectangle 87"/>
          <p:cNvSpPr>
            <a:spLocks noChangeArrowheads="1"/>
          </p:cNvSpPr>
          <p:nvPr/>
        </p:nvSpPr>
        <p:spPr bwMode="auto">
          <a:xfrm>
            <a:off x="-4572000" y="0"/>
            <a:ext cx="457200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kumimoji="0" lang="ja-JP" altLang="en-US" dirty="0">
                <a:ea typeface="ＭＳ ゴシック" pitchFamily="49" charset="-128"/>
              </a:rPr>
              <a:t>動摩擦係数が</a:t>
            </a:r>
            <a:r>
              <a:rPr lang="en-US" altLang="ja-JP" i="1" dirty="0" err="1">
                <a:latin typeface="Symbol" pitchFamily="18" charset="2"/>
              </a:rPr>
              <a:t>m</a:t>
            </a:r>
            <a:r>
              <a:rPr lang="en-US" altLang="ja-JP" baseline="-25000" dirty="0" err="1"/>
              <a:t>k</a:t>
            </a:r>
            <a:r>
              <a:rPr lang="en-US" altLang="ja-JP" baseline="-25000" dirty="0"/>
              <a:t> </a:t>
            </a:r>
            <a:r>
              <a:rPr kumimoji="0" lang="en-US" altLang="ja-JP" dirty="0">
                <a:ea typeface="ＭＳ ゴシック" pitchFamily="49" charset="-128"/>
              </a:rPr>
              <a:t>=0.20</a:t>
            </a:r>
          </a:p>
          <a:p>
            <a:pPr>
              <a:spcBef>
                <a:spcPct val="10000"/>
              </a:spcBef>
            </a:pPr>
            <a:r>
              <a:rPr kumimoji="0" lang="ja-JP" altLang="en-US" dirty="0"/>
              <a:t>のとき加速度</a:t>
            </a:r>
            <a:r>
              <a:rPr kumimoji="0" lang="en-US" altLang="ja-JP" i="1" dirty="0">
                <a:latin typeface="Bookman Old Style" pitchFamily="18" charset="0"/>
              </a:rPr>
              <a:t>a</a:t>
            </a:r>
            <a:r>
              <a:rPr kumimoji="0" lang="en-US" altLang="ja-JP" dirty="0"/>
              <a:t>,</a:t>
            </a:r>
            <a:r>
              <a:rPr kumimoji="0" lang="en-US" altLang="ja-JP" i="1" dirty="0">
                <a:latin typeface="Bookman Old Style" pitchFamily="18" charset="0"/>
              </a:rPr>
              <a:t> </a:t>
            </a:r>
            <a:r>
              <a:rPr kumimoji="0" lang="ja-JP" altLang="en-US" dirty="0">
                <a:latin typeface="Bookman Old Style" pitchFamily="18" charset="0"/>
              </a:rPr>
              <a:t>摩擦力 </a:t>
            </a:r>
            <a:r>
              <a:rPr kumimoji="0" lang="en-US" altLang="ja-JP" i="1" dirty="0">
                <a:latin typeface="Bookman Old Style" pitchFamily="18" charset="0"/>
              </a:rPr>
              <a:t>f</a:t>
            </a:r>
            <a:r>
              <a:rPr kumimoji="0" lang="en-US" altLang="ja-JP" dirty="0">
                <a:latin typeface="Bookman Old Style" pitchFamily="18" charset="0"/>
              </a:rPr>
              <a:t>, </a:t>
            </a:r>
          </a:p>
          <a:p>
            <a:pPr>
              <a:spcBef>
                <a:spcPct val="0"/>
              </a:spcBef>
            </a:pPr>
            <a:r>
              <a:rPr kumimoji="0" lang="ja-JP" altLang="en-US" dirty="0"/>
              <a:t>垂直抗力 </a:t>
            </a:r>
            <a:r>
              <a:rPr kumimoji="0" lang="en-US" altLang="ja-JP" i="1" dirty="0">
                <a:latin typeface="Bookman Old Style" pitchFamily="18" charset="0"/>
              </a:rPr>
              <a:t>N </a:t>
            </a:r>
            <a:r>
              <a:rPr kumimoji="0" lang="ja-JP" altLang="en-US" dirty="0"/>
              <a:t>を求めよ。　　　　</a:t>
            </a:r>
          </a:p>
        </p:txBody>
      </p:sp>
      <p:sp>
        <p:nvSpPr>
          <p:cNvPr id="281690" name="Rectangle 90"/>
          <p:cNvSpPr>
            <a:spLocks noChangeArrowheads="1"/>
          </p:cNvSpPr>
          <p:nvPr/>
        </p:nvSpPr>
        <p:spPr bwMode="auto">
          <a:xfrm>
            <a:off x="6516688" y="2205038"/>
            <a:ext cx="1606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垂直抗力</a:t>
            </a:r>
          </a:p>
        </p:txBody>
      </p:sp>
      <p:sp>
        <p:nvSpPr>
          <p:cNvPr id="281691" name="Rectangle 91"/>
          <p:cNvSpPr>
            <a:spLocks noChangeArrowheads="1"/>
          </p:cNvSpPr>
          <p:nvPr/>
        </p:nvSpPr>
        <p:spPr bwMode="auto">
          <a:xfrm>
            <a:off x="7893050" y="2924175"/>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latin typeface="Bookman Old Style" pitchFamily="18" charset="0"/>
              </a:rPr>
              <a:t>摩擦力</a:t>
            </a:r>
          </a:p>
        </p:txBody>
      </p:sp>
      <p:sp>
        <p:nvSpPr>
          <p:cNvPr id="281694" name="Rectangle 94"/>
          <p:cNvSpPr>
            <a:spLocks noChangeArrowheads="1"/>
          </p:cNvSpPr>
          <p:nvPr/>
        </p:nvSpPr>
        <p:spPr bwMode="auto">
          <a:xfrm>
            <a:off x="6696075" y="5672138"/>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solidFill>
                  <a:schemeClr val="accent2"/>
                </a:solidFill>
              </a:rPr>
              <a:t>加速度</a:t>
            </a:r>
          </a:p>
        </p:txBody>
      </p:sp>
      <p:sp>
        <p:nvSpPr>
          <p:cNvPr id="281695" name="Rectangle 95"/>
          <p:cNvSpPr>
            <a:spLocks noChangeArrowheads="1"/>
          </p:cNvSpPr>
          <p:nvPr/>
        </p:nvSpPr>
        <p:spPr bwMode="auto">
          <a:xfrm>
            <a:off x="7756525" y="566896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solidFill>
                  <a:schemeClr val="accent2"/>
                </a:solidFill>
              </a:rPr>
              <a:t>力</a:t>
            </a:r>
          </a:p>
        </p:txBody>
      </p:sp>
      <p:sp>
        <p:nvSpPr>
          <p:cNvPr id="281696" name="Rectangle 96"/>
          <p:cNvSpPr>
            <a:spLocks noChangeArrowheads="1"/>
          </p:cNvSpPr>
          <p:nvPr/>
        </p:nvSpPr>
        <p:spPr bwMode="auto">
          <a:xfrm>
            <a:off x="8108950" y="5665788"/>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chemeClr val="accent2"/>
                </a:solidFill>
              </a:rPr>
              <a:t>図示</a:t>
            </a:r>
          </a:p>
        </p:txBody>
      </p:sp>
      <p:sp>
        <p:nvSpPr>
          <p:cNvPr id="281697" name="Rectangle 97"/>
          <p:cNvSpPr>
            <a:spLocks noChangeArrowheads="1"/>
          </p:cNvSpPr>
          <p:nvPr/>
        </p:nvSpPr>
        <p:spPr bwMode="auto">
          <a:xfrm>
            <a:off x="4514739" y="3064302"/>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chemeClr val="accent1"/>
                </a:solidFill>
              </a:rPr>
              <a:t>加速度</a:t>
            </a:r>
          </a:p>
        </p:txBody>
      </p:sp>
      <p:sp>
        <p:nvSpPr>
          <p:cNvPr id="281698" name="Rectangle 98"/>
          <p:cNvSpPr>
            <a:spLocks noChangeArrowheads="1"/>
          </p:cNvSpPr>
          <p:nvPr/>
        </p:nvSpPr>
        <p:spPr bwMode="auto">
          <a:xfrm>
            <a:off x="4184673" y="4007209"/>
            <a:ext cx="1489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chemeClr val="accent2"/>
                </a:solidFill>
              </a:rPr>
              <a:t>力</a:t>
            </a:r>
            <a:r>
              <a:rPr kumimoji="0" lang="en-US" altLang="ja-JP" dirty="0">
                <a:solidFill>
                  <a:schemeClr val="accent2"/>
                </a:solidFill>
              </a:rPr>
              <a:t>(</a:t>
            </a:r>
            <a:r>
              <a:rPr kumimoji="0" lang="ja-JP" altLang="en-US" dirty="0">
                <a:solidFill>
                  <a:schemeClr val="accent2"/>
                </a:solidFill>
              </a:rPr>
              <a:t>接触</a:t>
            </a:r>
            <a:r>
              <a:rPr kumimoji="0" lang="en-US" altLang="ja-JP" dirty="0">
                <a:solidFill>
                  <a:schemeClr val="accent2"/>
                </a:solidFill>
              </a:rPr>
              <a:t>)</a:t>
            </a:r>
          </a:p>
        </p:txBody>
      </p:sp>
      <p:sp>
        <p:nvSpPr>
          <p:cNvPr id="281700" name="Line 100"/>
          <p:cNvSpPr>
            <a:spLocks noChangeShapeType="1"/>
          </p:cNvSpPr>
          <p:nvPr/>
        </p:nvSpPr>
        <p:spPr bwMode="auto">
          <a:xfrm>
            <a:off x="1800225" y="1800225"/>
            <a:ext cx="3055110" cy="1380858"/>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701" name="Line 101"/>
          <p:cNvSpPr>
            <a:spLocks noChangeShapeType="1"/>
          </p:cNvSpPr>
          <p:nvPr/>
        </p:nvSpPr>
        <p:spPr bwMode="auto">
          <a:xfrm>
            <a:off x="2343150" y="1728788"/>
            <a:ext cx="3389313" cy="12446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702" name="Rectangle 102"/>
          <p:cNvSpPr>
            <a:spLocks noChangeArrowheads="1"/>
          </p:cNvSpPr>
          <p:nvPr/>
        </p:nvSpPr>
        <p:spPr bwMode="auto">
          <a:xfrm>
            <a:off x="1981200" y="473075"/>
            <a:ext cx="6191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rPr>
              <a:t>a</a:t>
            </a:r>
            <a:endParaRPr kumimoji="0" lang="en-US" altLang="ja-JP">
              <a:latin typeface="ＭＳ ゴシック" pitchFamily="49" charset="-128"/>
              <a:ea typeface="ＭＳ ゴシック" pitchFamily="49" charset="-128"/>
            </a:endParaRPr>
          </a:p>
        </p:txBody>
      </p:sp>
      <p:sp>
        <p:nvSpPr>
          <p:cNvPr id="281704" name="Line 104"/>
          <p:cNvSpPr>
            <a:spLocks noChangeShapeType="1"/>
          </p:cNvSpPr>
          <p:nvPr/>
        </p:nvSpPr>
        <p:spPr bwMode="auto">
          <a:xfrm>
            <a:off x="1243014" y="2200275"/>
            <a:ext cx="5114924" cy="45720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705" name="Line 105"/>
          <p:cNvSpPr>
            <a:spLocks noChangeShapeType="1"/>
          </p:cNvSpPr>
          <p:nvPr/>
        </p:nvSpPr>
        <p:spPr bwMode="auto">
          <a:xfrm>
            <a:off x="2014537" y="2043113"/>
            <a:ext cx="4187825" cy="3937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706" name="Rectangle 106"/>
          <p:cNvSpPr>
            <a:spLocks noChangeArrowheads="1"/>
          </p:cNvSpPr>
          <p:nvPr/>
        </p:nvSpPr>
        <p:spPr bwMode="auto">
          <a:xfrm>
            <a:off x="1498600" y="904875"/>
            <a:ext cx="6191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dirty="0">
                <a:latin typeface="Bookman Old Style" pitchFamily="18" charset="0"/>
              </a:rPr>
              <a:t>N</a:t>
            </a:r>
            <a:endParaRPr kumimoji="0" lang="en-US" altLang="ja-JP" dirty="0">
              <a:latin typeface="ＭＳ ゴシック" pitchFamily="49" charset="-128"/>
              <a:ea typeface="ＭＳ ゴシック" pitchFamily="49" charset="-128"/>
            </a:endParaRPr>
          </a:p>
        </p:txBody>
      </p:sp>
      <p:sp>
        <p:nvSpPr>
          <p:cNvPr id="281708" name="Line 108"/>
          <p:cNvSpPr>
            <a:spLocks noChangeShapeType="1"/>
          </p:cNvSpPr>
          <p:nvPr/>
        </p:nvSpPr>
        <p:spPr bwMode="auto">
          <a:xfrm>
            <a:off x="3271838" y="1800225"/>
            <a:ext cx="4899025" cy="119697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709" name="Line 109"/>
          <p:cNvSpPr>
            <a:spLocks noChangeShapeType="1"/>
          </p:cNvSpPr>
          <p:nvPr/>
        </p:nvSpPr>
        <p:spPr bwMode="auto">
          <a:xfrm>
            <a:off x="4057650" y="1757363"/>
            <a:ext cx="3492500" cy="129381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710" name="Rectangle 110"/>
          <p:cNvSpPr>
            <a:spLocks noChangeArrowheads="1"/>
          </p:cNvSpPr>
          <p:nvPr/>
        </p:nvSpPr>
        <p:spPr bwMode="auto">
          <a:xfrm>
            <a:off x="3576638" y="473075"/>
            <a:ext cx="6191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rPr>
              <a:t>f</a:t>
            </a:r>
            <a:endParaRPr kumimoji="0" lang="en-US" altLang="ja-JP">
              <a:latin typeface="ＭＳ ゴシック" pitchFamily="49" charset="-128"/>
              <a:ea typeface="ＭＳ ゴシック" pitchFamily="49" charset="-128"/>
            </a:endParaRPr>
          </a:p>
        </p:txBody>
      </p:sp>
      <p:sp>
        <p:nvSpPr>
          <p:cNvPr id="281711" name="AutoShape 111"/>
          <p:cNvSpPr>
            <a:spLocks noChangeArrowheads="1"/>
          </p:cNvSpPr>
          <p:nvPr/>
        </p:nvSpPr>
        <p:spPr bwMode="auto">
          <a:xfrm flipH="1">
            <a:off x="5021263" y="3635375"/>
            <a:ext cx="1992312" cy="1162050"/>
          </a:xfrm>
          <a:prstGeom prst="rtTriangle">
            <a:avLst/>
          </a:prstGeom>
          <a:solidFill>
            <a:srgbClr val="FFF0DC">
              <a:alpha val="54117"/>
            </a:srgbClr>
          </a:solidFill>
          <a:ln w="9525">
            <a:solidFill>
              <a:srgbClr val="FF3399"/>
            </a:solidFill>
            <a:miter lim="800000"/>
            <a:headEnd/>
            <a:tailEnd/>
          </a:ln>
        </p:spPr>
        <p:txBody>
          <a:bodyPr anchor="ctr">
            <a:spAutoFit/>
          </a:bodyPr>
          <a:lstStyle/>
          <a:p>
            <a:endParaRPr lang="ja-JP" altLang="en-US"/>
          </a:p>
        </p:txBody>
      </p:sp>
      <p:sp>
        <p:nvSpPr>
          <p:cNvPr id="281712" name="AutoShape 112"/>
          <p:cNvSpPr>
            <a:spLocks noChangeArrowheads="1"/>
          </p:cNvSpPr>
          <p:nvPr/>
        </p:nvSpPr>
        <p:spPr bwMode="auto">
          <a:xfrm rot="3587242">
            <a:off x="6580981" y="3898107"/>
            <a:ext cx="865187" cy="495300"/>
          </a:xfrm>
          <a:prstGeom prst="rtTriangle">
            <a:avLst/>
          </a:prstGeom>
          <a:solidFill>
            <a:srgbClr val="FF99CC">
              <a:alpha val="43921"/>
            </a:srgbClr>
          </a:solidFill>
          <a:ln w="9525">
            <a:solidFill>
              <a:srgbClr val="FF3399"/>
            </a:solidFill>
            <a:miter lim="800000"/>
            <a:headEnd/>
            <a:tailEnd/>
          </a:ln>
        </p:spPr>
        <p:txBody>
          <a:bodyPr anchor="ctr">
            <a:spAutoFit/>
          </a:bodyPr>
          <a:lstStyle/>
          <a:p>
            <a:endParaRPr lang="ja-JP" altLang="en-US"/>
          </a:p>
        </p:txBody>
      </p:sp>
      <p:sp>
        <p:nvSpPr>
          <p:cNvPr id="15416" name="Rectangle 30"/>
          <p:cNvSpPr>
            <a:spLocks noChangeArrowheads="1"/>
          </p:cNvSpPr>
          <p:nvPr/>
        </p:nvSpPr>
        <p:spPr bwMode="auto">
          <a:xfrm>
            <a:off x="5580063" y="4292600"/>
            <a:ext cx="369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latin typeface="Symbol" pitchFamily="18" charset="2"/>
                <a:ea typeface="ＭＳ ゴシック" pitchFamily="49" charset="-128"/>
              </a:rPr>
              <a:t>q</a:t>
            </a:r>
          </a:p>
        </p:txBody>
      </p:sp>
      <p:sp>
        <p:nvSpPr>
          <p:cNvPr id="281715" name="Rectangle 115"/>
          <p:cNvSpPr>
            <a:spLocks noChangeArrowheads="1"/>
          </p:cNvSpPr>
          <p:nvPr/>
        </p:nvSpPr>
        <p:spPr bwMode="auto">
          <a:xfrm>
            <a:off x="5626100" y="382905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latin typeface="Bookman Old Style" pitchFamily="18" charset="0"/>
              </a:rPr>
              <a:t>相似</a:t>
            </a:r>
          </a:p>
        </p:txBody>
      </p:sp>
      <p:sp>
        <p:nvSpPr>
          <p:cNvPr id="281716" name="Rectangle 116"/>
          <p:cNvSpPr>
            <a:spLocks noChangeArrowheads="1"/>
          </p:cNvSpPr>
          <p:nvPr/>
        </p:nvSpPr>
        <p:spPr bwMode="auto">
          <a:xfrm>
            <a:off x="6886575" y="4679950"/>
            <a:ext cx="128588" cy="115888"/>
          </a:xfrm>
          <a:prstGeom prst="rect">
            <a:avLst/>
          </a:prstGeom>
          <a:noFill/>
          <a:ln w="9525">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17" name="Rectangle 117"/>
          <p:cNvSpPr>
            <a:spLocks noChangeArrowheads="1"/>
          </p:cNvSpPr>
          <p:nvPr/>
        </p:nvSpPr>
        <p:spPr bwMode="auto">
          <a:xfrm rot="-1882591">
            <a:off x="6604000" y="3849688"/>
            <a:ext cx="115888" cy="117475"/>
          </a:xfrm>
          <a:prstGeom prst="rect">
            <a:avLst/>
          </a:prstGeom>
          <a:noFill/>
          <a:ln w="9525">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18" name="Arc 118"/>
          <p:cNvSpPr>
            <a:spLocks/>
          </p:cNvSpPr>
          <p:nvPr/>
        </p:nvSpPr>
        <p:spPr bwMode="auto">
          <a:xfrm flipH="1" flipV="1">
            <a:off x="6811963" y="3632200"/>
            <a:ext cx="192087" cy="222250"/>
          </a:xfrm>
          <a:custGeom>
            <a:avLst/>
            <a:gdLst>
              <a:gd name="T0" fmla="*/ 0 w 17909"/>
              <a:gd name="T1" fmla="*/ 0 h 21600"/>
              <a:gd name="T2" fmla="*/ 2060272 w 17909"/>
              <a:gd name="T3" fmla="*/ 1008315 h 21600"/>
              <a:gd name="T4" fmla="*/ 0 w 17909"/>
              <a:gd name="T5" fmla="*/ 2286808 h 21600"/>
              <a:gd name="T6" fmla="*/ 0 60000 65536"/>
              <a:gd name="T7" fmla="*/ 0 60000 65536"/>
              <a:gd name="T8" fmla="*/ 0 60000 65536"/>
              <a:gd name="T9" fmla="*/ 0 w 17909"/>
              <a:gd name="T10" fmla="*/ 0 h 21600"/>
              <a:gd name="T11" fmla="*/ 17909 w 17909"/>
              <a:gd name="T12" fmla="*/ 21600 h 21600"/>
            </a:gdLst>
            <a:ahLst/>
            <a:cxnLst>
              <a:cxn ang="T6">
                <a:pos x="T0" y="T1"/>
              </a:cxn>
              <a:cxn ang="T7">
                <a:pos x="T2" y="T3"/>
              </a:cxn>
              <a:cxn ang="T8">
                <a:pos x="T4" y="T5"/>
              </a:cxn>
            </a:cxnLst>
            <a:rect l="T9" t="T10" r="T11" b="T12"/>
            <a:pathLst>
              <a:path w="17909" h="21600" fill="none" extrusionOk="0">
                <a:moveTo>
                  <a:pt x="-1" y="0"/>
                </a:moveTo>
                <a:cubicBezTo>
                  <a:pt x="7181" y="0"/>
                  <a:pt x="13893" y="3569"/>
                  <a:pt x="17908" y="9524"/>
                </a:cubicBezTo>
              </a:path>
              <a:path w="17909" h="21600" stroke="0" extrusionOk="0">
                <a:moveTo>
                  <a:pt x="-1" y="0"/>
                </a:moveTo>
                <a:cubicBezTo>
                  <a:pt x="7181" y="0"/>
                  <a:pt x="13893" y="3569"/>
                  <a:pt x="17908" y="9524"/>
                </a:cubicBezTo>
                <a:lnTo>
                  <a:pt x="0" y="21600"/>
                </a:lnTo>
                <a:lnTo>
                  <a:pt x="-1" y="0"/>
                </a:lnTo>
                <a:close/>
              </a:path>
            </a:pathLst>
          </a:custGeom>
          <a:noFill/>
          <a:ln w="9525">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719" name="AutoShape 119"/>
          <p:cNvSpPr>
            <a:spLocks noChangeArrowheads="1"/>
          </p:cNvSpPr>
          <p:nvPr/>
        </p:nvSpPr>
        <p:spPr bwMode="auto">
          <a:xfrm rot="3587242">
            <a:off x="6492082" y="3717131"/>
            <a:ext cx="1052512" cy="625475"/>
          </a:xfrm>
          <a:prstGeom prst="rtTriangle">
            <a:avLst/>
          </a:prstGeom>
          <a:solidFill>
            <a:schemeClr val="accent1">
              <a:alpha val="43921"/>
            </a:schemeClr>
          </a:solidFill>
          <a:ln w="9525">
            <a:solidFill>
              <a:schemeClr val="accent2"/>
            </a:solidFill>
            <a:miter lim="800000"/>
            <a:headEnd/>
            <a:tailEnd/>
          </a:ln>
        </p:spPr>
        <p:txBody>
          <a:bodyPr anchor="ctr">
            <a:spAutoFit/>
          </a:bodyPr>
          <a:lstStyle/>
          <a:p>
            <a:endParaRPr lang="ja-JP" altLang="en-US"/>
          </a:p>
        </p:txBody>
      </p:sp>
      <p:sp>
        <p:nvSpPr>
          <p:cNvPr id="281722" name="Line 122"/>
          <p:cNvSpPr>
            <a:spLocks noChangeShapeType="1"/>
          </p:cNvSpPr>
          <p:nvPr/>
        </p:nvSpPr>
        <p:spPr bwMode="auto">
          <a:xfrm flipH="1">
            <a:off x="6489700" y="3429000"/>
            <a:ext cx="533400" cy="303213"/>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24" name="AutoShape 124"/>
          <p:cNvSpPr>
            <a:spLocks noChangeArrowheads="1"/>
          </p:cNvSpPr>
          <p:nvPr/>
        </p:nvSpPr>
        <p:spPr bwMode="auto">
          <a:xfrm rot="3587242" flipH="1" flipV="1">
            <a:off x="6501607" y="3733006"/>
            <a:ext cx="1052512" cy="625475"/>
          </a:xfrm>
          <a:prstGeom prst="rtTriangle">
            <a:avLst/>
          </a:prstGeom>
          <a:solidFill>
            <a:schemeClr val="accent1">
              <a:alpha val="43921"/>
            </a:schemeClr>
          </a:solidFill>
          <a:ln w="9525">
            <a:solidFill>
              <a:schemeClr val="accent2"/>
            </a:solidFill>
            <a:miter lim="800000"/>
            <a:headEnd/>
            <a:tailEnd/>
          </a:ln>
        </p:spPr>
        <p:txBody>
          <a:bodyPr anchor="ctr">
            <a:spAutoFit/>
          </a:bodyPr>
          <a:lstStyle/>
          <a:p>
            <a:endParaRPr lang="ja-JP" altLang="en-US"/>
          </a:p>
        </p:txBody>
      </p:sp>
      <p:sp>
        <p:nvSpPr>
          <p:cNvPr id="281721" name="Line 121"/>
          <p:cNvSpPr>
            <a:spLocks noChangeShapeType="1"/>
          </p:cNvSpPr>
          <p:nvPr/>
        </p:nvSpPr>
        <p:spPr bwMode="auto">
          <a:xfrm flipV="1">
            <a:off x="7023100" y="3427413"/>
            <a:ext cx="3175" cy="1222375"/>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723" name="Line 123"/>
          <p:cNvSpPr>
            <a:spLocks noChangeShapeType="1"/>
          </p:cNvSpPr>
          <p:nvPr/>
        </p:nvSpPr>
        <p:spPr bwMode="auto">
          <a:xfrm flipH="1" flipV="1">
            <a:off x="7035800" y="3440113"/>
            <a:ext cx="520700" cy="909637"/>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1631" name="Rectangle 31"/>
          <p:cNvSpPr>
            <a:spLocks noChangeArrowheads="1"/>
          </p:cNvSpPr>
          <p:nvPr/>
        </p:nvSpPr>
        <p:spPr bwMode="auto">
          <a:xfrm>
            <a:off x="6656388" y="386080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Symbol" pitchFamily="18" charset="2"/>
                <a:ea typeface="ＭＳ ゴシック" pitchFamily="49" charset="-128"/>
              </a:rPr>
              <a:t>q</a:t>
            </a:r>
            <a:endParaRPr kumimoji="0" lang="en-US" altLang="ja-JP">
              <a:ea typeface="ＭＳ ゴシック" pitchFamily="49" charset="-128"/>
            </a:endParaRPr>
          </a:p>
        </p:txBody>
      </p:sp>
      <p:sp>
        <p:nvSpPr>
          <p:cNvPr id="281725" name="Rectangle 125"/>
          <p:cNvSpPr>
            <a:spLocks noChangeArrowheads="1"/>
          </p:cNvSpPr>
          <p:nvPr/>
        </p:nvSpPr>
        <p:spPr bwMode="auto">
          <a:xfrm>
            <a:off x="6940550" y="367506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Symbol" pitchFamily="18" charset="2"/>
                <a:ea typeface="ＭＳ ゴシック" pitchFamily="49" charset="-128"/>
              </a:rPr>
              <a:t>q</a:t>
            </a:r>
            <a:endParaRPr kumimoji="0" lang="en-US" altLang="ja-JP">
              <a:ea typeface="ＭＳ ゴシック" pitchFamily="49" charset="-128"/>
            </a:endParaRPr>
          </a:p>
        </p:txBody>
      </p:sp>
      <p:sp>
        <p:nvSpPr>
          <p:cNvPr id="281604" name="AutoShape 4"/>
          <p:cNvSpPr>
            <a:spLocks noChangeArrowheads="1"/>
          </p:cNvSpPr>
          <p:nvPr/>
        </p:nvSpPr>
        <p:spPr bwMode="auto">
          <a:xfrm>
            <a:off x="4014207" y="5103477"/>
            <a:ext cx="1079500" cy="4318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699" name="Rectangle 99"/>
          <p:cNvSpPr>
            <a:spLocks noChangeArrowheads="1"/>
          </p:cNvSpPr>
          <p:nvPr/>
        </p:nvSpPr>
        <p:spPr bwMode="auto">
          <a:xfrm>
            <a:off x="6112255" y="4313037"/>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FF00FF"/>
                </a:solidFill>
              </a:rPr>
              <a:t>重力</a:t>
            </a:r>
          </a:p>
        </p:txBody>
      </p:sp>
      <p:sp>
        <p:nvSpPr>
          <p:cNvPr id="281649" name="Line 49"/>
          <p:cNvSpPr>
            <a:spLocks noChangeShapeType="1"/>
          </p:cNvSpPr>
          <p:nvPr/>
        </p:nvSpPr>
        <p:spPr bwMode="auto">
          <a:xfrm flipH="1">
            <a:off x="4643437" y="4765183"/>
            <a:ext cx="1609255" cy="75138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92" name="AutoShape 113"/>
          <p:cNvSpPr>
            <a:spLocks noChangeArrowheads="1"/>
          </p:cNvSpPr>
          <p:nvPr/>
        </p:nvSpPr>
        <p:spPr bwMode="auto">
          <a:xfrm>
            <a:off x="261928" y="6314302"/>
            <a:ext cx="4838106" cy="395417"/>
          </a:xfrm>
          <a:prstGeom prst="roundRect">
            <a:avLst>
              <a:gd name="adj" fmla="val 16667"/>
            </a:avLst>
          </a:prstGeom>
          <a:solidFill>
            <a:srgbClr val="FFF0DC">
              <a:alpha val="80000"/>
            </a:srgbClr>
          </a:solidFill>
          <a:ln w="28575">
            <a:noFill/>
            <a:round/>
            <a:headEnd/>
            <a:tailEnd/>
          </a:ln>
          <a:effectLst/>
        </p:spPr>
        <p:txBody>
          <a:bodyPr wrap="none" anchor="ctr"/>
          <a:lstStyle/>
          <a:p>
            <a:endParaRPr lang="ja-JP" altLang="en-US"/>
          </a:p>
        </p:txBody>
      </p:sp>
      <p:sp>
        <p:nvSpPr>
          <p:cNvPr id="93" name="AutoShape 113"/>
          <p:cNvSpPr>
            <a:spLocks noChangeArrowheads="1"/>
          </p:cNvSpPr>
          <p:nvPr/>
        </p:nvSpPr>
        <p:spPr bwMode="auto">
          <a:xfrm>
            <a:off x="5104384" y="6288544"/>
            <a:ext cx="961565" cy="395417"/>
          </a:xfrm>
          <a:prstGeom prst="roundRect">
            <a:avLst>
              <a:gd name="adj" fmla="val 16667"/>
            </a:avLst>
          </a:prstGeom>
          <a:solidFill>
            <a:srgbClr val="FFF0DC">
              <a:alpha val="80000"/>
            </a:srgbClr>
          </a:solidFill>
          <a:ln w="28575">
            <a:noFill/>
            <a:round/>
            <a:headEnd/>
            <a:tailEnd/>
          </a:ln>
          <a:effectLst/>
        </p:spPr>
        <p:txBody>
          <a:bodyPr wrap="none" anchor="ctr"/>
          <a:lstStyle/>
          <a:p>
            <a:endParaRPr lang="ja-JP" altLang="en-US"/>
          </a:p>
        </p:txBody>
      </p:sp>
      <p:sp>
        <p:nvSpPr>
          <p:cNvPr id="94" name="AutoShape 113"/>
          <p:cNvSpPr>
            <a:spLocks noChangeArrowheads="1"/>
          </p:cNvSpPr>
          <p:nvPr/>
        </p:nvSpPr>
        <p:spPr bwMode="auto">
          <a:xfrm>
            <a:off x="223291" y="5902179"/>
            <a:ext cx="5752506" cy="395417"/>
          </a:xfrm>
          <a:prstGeom prst="roundRect">
            <a:avLst>
              <a:gd name="adj" fmla="val 16667"/>
            </a:avLst>
          </a:prstGeom>
          <a:solidFill>
            <a:srgbClr val="FFF0DC">
              <a:alpha val="80000"/>
            </a:srgbClr>
          </a:solidFill>
          <a:ln w="28575">
            <a:noFill/>
            <a:round/>
            <a:headEnd/>
            <a:tailEnd/>
          </a:ln>
          <a:effectLst/>
        </p:spPr>
        <p:txBody>
          <a:bodyPr wrap="none" anchor="ctr"/>
          <a:lstStyle/>
          <a:p>
            <a:endParaRPr lang="ja-JP" altLang="en-US"/>
          </a:p>
        </p:txBody>
      </p:sp>
      <p:sp>
        <p:nvSpPr>
          <p:cNvPr id="281703" name="Line 103"/>
          <p:cNvSpPr>
            <a:spLocks noChangeShapeType="1"/>
          </p:cNvSpPr>
          <p:nvPr/>
        </p:nvSpPr>
        <p:spPr bwMode="auto">
          <a:xfrm flipH="1">
            <a:off x="3491069" y="4436772"/>
            <a:ext cx="1415782" cy="103270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1605" name="AutoShape 5"/>
          <p:cNvSpPr>
            <a:spLocks noChangeArrowheads="1"/>
          </p:cNvSpPr>
          <p:nvPr/>
        </p:nvSpPr>
        <p:spPr bwMode="auto">
          <a:xfrm>
            <a:off x="2952437" y="5515958"/>
            <a:ext cx="863600" cy="4318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1606" name="AutoShape 6"/>
          <p:cNvSpPr>
            <a:spLocks noChangeArrowheads="1"/>
          </p:cNvSpPr>
          <p:nvPr/>
        </p:nvSpPr>
        <p:spPr bwMode="auto">
          <a:xfrm>
            <a:off x="3831107" y="5515959"/>
            <a:ext cx="863600" cy="4318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03" name="Rectangle 54"/>
          <p:cNvSpPr>
            <a:spLocks noChangeArrowheads="1"/>
          </p:cNvSpPr>
          <p:nvPr/>
        </p:nvSpPr>
        <p:spPr bwMode="auto">
          <a:xfrm>
            <a:off x="6757988" y="0"/>
            <a:ext cx="23860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ea typeface="ＭＳ ゴシック" pitchFamily="49" charset="-128"/>
              </a:rPr>
              <a:t>質量</a:t>
            </a:r>
            <a:r>
              <a:rPr kumimoji="0" lang="en-US" altLang="ja-JP" i="1" dirty="0">
                <a:latin typeface="Bookman Old Style" pitchFamily="18" charset="0"/>
                <a:ea typeface="ＭＳ ゴシック" pitchFamily="49" charset="-128"/>
              </a:rPr>
              <a:t>m</a:t>
            </a:r>
            <a:r>
              <a:rPr kumimoji="0" lang="en-US" altLang="ja-JP" dirty="0">
                <a:ea typeface="ＭＳ ゴシック" pitchFamily="49" charset="-128"/>
              </a:rPr>
              <a:t>=50kg, </a:t>
            </a:r>
            <a:endParaRPr kumimoji="0" lang="en-US" altLang="ja-JP" dirty="0"/>
          </a:p>
        </p:txBody>
      </p:sp>
      <p:sp>
        <p:nvSpPr>
          <p:cNvPr id="104" name="Rectangle 55"/>
          <p:cNvSpPr>
            <a:spLocks noChangeArrowheads="1"/>
          </p:cNvSpPr>
          <p:nvPr/>
        </p:nvSpPr>
        <p:spPr bwMode="auto">
          <a:xfrm>
            <a:off x="6772276" y="885824"/>
            <a:ext cx="23717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ea typeface="ＭＳ ゴシック" pitchFamily="49" charset="-128"/>
              </a:rPr>
              <a:t>動摩擦係数</a:t>
            </a:r>
            <a:endParaRPr kumimoji="0" lang="en-US" altLang="ja-JP" dirty="0">
              <a:ea typeface="ＭＳ ゴシック" pitchFamily="49" charset="-128"/>
            </a:endParaRPr>
          </a:p>
        </p:txBody>
      </p:sp>
      <p:sp>
        <p:nvSpPr>
          <p:cNvPr id="105" name="Rectangle 54"/>
          <p:cNvSpPr>
            <a:spLocks noChangeArrowheads="1"/>
          </p:cNvSpPr>
          <p:nvPr/>
        </p:nvSpPr>
        <p:spPr bwMode="auto">
          <a:xfrm>
            <a:off x="6772275" y="454528"/>
            <a:ext cx="23717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t>斜度</a:t>
            </a:r>
            <a:r>
              <a:rPr kumimoji="0" lang="en-US" altLang="ja-JP" i="1" dirty="0">
                <a:latin typeface="Symbol" pitchFamily="18" charset="2"/>
                <a:ea typeface="ＭＳ ゴシック" pitchFamily="49" charset="-128"/>
              </a:rPr>
              <a:t>q </a:t>
            </a:r>
            <a:r>
              <a:rPr kumimoji="0" lang="en-US" altLang="ja-JP" dirty="0"/>
              <a:t>=30°</a:t>
            </a:r>
          </a:p>
        </p:txBody>
      </p:sp>
      <p:sp>
        <p:nvSpPr>
          <p:cNvPr id="106" name="Rectangle 55"/>
          <p:cNvSpPr>
            <a:spLocks noChangeArrowheads="1"/>
          </p:cNvSpPr>
          <p:nvPr/>
        </p:nvSpPr>
        <p:spPr bwMode="auto">
          <a:xfrm>
            <a:off x="7529512" y="1243012"/>
            <a:ext cx="1614487"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latin typeface="Symbol" pitchFamily="18" charset="2"/>
              </a:rPr>
              <a:t>m</a:t>
            </a:r>
            <a:r>
              <a:rPr lang="en-US" altLang="ja-JP" baseline="-25000" dirty="0" err="1"/>
              <a:t>k</a:t>
            </a:r>
            <a:r>
              <a:rPr lang="en-US" altLang="ja-JP" baseline="-25000" dirty="0"/>
              <a:t> </a:t>
            </a:r>
            <a:r>
              <a:rPr kumimoji="0" lang="en-US" altLang="ja-JP" dirty="0">
                <a:ea typeface="ＭＳ ゴシック" pitchFamily="49" charset="-128"/>
              </a:rPr>
              <a:t>=0.20</a:t>
            </a:r>
          </a:p>
        </p:txBody>
      </p:sp>
    </p:spTree>
    <p:extLst>
      <p:ext uri="{BB962C8B-B14F-4D97-AF65-F5344CB8AC3E}">
        <p14:creationId xmlns:p14="http://schemas.microsoft.com/office/powerpoint/2010/main" val="2799210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169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169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1696"/>
                                        </p:tgtEl>
                                        <p:attrNameLst>
                                          <p:attrName>style.visibility</p:attrName>
                                        </p:attrNameLst>
                                      </p:cBhvr>
                                      <p:to>
                                        <p:strVal val="visible"/>
                                      </p:to>
                                    </p:set>
                                  </p:childTnLst>
                                </p:cTn>
                              </p:par>
                              <p:par>
                                <p:cTn id="19" presetID="42" presetClass="path" presetSubtype="0" fill="hold" grpId="1" nodeType="withEffect">
                                  <p:stCondLst>
                                    <p:cond delay="0"/>
                                  </p:stCondLst>
                                  <p:childTnLst>
                                    <p:animMotion origin="layout" path="M -4.44444E-6 -4.81481E-6 L -0.27586 -0.10486 " pathEditMode="relative" rAng="0" ptsTypes="AA">
                                      <p:cBhvr>
                                        <p:cTn id="20" dur="500" spd="-100000" fill="hold"/>
                                        <p:tgtEl>
                                          <p:spTgt spid="281694"/>
                                        </p:tgtEl>
                                        <p:attrNameLst>
                                          <p:attrName>ppt_x</p:attrName>
                                          <p:attrName>ppt_y</p:attrName>
                                        </p:attrNameLst>
                                      </p:cBhvr>
                                      <p:rCtr x="-13802" y="-5255"/>
                                    </p:animMotion>
                                  </p:childTnLst>
                                  <p:subTnLst>
                                    <p:set>
                                      <p:cBhvr override="childStyle">
                                        <p:cTn dur="1" fill="hold" display="0" masterRel="sameClick" afterEffect="1">
                                          <p:stCondLst>
                                            <p:cond evt="end" delay="0">
                                              <p:tn val="19"/>
                                            </p:cond>
                                          </p:stCondLst>
                                        </p:cTn>
                                        <p:tgtEl>
                                          <p:spTgt spid="281694"/>
                                        </p:tgtEl>
                                        <p:attrNameLst>
                                          <p:attrName>style.visibility</p:attrName>
                                        </p:attrNameLst>
                                      </p:cBhvr>
                                      <p:to>
                                        <p:strVal val="hidden"/>
                                      </p:to>
                                    </p:set>
                                  </p:subTnLst>
                                </p:cTn>
                              </p:par>
                              <p:par>
                                <p:cTn id="21" presetID="42" presetClass="path" presetSubtype="0" fill="hold" grpId="1" nodeType="withEffect">
                                  <p:stCondLst>
                                    <p:cond delay="0"/>
                                  </p:stCondLst>
                                  <p:childTnLst>
                                    <p:animMotion origin="layout" path="M 2.22222E-6 -1.85185E-6 L -0.54427 -0.0456 " pathEditMode="relative" rAng="0" ptsTypes="AA">
                                      <p:cBhvr>
                                        <p:cTn id="22" dur="500" spd="-100000" fill="hold"/>
                                        <p:tgtEl>
                                          <p:spTgt spid="281695"/>
                                        </p:tgtEl>
                                        <p:attrNameLst>
                                          <p:attrName>ppt_x</p:attrName>
                                          <p:attrName>ppt_y</p:attrName>
                                        </p:attrNameLst>
                                      </p:cBhvr>
                                      <p:rCtr x="-27222" y="-2292"/>
                                    </p:animMotion>
                                  </p:childTnLst>
                                  <p:subTnLst>
                                    <p:set>
                                      <p:cBhvr override="childStyle">
                                        <p:cTn dur="1" fill="hold" display="0" masterRel="sameClick" afterEffect="1">
                                          <p:stCondLst>
                                            <p:cond evt="end" delay="0">
                                              <p:tn val="21"/>
                                            </p:cond>
                                          </p:stCondLst>
                                        </p:cTn>
                                        <p:tgtEl>
                                          <p:spTgt spid="281695"/>
                                        </p:tgtEl>
                                        <p:attrNameLst>
                                          <p:attrName>style.visibility</p:attrName>
                                        </p:attrNameLst>
                                      </p:cBhvr>
                                      <p:to>
                                        <p:strVal val="hidden"/>
                                      </p:to>
                                    </p:set>
                                  </p:subTnLst>
                                </p:cTn>
                              </p:par>
                              <p:par>
                                <p:cTn id="23" presetID="42" presetClass="path" presetSubtype="0" fill="hold" grpId="1" nodeType="withEffect">
                                  <p:stCondLst>
                                    <p:cond delay="0"/>
                                  </p:stCondLst>
                                  <p:childTnLst>
                                    <p:animMotion origin="layout" path="M -3.88889E-6 1.11111E-6 L -0.30538 -0.04815 " pathEditMode="relative" rAng="0" ptsTypes="AA">
                                      <p:cBhvr>
                                        <p:cTn id="24" dur="500" spd="-100000" fill="hold"/>
                                        <p:tgtEl>
                                          <p:spTgt spid="281696"/>
                                        </p:tgtEl>
                                        <p:attrNameLst>
                                          <p:attrName>ppt_x</p:attrName>
                                          <p:attrName>ppt_y</p:attrName>
                                        </p:attrNameLst>
                                      </p:cBhvr>
                                      <p:rCtr x="-15278" y="-2407"/>
                                    </p:animMotion>
                                  </p:childTnLst>
                                  <p:subTnLst>
                                    <p:set>
                                      <p:cBhvr override="childStyle">
                                        <p:cTn dur="1" fill="hold" display="0" masterRel="sameClick" afterEffect="1">
                                          <p:stCondLst>
                                            <p:cond evt="end" delay="0">
                                              <p:tn val="23"/>
                                            </p:cond>
                                          </p:stCondLst>
                                        </p:cTn>
                                        <p:tgtEl>
                                          <p:spTgt spid="281696"/>
                                        </p:tgtEl>
                                        <p:attrNameLst>
                                          <p:attrName>style.visibility</p:attrName>
                                        </p:attrNameLst>
                                      </p:cBhvr>
                                      <p:to>
                                        <p:strVal val="hidden"/>
                                      </p:to>
                                    </p:set>
                                  </p:sub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28160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9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8160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281647"/>
                                        </p:tgtEl>
                                        <p:attrNameLst>
                                          <p:attrName>style.visibility</p:attrName>
                                        </p:attrNameLst>
                                      </p:cBhvr>
                                      <p:to>
                                        <p:strVal val="visible"/>
                                      </p:to>
                                    </p:set>
                                    <p:animEffect transition="in" filter="wipe(down)">
                                      <p:cBhvr>
                                        <p:cTn id="38" dur="500"/>
                                        <p:tgtEl>
                                          <p:spTgt spid="281647"/>
                                        </p:tgtEl>
                                      </p:cBhvr>
                                    </p:animEffect>
                                  </p:childTnLst>
                                </p:cTn>
                              </p:par>
                              <p:par>
                                <p:cTn id="39" presetID="1" presetClass="entr" presetSubtype="0" fill="hold" grpId="1" nodeType="withEffect">
                                  <p:stCondLst>
                                    <p:cond delay="0"/>
                                  </p:stCondLst>
                                  <p:childTnLst>
                                    <p:set>
                                      <p:cBhvr>
                                        <p:cTn id="40" dur="1" fill="hold">
                                          <p:stCondLst>
                                            <p:cond delay="0"/>
                                          </p:stCondLst>
                                        </p:cTn>
                                        <p:tgtEl>
                                          <p:spTgt spid="281697"/>
                                        </p:tgtEl>
                                        <p:attrNameLst>
                                          <p:attrName>style.visibility</p:attrName>
                                        </p:attrNameLst>
                                      </p:cBhvr>
                                      <p:to>
                                        <p:strVal val="visible"/>
                                      </p:to>
                                    </p:set>
                                  </p:childTnLst>
                                </p:cTn>
                              </p:par>
                              <p:par>
                                <p:cTn id="41" presetID="64" presetClass="path" presetSubtype="0" fill="hold" grpId="0" nodeType="withEffect">
                                  <p:stCondLst>
                                    <p:cond delay="0"/>
                                  </p:stCondLst>
                                  <p:childTnLst>
                                    <p:animMotion origin="layout" path="M -0.05746 0.29163 L -3.88889E-6 -1.20259E-7 " pathEditMode="relative" rAng="0" ptsTypes="AA">
                                      <p:cBhvr>
                                        <p:cTn id="42" dur="500" fill="hold"/>
                                        <p:tgtEl>
                                          <p:spTgt spid="281697"/>
                                        </p:tgtEl>
                                        <p:attrNameLst>
                                          <p:attrName>ppt_x</p:attrName>
                                          <p:attrName>ppt_y</p:attrName>
                                        </p:attrNameLst>
                                      </p:cBhvr>
                                      <p:rCtr x="2865" y="-14593"/>
                                    </p:animMotion>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164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281700"/>
                                        </p:tgtEl>
                                        <p:attrNameLst>
                                          <p:attrName>style.visibility</p:attrName>
                                        </p:attrNameLst>
                                      </p:cBhvr>
                                      <p:to>
                                        <p:strVal val="visible"/>
                                      </p:to>
                                    </p:set>
                                    <p:animEffect transition="in" filter="wipe(down)">
                                      <p:cBhvr>
                                        <p:cTn id="51" dur="500"/>
                                        <p:tgtEl>
                                          <p:spTgt spid="281700"/>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281701"/>
                                        </p:tgtEl>
                                        <p:attrNameLst>
                                          <p:attrName>style.visibility</p:attrName>
                                        </p:attrNameLst>
                                      </p:cBhvr>
                                      <p:to>
                                        <p:strVal val="visible"/>
                                      </p:to>
                                    </p:set>
                                    <p:animEffect transition="in" filter="wipe(left)">
                                      <p:cBhvr>
                                        <p:cTn id="56" dur="500"/>
                                        <p:tgtEl>
                                          <p:spTgt spid="281701"/>
                                        </p:tgtEl>
                                      </p:cBhvr>
                                    </p:animEffect>
                                  </p:childTnLst>
                                </p:cTn>
                              </p:par>
                              <p:par>
                                <p:cTn id="57" presetID="1" presetClass="entr" presetSubtype="0" fill="hold" grpId="0" nodeType="withEffect">
                                  <p:stCondLst>
                                    <p:cond delay="0"/>
                                  </p:stCondLst>
                                  <p:childTnLst>
                                    <p:set>
                                      <p:cBhvr>
                                        <p:cTn id="58" dur="1" fill="hold">
                                          <p:stCondLst>
                                            <p:cond delay="0"/>
                                          </p:stCondLst>
                                        </p:cTn>
                                        <p:tgtEl>
                                          <p:spTgt spid="281702"/>
                                        </p:tgtEl>
                                        <p:attrNameLst>
                                          <p:attrName>style.visibility</p:attrName>
                                        </p:attrNameLst>
                                      </p:cBhvr>
                                      <p:to>
                                        <p:strVal val="visible"/>
                                      </p:to>
                                    </p:set>
                                  </p:childTnLst>
                                </p:cTn>
                              </p:par>
                              <p:par>
                                <p:cTn id="59" presetID="63" presetClass="path" presetSubtype="0" fill="hold" grpId="1" nodeType="withEffect">
                                  <p:stCondLst>
                                    <p:cond delay="0"/>
                                  </p:stCondLst>
                                  <p:childTnLst>
                                    <p:animMotion origin="layout" path="M -0.00781 0.13334 L 0.39983 0.34236 " pathEditMode="relative" rAng="0" ptsTypes="AA">
                                      <p:cBhvr>
                                        <p:cTn id="60" dur="500" fill="hold"/>
                                        <p:tgtEl>
                                          <p:spTgt spid="281702"/>
                                        </p:tgtEl>
                                        <p:attrNameLst>
                                          <p:attrName>ppt_x</p:attrName>
                                          <p:attrName>ppt_y</p:attrName>
                                        </p:attrNameLst>
                                      </p:cBhvr>
                                      <p:rCtr x="20382" y="10440"/>
                                    </p:animMotion>
                                  </p:childTnLst>
                                  <p:subTnLst>
                                    <p:set>
                                      <p:cBhvr override="childStyle">
                                        <p:cTn dur="1" fill="hold" display="0" masterRel="sameClick" afterEffect="1">
                                          <p:stCondLst>
                                            <p:cond evt="end" delay="0">
                                              <p:tn val="59"/>
                                            </p:cond>
                                          </p:stCondLst>
                                        </p:cTn>
                                        <p:tgtEl>
                                          <p:spTgt spid="281702"/>
                                        </p:tgtEl>
                                        <p:attrNameLst>
                                          <p:attrName>style.visibility</p:attrName>
                                        </p:attrNameLst>
                                      </p:cBhvr>
                                      <p:to>
                                        <p:strVal val="hidden"/>
                                      </p:to>
                                    </p:set>
                                  </p:subTnLst>
                                </p:cTn>
                              </p:par>
                            </p:childTnLst>
                          </p:cTn>
                        </p:par>
                        <p:par>
                          <p:cTn id="61" fill="hold">
                            <p:stCondLst>
                              <p:cond delay="500"/>
                            </p:stCondLst>
                            <p:childTnLst>
                              <p:par>
                                <p:cTn id="62" presetID="1" presetClass="entr" presetSubtype="0" fill="hold" grpId="0" nodeType="afterEffect">
                                  <p:stCondLst>
                                    <p:cond delay="0"/>
                                  </p:stCondLst>
                                  <p:childTnLst>
                                    <p:set>
                                      <p:cBhvr>
                                        <p:cTn id="63" dur="1" fill="hold">
                                          <p:stCondLst>
                                            <p:cond delay="0"/>
                                          </p:stCondLst>
                                        </p:cTn>
                                        <p:tgtEl>
                                          <p:spTgt spid="281633"/>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xit" presetSubtype="0" fill="hold" grpId="1" nodeType="clickEffect">
                                  <p:stCondLst>
                                    <p:cond delay="0"/>
                                  </p:stCondLst>
                                  <p:childTnLst>
                                    <p:set>
                                      <p:cBhvr>
                                        <p:cTn id="67" dur="1" fill="hold">
                                          <p:stCondLst>
                                            <p:cond delay="0"/>
                                          </p:stCondLst>
                                        </p:cTn>
                                        <p:tgtEl>
                                          <p:spTgt spid="281700"/>
                                        </p:tgtEl>
                                        <p:attrNameLst>
                                          <p:attrName>style.visibility</p:attrName>
                                        </p:attrNameLst>
                                      </p:cBhvr>
                                      <p:to>
                                        <p:strVal val="hidden"/>
                                      </p:to>
                                    </p:set>
                                  </p:childTnLst>
                                </p:cTn>
                              </p:par>
                              <p:par>
                                <p:cTn id="68" presetID="1" presetClass="exit" presetSubtype="0" fill="hold" grpId="1" nodeType="withEffect">
                                  <p:stCondLst>
                                    <p:cond delay="0"/>
                                  </p:stCondLst>
                                  <p:childTnLst>
                                    <p:set>
                                      <p:cBhvr>
                                        <p:cTn id="69" dur="1" fill="hold">
                                          <p:stCondLst>
                                            <p:cond delay="0"/>
                                          </p:stCondLst>
                                        </p:cTn>
                                        <p:tgtEl>
                                          <p:spTgt spid="281701"/>
                                        </p:tgtEl>
                                        <p:attrNameLst>
                                          <p:attrName>style.visibility</p:attrName>
                                        </p:attrNameLst>
                                      </p:cBhvr>
                                      <p:to>
                                        <p:strVal val="hidden"/>
                                      </p:to>
                                    </p:set>
                                  </p:childTnLst>
                                </p:cTn>
                              </p:par>
                              <p:par>
                                <p:cTn id="70" presetID="1" presetClass="exit" presetSubtype="0" fill="hold" nodeType="withEffect">
                                  <p:stCondLst>
                                    <p:cond delay="0"/>
                                  </p:stCondLst>
                                  <p:childTnLst>
                                    <p:set>
                                      <p:cBhvr>
                                        <p:cTn id="71" dur="1" fill="hold">
                                          <p:stCondLst>
                                            <p:cond delay="0"/>
                                          </p:stCondLst>
                                        </p:cTn>
                                        <p:tgtEl>
                                          <p:spTgt spid="281697"/>
                                        </p:tgtEl>
                                        <p:attrNameLst>
                                          <p:attrName>style.visibility</p:attrName>
                                        </p:attrNameLst>
                                      </p:cBhvr>
                                      <p:to>
                                        <p:strVal val="hidden"/>
                                      </p:to>
                                    </p:set>
                                  </p:childTnLst>
                                </p:cTn>
                              </p:par>
                              <p:par>
                                <p:cTn id="72" presetID="1" presetClass="exit" presetSubtype="0" fill="hold" grpId="1" nodeType="withEffect">
                                  <p:stCondLst>
                                    <p:cond delay="0"/>
                                  </p:stCondLst>
                                  <p:childTnLst>
                                    <p:set>
                                      <p:cBhvr>
                                        <p:cTn id="73" dur="1" fill="hold">
                                          <p:stCondLst>
                                            <p:cond delay="0"/>
                                          </p:stCondLst>
                                        </p:cTn>
                                        <p:tgtEl>
                                          <p:spTgt spid="281647"/>
                                        </p:tgtEl>
                                        <p:attrNameLst>
                                          <p:attrName>style.visibility</p:attrName>
                                        </p:attrNameLst>
                                      </p:cBhvr>
                                      <p:to>
                                        <p:strVal val="hidden"/>
                                      </p:to>
                                    </p:set>
                                  </p:childTnLst>
                                </p:cTn>
                              </p:par>
                              <p:par>
                                <p:cTn id="74" presetID="1" presetClass="exit" presetSubtype="0" fill="hold" grpId="1" nodeType="withEffect">
                                  <p:stCondLst>
                                    <p:cond delay="0"/>
                                  </p:stCondLst>
                                  <p:childTnLst>
                                    <p:set>
                                      <p:cBhvr>
                                        <p:cTn id="75" dur="1" fill="hold">
                                          <p:stCondLst>
                                            <p:cond delay="0"/>
                                          </p:stCondLst>
                                        </p:cTn>
                                        <p:tgtEl>
                                          <p:spTgt spid="281604"/>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81605"/>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grpId="0" nodeType="clickEffect">
                                  <p:stCondLst>
                                    <p:cond delay="0"/>
                                  </p:stCondLst>
                                  <p:childTnLst>
                                    <p:set>
                                      <p:cBhvr>
                                        <p:cTn id="83" dur="1" fill="hold">
                                          <p:stCondLst>
                                            <p:cond delay="0"/>
                                          </p:stCondLst>
                                        </p:cTn>
                                        <p:tgtEl>
                                          <p:spTgt spid="281703"/>
                                        </p:tgtEl>
                                        <p:attrNameLst>
                                          <p:attrName>style.visibility</p:attrName>
                                        </p:attrNameLst>
                                      </p:cBhvr>
                                      <p:to>
                                        <p:strVal val="visible"/>
                                      </p:to>
                                    </p:set>
                                    <p:animEffect transition="in" filter="wipe(down)">
                                      <p:cBhvr>
                                        <p:cTn id="84" dur="500"/>
                                        <p:tgtEl>
                                          <p:spTgt spid="281703"/>
                                        </p:tgtEl>
                                      </p:cBhvr>
                                    </p:animEffect>
                                  </p:childTnLst>
                                </p:cTn>
                              </p:par>
                              <p:par>
                                <p:cTn id="85" presetID="1" presetClass="entr" presetSubtype="0" fill="hold" nodeType="withEffect">
                                  <p:stCondLst>
                                    <p:cond delay="0"/>
                                  </p:stCondLst>
                                  <p:childTnLst>
                                    <p:set>
                                      <p:cBhvr>
                                        <p:cTn id="86" dur="1" fill="hold">
                                          <p:stCondLst>
                                            <p:cond delay="0"/>
                                          </p:stCondLst>
                                        </p:cTn>
                                        <p:tgtEl>
                                          <p:spTgt spid="281698"/>
                                        </p:tgtEl>
                                        <p:attrNameLst>
                                          <p:attrName>style.visibility</p:attrName>
                                        </p:attrNameLst>
                                      </p:cBhvr>
                                      <p:to>
                                        <p:strVal val="visible"/>
                                      </p:to>
                                    </p:set>
                                  </p:childTnLst>
                                </p:cTn>
                              </p:par>
                              <p:par>
                                <p:cTn id="87" presetID="64" presetClass="path" presetSubtype="0" fill="hold" nodeType="withEffect">
                                  <p:stCondLst>
                                    <p:cond delay="0"/>
                                  </p:stCondLst>
                                  <p:childTnLst>
                                    <p:animMotion origin="layout" path="M -0.17153 0.21065 L -2.5E-6 -7.40741E-7 " pathEditMode="relative" rAng="0" ptsTypes="AA">
                                      <p:cBhvr>
                                        <p:cTn id="88" dur="500" fill="hold"/>
                                        <p:tgtEl>
                                          <p:spTgt spid="281698"/>
                                        </p:tgtEl>
                                        <p:attrNameLst>
                                          <p:attrName>ppt_x</p:attrName>
                                          <p:attrName>ppt_y</p:attrName>
                                        </p:attrNameLst>
                                      </p:cBhvr>
                                      <p:rCtr x="8576" y="-10532"/>
                                    </p:animMotion>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8164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grpId="1" nodeType="clickEffect">
                                  <p:stCondLst>
                                    <p:cond delay="0"/>
                                  </p:stCondLst>
                                  <p:childTnLst>
                                    <p:set>
                                      <p:cBhvr>
                                        <p:cTn id="96" dur="1" fill="hold">
                                          <p:stCondLst>
                                            <p:cond delay="0"/>
                                          </p:stCondLst>
                                        </p:cTn>
                                        <p:tgtEl>
                                          <p:spTgt spid="281645"/>
                                        </p:tgtEl>
                                        <p:attrNameLst>
                                          <p:attrName>style.visibility</p:attrName>
                                        </p:attrNameLst>
                                      </p:cBhvr>
                                      <p:to>
                                        <p:strVal val="hidden"/>
                                      </p:to>
                                    </p:set>
                                  </p:childTnLst>
                                </p:cTn>
                              </p:par>
                              <p:par>
                                <p:cTn id="97" presetID="1" presetClass="entr" presetSubtype="0" fill="hold" grpId="2" nodeType="withEffect">
                                  <p:stCondLst>
                                    <p:cond delay="0"/>
                                  </p:stCondLst>
                                  <p:childTnLst>
                                    <p:set>
                                      <p:cBhvr>
                                        <p:cTn id="98" dur="1" fill="hold">
                                          <p:stCondLst>
                                            <p:cond delay="0"/>
                                          </p:stCondLst>
                                        </p:cTn>
                                        <p:tgtEl>
                                          <p:spTgt spid="281645"/>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281690"/>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281634"/>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81686"/>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281691"/>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22" presetClass="entr" presetSubtype="4" fill="hold" grpId="0" nodeType="clickEffect">
                                  <p:stCondLst>
                                    <p:cond delay="0"/>
                                  </p:stCondLst>
                                  <p:childTnLst>
                                    <p:set>
                                      <p:cBhvr>
                                        <p:cTn id="112" dur="1" fill="hold">
                                          <p:stCondLst>
                                            <p:cond delay="0"/>
                                          </p:stCondLst>
                                        </p:cTn>
                                        <p:tgtEl>
                                          <p:spTgt spid="281704"/>
                                        </p:tgtEl>
                                        <p:attrNameLst>
                                          <p:attrName>style.visibility</p:attrName>
                                        </p:attrNameLst>
                                      </p:cBhvr>
                                      <p:to>
                                        <p:strVal val="visible"/>
                                      </p:to>
                                    </p:set>
                                    <p:animEffect transition="in" filter="wipe(down)">
                                      <p:cBhvr>
                                        <p:cTn id="113" dur="500"/>
                                        <p:tgtEl>
                                          <p:spTgt spid="281704"/>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grpId="0" nodeType="clickEffect">
                                  <p:stCondLst>
                                    <p:cond delay="0"/>
                                  </p:stCondLst>
                                  <p:childTnLst>
                                    <p:set>
                                      <p:cBhvr>
                                        <p:cTn id="117" dur="1" fill="hold">
                                          <p:stCondLst>
                                            <p:cond delay="0"/>
                                          </p:stCondLst>
                                        </p:cTn>
                                        <p:tgtEl>
                                          <p:spTgt spid="281705"/>
                                        </p:tgtEl>
                                        <p:attrNameLst>
                                          <p:attrName>style.visibility</p:attrName>
                                        </p:attrNameLst>
                                      </p:cBhvr>
                                      <p:to>
                                        <p:strVal val="visible"/>
                                      </p:to>
                                    </p:set>
                                    <p:animEffect transition="in" filter="wipe(left)">
                                      <p:cBhvr>
                                        <p:cTn id="118" dur="500"/>
                                        <p:tgtEl>
                                          <p:spTgt spid="281705"/>
                                        </p:tgtEl>
                                      </p:cBhvr>
                                    </p:animEffect>
                                  </p:childTnLst>
                                </p:cTn>
                              </p:par>
                              <p:par>
                                <p:cTn id="119" presetID="1" presetClass="entr" presetSubtype="0" fill="hold" grpId="0" nodeType="withEffect">
                                  <p:stCondLst>
                                    <p:cond delay="0"/>
                                  </p:stCondLst>
                                  <p:childTnLst>
                                    <p:set>
                                      <p:cBhvr>
                                        <p:cTn id="120" dur="1" fill="hold">
                                          <p:stCondLst>
                                            <p:cond delay="0"/>
                                          </p:stCondLst>
                                        </p:cTn>
                                        <p:tgtEl>
                                          <p:spTgt spid="281706"/>
                                        </p:tgtEl>
                                        <p:attrNameLst>
                                          <p:attrName>style.visibility</p:attrName>
                                        </p:attrNameLst>
                                      </p:cBhvr>
                                      <p:to>
                                        <p:strVal val="visible"/>
                                      </p:to>
                                    </p:set>
                                  </p:childTnLst>
                                </p:cTn>
                              </p:par>
                              <p:par>
                                <p:cTn id="121" presetID="63" presetClass="path" presetSubtype="0" fill="hold" grpId="1" nodeType="withEffect">
                                  <p:stCondLst>
                                    <p:cond delay="0"/>
                                  </p:stCondLst>
                                  <p:childTnLst>
                                    <p:animMotion origin="layout" path="M -0.00156 0.12916 L 0.50556 0.1956 " pathEditMode="relative" rAng="0" ptsTypes="AA">
                                      <p:cBhvr>
                                        <p:cTn id="122" dur="500" fill="hold"/>
                                        <p:tgtEl>
                                          <p:spTgt spid="281706"/>
                                        </p:tgtEl>
                                        <p:attrNameLst>
                                          <p:attrName>ppt_x</p:attrName>
                                          <p:attrName>ppt_y</p:attrName>
                                        </p:attrNameLst>
                                      </p:cBhvr>
                                      <p:rCtr x="25347" y="3310"/>
                                    </p:animMotion>
                                  </p:childTnLst>
                                  <p:subTnLst>
                                    <p:set>
                                      <p:cBhvr override="childStyle">
                                        <p:cTn dur="1" fill="hold" display="0" masterRel="sameClick" afterEffect="1">
                                          <p:stCondLst>
                                            <p:cond evt="end" delay="0">
                                              <p:tn val="121"/>
                                            </p:cond>
                                          </p:stCondLst>
                                        </p:cTn>
                                        <p:tgtEl>
                                          <p:spTgt spid="281706"/>
                                        </p:tgtEl>
                                        <p:attrNameLst>
                                          <p:attrName>style.visibility</p:attrName>
                                        </p:attrNameLst>
                                      </p:cBhvr>
                                      <p:to>
                                        <p:strVal val="hidden"/>
                                      </p:to>
                                    </p:set>
                                  </p:subTnLst>
                                </p:cTn>
                              </p:par>
                            </p:childTnLst>
                          </p:cTn>
                        </p:par>
                        <p:par>
                          <p:cTn id="123" fill="hold">
                            <p:stCondLst>
                              <p:cond delay="500"/>
                            </p:stCondLst>
                            <p:childTnLst>
                              <p:par>
                                <p:cTn id="124" presetID="1" presetClass="entr" presetSubtype="0" fill="hold" grpId="0" nodeType="afterEffect">
                                  <p:stCondLst>
                                    <p:cond delay="0"/>
                                  </p:stCondLst>
                                  <p:childTnLst>
                                    <p:set>
                                      <p:cBhvr>
                                        <p:cTn id="125" dur="1" fill="hold">
                                          <p:stCondLst>
                                            <p:cond delay="0"/>
                                          </p:stCondLst>
                                        </p:cTn>
                                        <p:tgtEl>
                                          <p:spTgt spid="281638"/>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xit" presetSubtype="0" fill="hold" grpId="1" nodeType="clickEffect">
                                  <p:stCondLst>
                                    <p:cond delay="0"/>
                                  </p:stCondLst>
                                  <p:childTnLst>
                                    <p:set>
                                      <p:cBhvr>
                                        <p:cTn id="129" dur="1" fill="hold">
                                          <p:stCondLst>
                                            <p:cond delay="0"/>
                                          </p:stCondLst>
                                        </p:cTn>
                                        <p:tgtEl>
                                          <p:spTgt spid="281704"/>
                                        </p:tgtEl>
                                        <p:attrNameLst>
                                          <p:attrName>style.visibility</p:attrName>
                                        </p:attrNameLst>
                                      </p:cBhvr>
                                      <p:to>
                                        <p:strVal val="hidden"/>
                                      </p:to>
                                    </p:set>
                                  </p:childTnLst>
                                </p:cTn>
                              </p:par>
                              <p:par>
                                <p:cTn id="130" presetID="1" presetClass="exit" presetSubtype="0" fill="hold" grpId="1" nodeType="withEffect">
                                  <p:stCondLst>
                                    <p:cond delay="0"/>
                                  </p:stCondLst>
                                  <p:childTnLst>
                                    <p:set>
                                      <p:cBhvr>
                                        <p:cTn id="131" dur="1" fill="hold">
                                          <p:stCondLst>
                                            <p:cond delay="0"/>
                                          </p:stCondLst>
                                        </p:cTn>
                                        <p:tgtEl>
                                          <p:spTgt spid="281705"/>
                                        </p:tgtEl>
                                        <p:attrNameLst>
                                          <p:attrName>style.visibility</p:attrName>
                                        </p:attrNameLst>
                                      </p:cBhvr>
                                      <p:to>
                                        <p:strVal val="hidden"/>
                                      </p:to>
                                    </p:set>
                                  </p:childTnLst>
                                </p:cTn>
                              </p:par>
                            </p:childTnLst>
                          </p:cTn>
                        </p:par>
                      </p:childTnLst>
                    </p:cTn>
                  </p:par>
                  <p:par>
                    <p:cTn id="132" fill="hold">
                      <p:stCondLst>
                        <p:cond delay="indefinite"/>
                      </p:stCondLst>
                      <p:childTnLst>
                        <p:par>
                          <p:cTn id="133" fill="hold">
                            <p:stCondLst>
                              <p:cond delay="0"/>
                            </p:stCondLst>
                            <p:childTnLst>
                              <p:par>
                                <p:cTn id="134" presetID="22" presetClass="entr" presetSubtype="4" fill="hold" grpId="0" nodeType="clickEffect">
                                  <p:stCondLst>
                                    <p:cond delay="0"/>
                                  </p:stCondLst>
                                  <p:childTnLst>
                                    <p:set>
                                      <p:cBhvr>
                                        <p:cTn id="135" dur="1" fill="hold">
                                          <p:stCondLst>
                                            <p:cond delay="0"/>
                                          </p:stCondLst>
                                        </p:cTn>
                                        <p:tgtEl>
                                          <p:spTgt spid="281708"/>
                                        </p:tgtEl>
                                        <p:attrNameLst>
                                          <p:attrName>style.visibility</p:attrName>
                                        </p:attrNameLst>
                                      </p:cBhvr>
                                      <p:to>
                                        <p:strVal val="visible"/>
                                      </p:to>
                                    </p:set>
                                    <p:animEffect transition="in" filter="wipe(down)">
                                      <p:cBhvr>
                                        <p:cTn id="136" dur="500"/>
                                        <p:tgtEl>
                                          <p:spTgt spid="281708"/>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childTnLst>
                                    <p:set>
                                      <p:cBhvr>
                                        <p:cTn id="140" dur="1" fill="hold">
                                          <p:stCondLst>
                                            <p:cond delay="0"/>
                                          </p:stCondLst>
                                        </p:cTn>
                                        <p:tgtEl>
                                          <p:spTgt spid="281709"/>
                                        </p:tgtEl>
                                        <p:attrNameLst>
                                          <p:attrName>style.visibility</p:attrName>
                                        </p:attrNameLst>
                                      </p:cBhvr>
                                      <p:to>
                                        <p:strVal val="visible"/>
                                      </p:to>
                                    </p:set>
                                    <p:animEffect transition="in" filter="wipe(left)">
                                      <p:cBhvr>
                                        <p:cTn id="141" dur="500"/>
                                        <p:tgtEl>
                                          <p:spTgt spid="281709"/>
                                        </p:tgtEl>
                                      </p:cBhvr>
                                    </p:animEffect>
                                  </p:childTnLst>
                                </p:cTn>
                              </p:par>
                              <p:par>
                                <p:cTn id="142" presetID="1" presetClass="entr" presetSubtype="0" fill="hold" grpId="0" nodeType="withEffect">
                                  <p:stCondLst>
                                    <p:cond delay="0"/>
                                  </p:stCondLst>
                                  <p:childTnLst>
                                    <p:set>
                                      <p:cBhvr>
                                        <p:cTn id="143" dur="1" fill="hold">
                                          <p:stCondLst>
                                            <p:cond delay="0"/>
                                          </p:stCondLst>
                                        </p:cTn>
                                        <p:tgtEl>
                                          <p:spTgt spid="281710"/>
                                        </p:tgtEl>
                                        <p:attrNameLst>
                                          <p:attrName>style.visibility</p:attrName>
                                        </p:attrNameLst>
                                      </p:cBhvr>
                                      <p:to>
                                        <p:strVal val="visible"/>
                                      </p:to>
                                    </p:set>
                                  </p:childTnLst>
                                </p:cTn>
                              </p:par>
                              <p:par>
                                <p:cTn id="144" presetID="63" presetClass="path" presetSubtype="0" fill="hold" grpId="1" nodeType="withEffect">
                                  <p:stCondLst>
                                    <p:cond delay="0"/>
                                  </p:stCondLst>
                                  <p:childTnLst>
                                    <p:animMotion origin="layout" path="M -0.01094 0.13334 L 0.43125 0.35371 " pathEditMode="relative" rAng="0" ptsTypes="AA">
                                      <p:cBhvr>
                                        <p:cTn id="145" dur="500" fill="hold"/>
                                        <p:tgtEl>
                                          <p:spTgt spid="281710"/>
                                        </p:tgtEl>
                                        <p:attrNameLst>
                                          <p:attrName>ppt_x</p:attrName>
                                          <p:attrName>ppt_y</p:attrName>
                                        </p:attrNameLst>
                                      </p:cBhvr>
                                      <p:rCtr x="22101" y="11019"/>
                                    </p:animMotion>
                                  </p:childTnLst>
                                  <p:subTnLst>
                                    <p:set>
                                      <p:cBhvr override="childStyle">
                                        <p:cTn dur="1" fill="hold" display="0" masterRel="sameClick" afterEffect="1">
                                          <p:stCondLst>
                                            <p:cond evt="end" delay="0">
                                              <p:tn val="144"/>
                                            </p:cond>
                                          </p:stCondLst>
                                        </p:cTn>
                                        <p:tgtEl>
                                          <p:spTgt spid="281710"/>
                                        </p:tgtEl>
                                        <p:attrNameLst>
                                          <p:attrName>style.visibility</p:attrName>
                                        </p:attrNameLst>
                                      </p:cBhvr>
                                      <p:to>
                                        <p:strVal val="hidden"/>
                                      </p:to>
                                    </p:set>
                                  </p:subTnLst>
                                </p:cTn>
                              </p:par>
                            </p:childTnLst>
                          </p:cTn>
                        </p:par>
                        <p:par>
                          <p:cTn id="146" fill="hold">
                            <p:stCondLst>
                              <p:cond delay="500"/>
                            </p:stCondLst>
                            <p:childTnLst>
                              <p:par>
                                <p:cTn id="147" presetID="1" presetClass="entr" presetSubtype="0" fill="hold" grpId="0" nodeType="afterEffect">
                                  <p:stCondLst>
                                    <p:cond delay="0"/>
                                  </p:stCondLst>
                                  <p:childTnLst>
                                    <p:set>
                                      <p:cBhvr>
                                        <p:cTn id="148" dur="1" fill="hold">
                                          <p:stCondLst>
                                            <p:cond delay="0"/>
                                          </p:stCondLst>
                                        </p:cTn>
                                        <p:tgtEl>
                                          <p:spTgt spid="281659"/>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xit" presetSubtype="0" fill="hold" grpId="1" nodeType="clickEffect">
                                  <p:stCondLst>
                                    <p:cond delay="0"/>
                                  </p:stCondLst>
                                  <p:childTnLst>
                                    <p:set>
                                      <p:cBhvr>
                                        <p:cTn id="152" dur="1" fill="hold">
                                          <p:stCondLst>
                                            <p:cond delay="0"/>
                                          </p:stCondLst>
                                        </p:cTn>
                                        <p:tgtEl>
                                          <p:spTgt spid="281708"/>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281709"/>
                                        </p:tgtEl>
                                        <p:attrNameLst>
                                          <p:attrName>style.visibility</p:attrName>
                                        </p:attrNameLst>
                                      </p:cBhvr>
                                      <p:to>
                                        <p:strVal val="hidden"/>
                                      </p:to>
                                    </p:set>
                                  </p:childTnLst>
                                </p:cTn>
                              </p:par>
                              <p:par>
                                <p:cTn id="155" presetID="1" presetClass="exit" presetSubtype="0" fill="hold" grpId="1" nodeType="withEffect">
                                  <p:stCondLst>
                                    <p:cond delay="0"/>
                                  </p:stCondLst>
                                  <p:childTnLst>
                                    <p:set>
                                      <p:cBhvr>
                                        <p:cTn id="156" dur="1" fill="hold">
                                          <p:stCondLst>
                                            <p:cond delay="0"/>
                                          </p:stCondLst>
                                        </p:cTn>
                                        <p:tgtEl>
                                          <p:spTgt spid="281605"/>
                                        </p:tgtEl>
                                        <p:attrNameLst>
                                          <p:attrName>style.visibility</p:attrName>
                                        </p:attrNameLst>
                                      </p:cBhvr>
                                      <p:to>
                                        <p:strVal val="hidden"/>
                                      </p:to>
                                    </p:set>
                                  </p:childTnLst>
                                </p:cTn>
                              </p:par>
                              <p:par>
                                <p:cTn id="157" presetID="1" presetClass="exit" presetSubtype="0" fill="hold" grpId="3" nodeType="withEffect">
                                  <p:stCondLst>
                                    <p:cond delay="0"/>
                                  </p:stCondLst>
                                  <p:childTnLst>
                                    <p:set>
                                      <p:cBhvr>
                                        <p:cTn id="158" dur="1" fill="hold">
                                          <p:stCondLst>
                                            <p:cond delay="0"/>
                                          </p:stCondLst>
                                        </p:cTn>
                                        <p:tgtEl>
                                          <p:spTgt spid="281645"/>
                                        </p:tgtEl>
                                        <p:attrNameLst>
                                          <p:attrName>style.visibility</p:attrName>
                                        </p:attrNameLst>
                                      </p:cBhvr>
                                      <p:to>
                                        <p:strVal val="hidden"/>
                                      </p:to>
                                    </p:set>
                                  </p:childTnLst>
                                </p:cTn>
                              </p:par>
                              <p:par>
                                <p:cTn id="159" presetID="1" presetClass="exit" presetSubtype="0" fill="hold" grpId="1" nodeType="withEffect">
                                  <p:stCondLst>
                                    <p:cond delay="0"/>
                                  </p:stCondLst>
                                  <p:childTnLst>
                                    <p:set>
                                      <p:cBhvr>
                                        <p:cTn id="160" dur="1" fill="hold">
                                          <p:stCondLst>
                                            <p:cond delay="0"/>
                                          </p:stCondLst>
                                        </p:cTn>
                                        <p:tgtEl>
                                          <p:spTgt spid="281703"/>
                                        </p:tgtEl>
                                        <p:attrNameLst>
                                          <p:attrName>style.visibility</p:attrName>
                                        </p:attrNameLst>
                                      </p:cBhvr>
                                      <p:to>
                                        <p:strVal val="hidden"/>
                                      </p:to>
                                    </p:set>
                                  </p:childTnLst>
                                </p:cTn>
                              </p:par>
                              <p:par>
                                <p:cTn id="161" presetID="1" presetClass="exit" presetSubtype="0" fill="hold" nodeType="withEffect">
                                  <p:stCondLst>
                                    <p:cond delay="0"/>
                                  </p:stCondLst>
                                  <p:childTnLst>
                                    <p:set>
                                      <p:cBhvr>
                                        <p:cTn id="162" dur="1" fill="hold">
                                          <p:stCondLst>
                                            <p:cond delay="0"/>
                                          </p:stCondLst>
                                        </p:cTn>
                                        <p:tgtEl>
                                          <p:spTgt spid="281698"/>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281606"/>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22" presetClass="entr" presetSubtype="4" fill="hold" grpId="0" nodeType="clickEffect">
                                  <p:stCondLst>
                                    <p:cond delay="0"/>
                                  </p:stCondLst>
                                  <p:childTnLst>
                                    <p:set>
                                      <p:cBhvr>
                                        <p:cTn id="170" dur="1" fill="hold">
                                          <p:stCondLst>
                                            <p:cond delay="0"/>
                                          </p:stCondLst>
                                        </p:cTn>
                                        <p:tgtEl>
                                          <p:spTgt spid="281649"/>
                                        </p:tgtEl>
                                        <p:attrNameLst>
                                          <p:attrName>style.visibility</p:attrName>
                                        </p:attrNameLst>
                                      </p:cBhvr>
                                      <p:to>
                                        <p:strVal val="visible"/>
                                      </p:to>
                                    </p:set>
                                    <p:animEffect transition="in" filter="wipe(down)">
                                      <p:cBhvr>
                                        <p:cTn id="171" dur="500"/>
                                        <p:tgtEl>
                                          <p:spTgt spid="281649"/>
                                        </p:tgtEl>
                                      </p:cBhvr>
                                    </p:animEffect>
                                  </p:childTnLst>
                                </p:cTn>
                              </p:par>
                              <p:par>
                                <p:cTn id="172" presetID="1" presetClass="entr" presetSubtype="0" fill="hold" nodeType="withEffect">
                                  <p:stCondLst>
                                    <p:cond delay="0"/>
                                  </p:stCondLst>
                                  <p:childTnLst>
                                    <p:set>
                                      <p:cBhvr>
                                        <p:cTn id="173" dur="1" fill="hold">
                                          <p:stCondLst>
                                            <p:cond delay="0"/>
                                          </p:stCondLst>
                                        </p:cTn>
                                        <p:tgtEl>
                                          <p:spTgt spid="281699"/>
                                        </p:tgtEl>
                                        <p:attrNameLst>
                                          <p:attrName>style.visibility</p:attrName>
                                        </p:attrNameLst>
                                      </p:cBhvr>
                                      <p:to>
                                        <p:strVal val="visible"/>
                                      </p:to>
                                    </p:set>
                                  </p:childTnLst>
                                </p:cTn>
                              </p:par>
                              <p:par>
                                <p:cTn id="174" presetID="64" presetClass="path" presetSubtype="0" fill="hold" nodeType="withEffect">
                                  <p:stCondLst>
                                    <p:cond delay="0"/>
                                  </p:stCondLst>
                                  <p:childTnLst>
                                    <p:animMotion origin="layout" path="M -0.2526 0.16435 L -1.11111E-6 3.33333E-6 " pathEditMode="relative" rAng="0" ptsTypes="AA">
                                      <p:cBhvr>
                                        <p:cTn id="175" dur="500" fill="hold"/>
                                        <p:tgtEl>
                                          <p:spTgt spid="281699"/>
                                        </p:tgtEl>
                                        <p:attrNameLst>
                                          <p:attrName>ppt_x</p:attrName>
                                          <p:attrName>ppt_y</p:attrName>
                                        </p:attrNameLst>
                                      </p:cBhvr>
                                      <p:rCtr x="12622" y="-8218"/>
                                    </p:animMotion>
                                  </p:childTnLst>
                                </p:cTn>
                              </p:par>
                            </p:childTnLst>
                          </p:cTn>
                        </p:par>
                      </p:childTnLst>
                    </p:cTn>
                  </p:par>
                  <p:par>
                    <p:cTn id="176" fill="hold">
                      <p:stCondLst>
                        <p:cond delay="indefinite"/>
                      </p:stCondLst>
                      <p:childTnLst>
                        <p:par>
                          <p:cTn id="177" fill="hold">
                            <p:stCondLst>
                              <p:cond delay="0"/>
                            </p:stCondLst>
                            <p:childTnLst>
                              <p:par>
                                <p:cTn id="178" presetID="1" presetClass="entr" presetSubtype="0" fill="hold" grpId="0" nodeType="clickEffect">
                                  <p:stCondLst>
                                    <p:cond delay="0"/>
                                  </p:stCondLst>
                                  <p:childTnLst>
                                    <p:set>
                                      <p:cBhvr>
                                        <p:cTn id="179" dur="1" fill="hold">
                                          <p:stCondLst>
                                            <p:cond delay="0"/>
                                          </p:stCondLst>
                                        </p:cTn>
                                        <p:tgtEl>
                                          <p:spTgt spid="281626"/>
                                        </p:tgtEl>
                                        <p:attrNameLst>
                                          <p:attrName>style.visibility</p:attrName>
                                        </p:attrNameLst>
                                      </p:cBhvr>
                                      <p:to>
                                        <p:strVal val="visible"/>
                                      </p:to>
                                    </p:set>
                                  </p:childTnLst>
                                </p:cTn>
                              </p:par>
                              <p:par>
                                <p:cTn id="180" presetID="1" presetClass="entr" presetSubtype="0" fill="hold" grpId="0" nodeType="withEffect">
                                  <p:stCondLst>
                                    <p:cond delay="0"/>
                                  </p:stCondLst>
                                  <p:childTnLst>
                                    <p:set>
                                      <p:cBhvr>
                                        <p:cTn id="181" dur="1" fill="hold">
                                          <p:stCondLst>
                                            <p:cond delay="0"/>
                                          </p:stCondLst>
                                        </p:cTn>
                                        <p:tgtEl>
                                          <p:spTgt spid="281629"/>
                                        </p:tgtEl>
                                        <p:attrNameLst>
                                          <p:attrName>style.visibility</p:attrName>
                                        </p:attrNameLst>
                                      </p:cBhvr>
                                      <p:to>
                                        <p:strVal val="visible"/>
                                      </p:to>
                                    </p:set>
                                  </p:childTnLst>
                                </p:cTn>
                              </p:par>
                            </p:childTnLst>
                          </p:cTn>
                        </p:par>
                      </p:childTnLst>
                    </p:cTn>
                  </p:par>
                  <p:par>
                    <p:cTn id="182" fill="hold">
                      <p:stCondLst>
                        <p:cond delay="indefinite"/>
                      </p:stCondLst>
                      <p:childTnLst>
                        <p:par>
                          <p:cTn id="183" fill="hold">
                            <p:stCondLst>
                              <p:cond delay="0"/>
                            </p:stCondLst>
                            <p:childTnLst>
                              <p:par>
                                <p:cTn id="184" presetID="1" presetClass="exit" presetSubtype="0" fill="hold" grpId="1" nodeType="clickEffect">
                                  <p:stCondLst>
                                    <p:cond delay="0"/>
                                  </p:stCondLst>
                                  <p:childTnLst>
                                    <p:set>
                                      <p:cBhvr>
                                        <p:cTn id="185" dur="1" fill="hold">
                                          <p:stCondLst>
                                            <p:cond delay="0"/>
                                          </p:stCondLst>
                                        </p:cTn>
                                        <p:tgtEl>
                                          <p:spTgt spid="281649"/>
                                        </p:tgtEl>
                                        <p:attrNameLst>
                                          <p:attrName>style.visibility</p:attrName>
                                        </p:attrNameLst>
                                      </p:cBhvr>
                                      <p:to>
                                        <p:strVal val="hidden"/>
                                      </p:to>
                                    </p:set>
                                  </p:childTnLst>
                                </p:cTn>
                              </p:par>
                              <p:par>
                                <p:cTn id="186" presetID="1" presetClass="exit" presetSubtype="0" fill="hold" grpId="1" nodeType="withEffect">
                                  <p:stCondLst>
                                    <p:cond delay="0"/>
                                  </p:stCondLst>
                                  <p:childTnLst>
                                    <p:set>
                                      <p:cBhvr>
                                        <p:cTn id="187" dur="1" fill="hold">
                                          <p:stCondLst>
                                            <p:cond delay="0"/>
                                          </p:stCondLst>
                                        </p:cTn>
                                        <p:tgtEl>
                                          <p:spTgt spid="281606"/>
                                        </p:tgtEl>
                                        <p:attrNameLst>
                                          <p:attrName>style.visibility</p:attrName>
                                        </p:attrNameLst>
                                      </p:cBhvr>
                                      <p:to>
                                        <p:strVal val="hidden"/>
                                      </p:to>
                                    </p:set>
                                  </p:childTnLst>
                                </p:cTn>
                              </p:par>
                              <p:par>
                                <p:cTn id="188" presetID="1" presetClass="exit" presetSubtype="0" fill="hold" nodeType="withEffect">
                                  <p:stCondLst>
                                    <p:cond delay="0"/>
                                  </p:stCondLst>
                                  <p:childTnLst>
                                    <p:set>
                                      <p:cBhvr>
                                        <p:cTn id="189" dur="1" fill="hold">
                                          <p:stCondLst>
                                            <p:cond delay="0"/>
                                          </p:stCondLst>
                                        </p:cTn>
                                        <p:tgtEl>
                                          <p:spTgt spid="281699"/>
                                        </p:tgtEl>
                                        <p:attrNameLst>
                                          <p:attrName>style.visibility</p:attrName>
                                        </p:attrNameLst>
                                      </p:cBhvr>
                                      <p:to>
                                        <p:strVal val="hidden"/>
                                      </p:to>
                                    </p:set>
                                  </p:childTnLst>
                                </p:cTn>
                              </p:par>
                            </p:childTnLst>
                          </p:cTn>
                        </p:par>
                      </p:childTnLst>
                    </p:cTn>
                  </p:par>
                  <p:par>
                    <p:cTn id="190" fill="hold">
                      <p:stCondLst>
                        <p:cond delay="indefinite"/>
                      </p:stCondLst>
                      <p:childTnLst>
                        <p:par>
                          <p:cTn id="191" fill="hold">
                            <p:stCondLst>
                              <p:cond delay="0"/>
                            </p:stCondLst>
                            <p:childTnLst>
                              <p:par>
                                <p:cTn id="192" presetID="1" presetClass="entr" presetSubtype="0" fill="hold" grpId="0" nodeType="clickEffect">
                                  <p:stCondLst>
                                    <p:cond delay="0"/>
                                  </p:stCondLst>
                                  <p:childTnLst>
                                    <p:set>
                                      <p:cBhvr>
                                        <p:cTn id="193" dur="1" fill="hold">
                                          <p:stCondLst>
                                            <p:cond delay="0"/>
                                          </p:stCondLst>
                                        </p:cTn>
                                        <p:tgtEl>
                                          <p:spTgt spid="281646"/>
                                        </p:tgtEl>
                                        <p:attrNameLst>
                                          <p:attrName>style.visibility</p:attrName>
                                        </p:attrNameLst>
                                      </p:cBhvr>
                                      <p:to>
                                        <p:strVal val="visible"/>
                                      </p:to>
                                    </p:set>
                                  </p:childTnLst>
                                </p:cTn>
                              </p:par>
                            </p:childTnLst>
                          </p:cTn>
                        </p:par>
                      </p:childTnLst>
                    </p:cTn>
                  </p:par>
                  <p:par>
                    <p:cTn id="194" fill="hold">
                      <p:stCondLst>
                        <p:cond delay="indefinite"/>
                      </p:stCondLst>
                      <p:childTnLst>
                        <p:par>
                          <p:cTn id="195" fill="hold">
                            <p:stCondLst>
                              <p:cond delay="0"/>
                            </p:stCondLst>
                            <p:childTnLst>
                              <p:par>
                                <p:cTn id="196" presetID="1" presetClass="exit" presetSubtype="0" fill="hold" grpId="1" nodeType="clickEffect">
                                  <p:stCondLst>
                                    <p:cond delay="0"/>
                                  </p:stCondLst>
                                  <p:childTnLst>
                                    <p:set>
                                      <p:cBhvr>
                                        <p:cTn id="197" dur="1" fill="hold">
                                          <p:stCondLst>
                                            <p:cond delay="0"/>
                                          </p:stCondLst>
                                        </p:cTn>
                                        <p:tgtEl>
                                          <p:spTgt spid="281626"/>
                                        </p:tgtEl>
                                        <p:attrNameLst>
                                          <p:attrName>style.visibility</p:attrName>
                                        </p:attrNameLst>
                                      </p:cBhvr>
                                      <p:to>
                                        <p:strVal val="hidden"/>
                                      </p:to>
                                    </p:set>
                                  </p:childTnLst>
                                </p:cTn>
                              </p:par>
                              <p:par>
                                <p:cTn id="198" presetID="1" presetClass="entr" presetSubtype="0" fill="hold" grpId="0" nodeType="withEffect">
                                  <p:stCondLst>
                                    <p:cond delay="0"/>
                                  </p:stCondLst>
                                  <p:childTnLst>
                                    <p:set>
                                      <p:cBhvr>
                                        <p:cTn id="199" dur="1" fill="hold">
                                          <p:stCondLst>
                                            <p:cond delay="0"/>
                                          </p:stCondLst>
                                        </p:cTn>
                                        <p:tgtEl>
                                          <p:spTgt spid="281641"/>
                                        </p:tgtEl>
                                        <p:attrNameLst>
                                          <p:attrName>style.visibility</p:attrName>
                                        </p:attrNameLst>
                                      </p:cBhvr>
                                      <p:to>
                                        <p:strVal val="visible"/>
                                      </p:to>
                                    </p:set>
                                  </p:childTnLst>
                                </p:cTn>
                              </p:par>
                              <p:par>
                                <p:cTn id="200" presetID="1" presetClass="entr" presetSubtype="0" fill="hold" grpId="0" nodeType="withEffect">
                                  <p:stCondLst>
                                    <p:cond delay="0"/>
                                  </p:stCondLst>
                                  <p:childTnLst>
                                    <p:set>
                                      <p:cBhvr>
                                        <p:cTn id="201" dur="1" fill="hold">
                                          <p:stCondLst>
                                            <p:cond delay="0"/>
                                          </p:stCondLst>
                                        </p:cTn>
                                        <p:tgtEl>
                                          <p:spTgt spid="281628"/>
                                        </p:tgtEl>
                                        <p:attrNameLst>
                                          <p:attrName>style.visibility</p:attrName>
                                        </p:attrNameLst>
                                      </p:cBhvr>
                                      <p:to>
                                        <p:strVal val="visible"/>
                                      </p:to>
                                    </p:set>
                                  </p:childTnLst>
                                </p:cTn>
                              </p:par>
                              <p:par>
                                <p:cTn id="202" presetID="1" presetClass="entr" presetSubtype="0" fill="hold" grpId="0" nodeType="withEffect">
                                  <p:stCondLst>
                                    <p:cond delay="0"/>
                                  </p:stCondLst>
                                  <p:childTnLst>
                                    <p:set>
                                      <p:cBhvr>
                                        <p:cTn id="203" dur="1" fill="hold">
                                          <p:stCondLst>
                                            <p:cond delay="0"/>
                                          </p:stCondLst>
                                        </p:cTn>
                                        <p:tgtEl>
                                          <p:spTgt spid="281627"/>
                                        </p:tgtEl>
                                        <p:attrNameLst>
                                          <p:attrName>style.visibility</p:attrName>
                                        </p:attrNameLst>
                                      </p:cBhvr>
                                      <p:to>
                                        <p:strVal val="visible"/>
                                      </p:to>
                                    </p:set>
                                  </p:childTnLst>
                                </p:cTn>
                              </p:par>
                              <p:par>
                                <p:cTn id="204" presetID="1" presetClass="entr" presetSubtype="0" fill="hold" grpId="0" nodeType="withEffect">
                                  <p:stCondLst>
                                    <p:cond delay="0"/>
                                  </p:stCondLst>
                                  <p:childTnLst>
                                    <p:set>
                                      <p:cBhvr>
                                        <p:cTn id="205" dur="1" fill="hold">
                                          <p:stCondLst>
                                            <p:cond delay="0"/>
                                          </p:stCondLst>
                                        </p:cTn>
                                        <p:tgtEl>
                                          <p:spTgt spid="281644"/>
                                        </p:tgtEl>
                                        <p:attrNameLst>
                                          <p:attrName>style.visibility</p:attrName>
                                        </p:attrNameLst>
                                      </p:cBhvr>
                                      <p:to>
                                        <p:strVal val="visible"/>
                                      </p:to>
                                    </p:set>
                                  </p:childTnLst>
                                </p:cTn>
                              </p:par>
                              <p:par>
                                <p:cTn id="206" presetID="1" presetClass="entr" presetSubtype="0" fill="hold" grpId="0" nodeType="withEffect">
                                  <p:stCondLst>
                                    <p:cond delay="0"/>
                                  </p:stCondLst>
                                  <p:childTnLst>
                                    <p:set>
                                      <p:cBhvr>
                                        <p:cTn id="207" dur="1" fill="hold">
                                          <p:stCondLst>
                                            <p:cond delay="0"/>
                                          </p:stCondLst>
                                        </p:cTn>
                                        <p:tgtEl>
                                          <p:spTgt spid="281625"/>
                                        </p:tgtEl>
                                        <p:attrNameLst>
                                          <p:attrName>style.visibility</p:attrName>
                                        </p:attrNameLst>
                                      </p:cBhvr>
                                      <p:to>
                                        <p:strVal val="visible"/>
                                      </p:to>
                                    </p:set>
                                  </p:childTnLst>
                                </p:cTn>
                              </p:par>
                            </p:childTnLst>
                          </p:cTn>
                        </p:par>
                      </p:childTnLst>
                    </p:cTn>
                  </p:par>
                  <p:par>
                    <p:cTn id="208" fill="hold">
                      <p:stCondLst>
                        <p:cond delay="indefinite"/>
                      </p:stCondLst>
                      <p:childTnLst>
                        <p:par>
                          <p:cTn id="209" fill="hold">
                            <p:stCondLst>
                              <p:cond delay="0"/>
                            </p:stCondLst>
                            <p:childTnLst>
                              <p:par>
                                <p:cTn id="210" presetID="1" presetClass="entr" presetSubtype="0" fill="hold" grpId="0" nodeType="clickEffect">
                                  <p:stCondLst>
                                    <p:cond delay="0"/>
                                  </p:stCondLst>
                                  <p:childTnLst>
                                    <p:set>
                                      <p:cBhvr>
                                        <p:cTn id="211" dur="1" fill="hold">
                                          <p:stCondLst>
                                            <p:cond delay="0"/>
                                          </p:stCondLst>
                                        </p:cTn>
                                        <p:tgtEl>
                                          <p:spTgt spid="281711"/>
                                        </p:tgtEl>
                                        <p:attrNameLst>
                                          <p:attrName>style.visibility</p:attrName>
                                        </p:attrNameLst>
                                      </p:cBhvr>
                                      <p:to>
                                        <p:strVal val="visible"/>
                                      </p:to>
                                    </p:set>
                                  </p:childTnLst>
                                </p:cTn>
                              </p:par>
                            </p:childTnLst>
                          </p:cTn>
                        </p:par>
                      </p:childTnLst>
                    </p:cTn>
                  </p:par>
                  <p:par>
                    <p:cTn id="212" fill="hold">
                      <p:stCondLst>
                        <p:cond delay="indefinite"/>
                      </p:stCondLst>
                      <p:childTnLst>
                        <p:par>
                          <p:cTn id="213" fill="hold">
                            <p:stCondLst>
                              <p:cond delay="0"/>
                            </p:stCondLst>
                            <p:childTnLst>
                              <p:par>
                                <p:cTn id="214" presetID="1" presetClass="entr" presetSubtype="0" fill="hold" grpId="0" nodeType="clickEffect">
                                  <p:stCondLst>
                                    <p:cond delay="0"/>
                                  </p:stCondLst>
                                  <p:childTnLst>
                                    <p:set>
                                      <p:cBhvr>
                                        <p:cTn id="215" dur="1" fill="hold">
                                          <p:stCondLst>
                                            <p:cond delay="0"/>
                                          </p:stCondLst>
                                        </p:cTn>
                                        <p:tgtEl>
                                          <p:spTgt spid="281712"/>
                                        </p:tgtEl>
                                        <p:attrNameLst>
                                          <p:attrName>style.visibility</p:attrName>
                                        </p:attrNameLst>
                                      </p:cBhvr>
                                      <p:to>
                                        <p:strVal val="visible"/>
                                      </p:to>
                                    </p:set>
                                  </p:childTnLst>
                                </p:cTn>
                              </p:par>
                            </p:childTnLst>
                          </p:cTn>
                        </p:par>
                      </p:childTnLst>
                    </p:cTn>
                  </p:par>
                  <p:par>
                    <p:cTn id="216" fill="hold">
                      <p:stCondLst>
                        <p:cond delay="indefinite"/>
                      </p:stCondLst>
                      <p:childTnLst>
                        <p:par>
                          <p:cTn id="217" fill="hold">
                            <p:stCondLst>
                              <p:cond delay="0"/>
                            </p:stCondLst>
                            <p:childTnLst>
                              <p:par>
                                <p:cTn id="218" presetID="1" presetClass="entr" presetSubtype="0" fill="hold" grpId="0" nodeType="clickEffect">
                                  <p:stCondLst>
                                    <p:cond delay="0"/>
                                  </p:stCondLst>
                                  <p:childTnLst>
                                    <p:set>
                                      <p:cBhvr>
                                        <p:cTn id="219" dur="1" fill="hold">
                                          <p:stCondLst>
                                            <p:cond delay="0"/>
                                          </p:stCondLst>
                                        </p:cTn>
                                        <p:tgtEl>
                                          <p:spTgt spid="281716"/>
                                        </p:tgtEl>
                                        <p:attrNameLst>
                                          <p:attrName>style.visibility</p:attrName>
                                        </p:attrNameLst>
                                      </p:cBhvr>
                                      <p:to>
                                        <p:strVal val="visible"/>
                                      </p:to>
                                    </p:set>
                                  </p:childTnLst>
                                </p:cTn>
                              </p:par>
                              <p:par>
                                <p:cTn id="220" presetID="1" presetClass="entr" presetSubtype="0" fill="hold" grpId="0" nodeType="withEffect">
                                  <p:stCondLst>
                                    <p:cond delay="0"/>
                                  </p:stCondLst>
                                  <p:childTnLst>
                                    <p:set>
                                      <p:cBhvr>
                                        <p:cTn id="221" dur="1" fill="hold">
                                          <p:stCondLst>
                                            <p:cond delay="0"/>
                                          </p:stCondLst>
                                        </p:cTn>
                                        <p:tgtEl>
                                          <p:spTgt spid="281717"/>
                                        </p:tgtEl>
                                        <p:attrNameLst>
                                          <p:attrName>style.visibility</p:attrName>
                                        </p:attrNameLst>
                                      </p:cBhvr>
                                      <p:to>
                                        <p:strVal val="visible"/>
                                      </p:to>
                                    </p:set>
                                  </p:childTnLst>
                                </p:cTn>
                              </p:par>
                              <p:par>
                                <p:cTn id="222" presetID="1" presetClass="entr" presetSubtype="0" fill="hold" grpId="0" nodeType="withEffect">
                                  <p:stCondLst>
                                    <p:cond delay="0"/>
                                  </p:stCondLst>
                                  <p:childTnLst>
                                    <p:set>
                                      <p:cBhvr>
                                        <p:cTn id="223" dur="1" fill="hold">
                                          <p:stCondLst>
                                            <p:cond delay="0"/>
                                          </p:stCondLst>
                                        </p:cTn>
                                        <p:tgtEl>
                                          <p:spTgt spid="281718"/>
                                        </p:tgtEl>
                                        <p:attrNameLst>
                                          <p:attrName>style.visibility</p:attrName>
                                        </p:attrNameLst>
                                      </p:cBhvr>
                                      <p:to>
                                        <p:strVal val="visible"/>
                                      </p:to>
                                    </p:set>
                                  </p:childTnLst>
                                </p:cTn>
                              </p:par>
                            </p:childTnLst>
                          </p:cTn>
                        </p:par>
                      </p:childTnLst>
                    </p:cTn>
                  </p:par>
                  <p:par>
                    <p:cTn id="224" fill="hold">
                      <p:stCondLst>
                        <p:cond delay="indefinite"/>
                      </p:stCondLst>
                      <p:childTnLst>
                        <p:par>
                          <p:cTn id="225" fill="hold">
                            <p:stCondLst>
                              <p:cond delay="0"/>
                            </p:stCondLst>
                            <p:childTnLst>
                              <p:par>
                                <p:cTn id="226" presetID="1" presetClass="entr" presetSubtype="0" fill="hold" grpId="0" nodeType="clickEffect">
                                  <p:stCondLst>
                                    <p:cond delay="0"/>
                                  </p:stCondLst>
                                  <p:childTnLst>
                                    <p:set>
                                      <p:cBhvr>
                                        <p:cTn id="227" dur="1" fill="hold">
                                          <p:stCondLst>
                                            <p:cond delay="0"/>
                                          </p:stCondLst>
                                        </p:cTn>
                                        <p:tgtEl>
                                          <p:spTgt spid="281715"/>
                                        </p:tgtEl>
                                        <p:attrNameLst>
                                          <p:attrName>style.visibility</p:attrName>
                                        </p:attrNameLst>
                                      </p:cBhvr>
                                      <p:to>
                                        <p:strVal val="visible"/>
                                      </p:to>
                                    </p:set>
                                  </p:childTnLst>
                                </p:cTn>
                              </p:par>
                            </p:childTnLst>
                          </p:cTn>
                        </p:par>
                      </p:childTnLst>
                    </p:cTn>
                  </p:par>
                  <p:par>
                    <p:cTn id="228" fill="hold">
                      <p:stCondLst>
                        <p:cond delay="indefinite"/>
                      </p:stCondLst>
                      <p:childTnLst>
                        <p:par>
                          <p:cTn id="229" fill="hold">
                            <p:stCondLst>
                              <p:cond delay="0"/>
                            </p:stCondLst>
                            <p:childTnLst>
                              <p:par>
                                <p:cTn id="230" presetID="1" presetClass="entr" presetSubtype="0" fill="hold" grpId="0" nodeType="clickEffect">
                                  <p:stCondLst>
                                    <p:cond delay="0"/>
                                  </p:stCondLst>
                                  <p:childTnLst>
                                    <p:set>
                                      <p:cBhvr>
                                        <p:cTn id="231" dur="1" fill="hold">
                                          <p:stCondLst>
                                            <p:cond delay="0"/>
                                          </p:stCondLst>
                                        </p:cTn>
                                        <p:tgtEl>
                                          <p:spTgt spid="281631"/>
                                        </p:tgtEl>
                                        <p:attrNameLst>
                                          <p:attrName>style.visibility</p:attrName>
                                        </p:attrNameLst>
                                      </p:cBhvr>
                                      <p:to>
                                        <p:strVal val="visible"/>
                                      </p:to>
                                    </p:set>
                                  </p:childTnLst>
                                </p:cTn>
                              </p:par>
                              <p:par>
                                <p:cTn id="232" presetID="35" presetClass="path" presetSubtype="0" fill="hold" grpId="1" nodeType="withEffect">
                                  <p:stCondLst>
                                    <p:cond delay="0"/>
                                  </p:stCondLst>
                                  <p:childTnLst>
                                    <p:animMotion origin="layout" path="M -2.5E-6 -4.44444E-6 L -0.11875 0.06297 " pathEditMode="relative" rAng="0" ptsTypes="AA">
                                      <p:cBhvr>
                                        <p:cTn id="233" dur="500" spd="-100000" fill="hold"/>
                                        <p:tgtEl>
                                          <p:spTgt spid="281631"/>
                                        </p:tgtEl>
                                        <p:attrNameLst>
                                          <p:attrName>ppt_x</p:attrName>
                                          <p:attrName>ppt_y</p:attrName>
                                        </p:attrNameLst>
                                      </p:cBhvr>
                                      <p:rCtr x="-5937" y="3148"/>
                                    </p:animMotion>
                                  </p:childTnLst>
                                </p:cTn>
                              </p:par>
                            </p:childTnLst>
                          </p:cTn>
                        </p:par>
                      </p:childTnLst>
                    </p:cTn>
                  </p:par>
                  <p:par>
                    <p:cTn id="234" fill="hold">
                      <p:stCondLst>
                        <p:cond delay="indefinite"/>
                      </p:stCondLst>
                      <p:childTnLst>
                        <p:par>
                          <p:cTn id="235" fill="hold">
                            <p:stCondLst>
                              <p:cond delay="0"/>
                            </p:stCondLst>
                            <p:childTnLst>
                              <p:par>
                                <p:cTn id="236" presetID="1" presetClass="exit" presetSubtype="0" fill="hold" grpId="1" nodeType="clickEffect">
                                  <p:stCondLst>
                                    <p:cond delay="0"/>
                                  </p:stCondLst>
                                  <p:childTnLst>
                                    <p:set>
                                      <p:cBhvr>
                                        <p:cTn id="237" dur="1" fill="hold">
                                          <p:stCondLst>
                                            <p:cond delay="0"/>
                                          </p:stCondLst>
                                        </p:cTn>
                                        <p:tgtEl>
                                          <p:spTgt spid="281711"/>
                                        </p:tgtEl>
                                        <p:attrNameLst>
                                          <p:attrName>style.visibility</p:attrName>
                                        </p:attrNameLst>
                                      </p:cBhvr>
                                      <p:to>
                                        <p:strVal val="hidden"/>
                                      </p:to>
                                    </p:set>
                                  </p:childTnLst>
                                </p:cTn>
                              </p:par>
                              <p:par>
                                <p:cTn id="238" presetID="1" presetClass="exit" presetSubtype="0" fill="hold" grpId="1" nodeType="withEffect">
                                  <p:stCondLst>
                                    <p:cond delay="0"/>
                                  </p:stCondLst>
                                  <p:childTnLst>
                                    <p:set>
                                      <p:cBhvr>
                                        <p:cTn id="239" dur="1" fill="hold">
                                          <p:stCondLst>
                                            <p:cond delay="0"/>
                                          </p:stCondLst>
                                        </p:cTn>
                                        <p:tgtEl>
                                          <p:spTgt spid="281715"/>
                                        </p:tgtEl>
                                        <p:attrNameLst>
                                          <p:attrName>style.visibility</p:attrName>
                                        </p:attrNameLst>
                                      </p:cBhvr>
                                      <p:to>
                                        <p:strVal val="hidden"/>
                                      </p:to>
                                    </p:set>
                                  </p:childTnLst>
                                </p:cTn>
                              </p:par>
                              <p:par>
                                <p:cTn id="240" presetID="1" presetClass="exit" presetSubtype="0" fill="hold" grpId="1" nodeType="withEffect">
                                  <p:stCondLst>
                                    <p:cond delay="0"/>
                                  </p:stCondLst>
                                  <p:childTnLst>
                                    <p:set>
                                      <p:cBhvr>
                                        <p:cTn id="241" dur="1" fill="hold">
                                          <p:stCondLst>
                                            <p:cond delay="0"/>
                                          </p:stCondLst>
                                        </p:cTn>
                                        <p:tgtEl>
                                          <p:spTgt spid="281716"/>
                                        </p:tgtEl>
                                        <p:attrNameLst>
                                          <p:attrName>style.visibility</p:attrName>
                                        </p:attrNameLst>
                                      </p:cBhvr>
                                      <p:to>
                                        <p:strVal val="hidden"/>
                                      </p:to>
                                    </p:set>
                                  </p:childTnLst>
                                </p:cTn>
                              </p:par>
                              <p:par>
                                <p:cTn id="242" presetID="1" presetClass="exit" presetSubtype="0" fill="hold" grpId="1" nodeType="withEffect">
                                  <p:stCondLst>
                                    <p:cond delay="0"/>
                                  </p:stCondLst>
                                  <p:childTnLst>
                                    <p:set>
                                      <p:cBhvr>
                                        <p:cTn id="243" dur="1" fill="hold">
                                          <p:stCondLst>
                                            <p:cond delay="0"/>
                                          </p:stCondLst>
                                        </p:cTn>
                                        <p:tgtEl>
                                          <p:spTgt spid="281717"/>
                                        </p:tgtEl>
                                        <p:attrNameLst>
                                          <p:attrName>style.visibility</p:attrName>
                                        </p:attrNameLst>
                                      </p:cBhvr>
                                      <p:to>
                                        <p:strVal val="hidden"/>
                                      </p:to>
                                    </p:set>
                                  </p:childTnLst>
                                </p:cTn>
                              </p:par>
                              <p:par>
                                <p:cTn id="244" presetID="1" presetClass="exit" presetSubtype="0" fill="hold" grpId="1" nodeType="withEffect">
                                  <p:stCondLst>
                                    <p:cond delay="0"/>
                                  </p:stCondLst>
                                  <p:childTnLst>
                                    <p:set>
                                      <p:cBhvr>
                                        <p:cTn id="245" dur="1" fill="hold">
                                          <p:stCondLst>
                                            <p:cond delay="0"/>
                                          </p:stCondLst>
                                        </p:cTn>
                                        <p:tgtEl>
                                          <p:spTgt spid="281718"/>
                                        </p:tgtEl>
                                        <p:attrNameLst>
                                          <p:attrName>style.visibility</p:attrName>
                                        </p:attrNameLst>
                                      </p:cBhvr>
                                      <p:to>
                                        <p:strVal val="hidden"/>
                                      </p:to>
                                    </p:set>
                                  </p:childTnLst>
                                </p:cTn>
                              </p:par>
                              <p:par>
                                <p:cTn id="246" presetID="1" presetClass="exit" presetSubtype="0" fill="hold" grpId="1" nodeType="withEffect">
                                  <p:stCondLst>
                                    <p:cond delay="0"/>
                                  </p:stCondLst>
                                  <p:childTnLst>
                                    <p:set>
                                      <p:cBhvr>
                                        <p:cTn id="247" dur="1" fill="hold">
                                          <p:stCondLst>
                                            <p:cond delay="0"/>
                                          </p:stCondLst>
                                        </p:cTn>
                                        <p:tgtEl>
                                          <p:spTgt spid="281712"/>
                                        </p:tgtEl>
                                        <p:attrNameLst>
                                          <p:attrName>style.visibility</p:attrName>
                                        </p:attrNameLst>
                                      </p:cBhvr>
                                      <p:to>
                                        <p:strVal val="hidden"/>
                                      </p:to>
                                    </p:set>
                                  </p:childTnLst>
                                </p:cTn>
                              </p:par>
                            </p:childTnLst>
                          </p:cTn>
                        </p:par>
                      </p:childTnLst>
                    </p:cTn>
                  </p:par>
                  <p:par>
                    <p:cTn id="248" fill="hold">
                      <p:stCondLst>
                        <p:cond delay="indefinite"/>
                      </p:stCondLst>
                      <p:childTnLst>
                        <p:par>
                          <p:cTn id="249" fill="hold">
                            <p:stCondLst>
                              <p:cond delay="0"/>
                            </p:stCondLst>
                            <p:childTnLst>
                              <p:par>
                                <p:cTn id="250" presetID="1" presetClass="entr" presetSubtype="0" fill="hold" grpId="0" nodeType="clickEffect">
                                  <p:stCondLst>
                                    <p:cond delay="0"/>
                                  </p:stCondLst>
                                  <p:childTnLst>
                                    <p:set>
                                      <p:cBhvr>
                                        <p:cTn id="251" dur="1" fill="hold">
                                          <p:stCondLst>
                                            <p:cond delay="0"/>
                                          </p:stCondLst>
                                        </p:cTn>
                                        <p:tgtEl>
                                          <p:spTgt spid="281635"/>
                                        </p:tgtEl>
                                        <p:attrNameLst>
                                          <p:attrName>style.visibility</p:attrName>
                                        </p:attrNameLst>
                                      </p:cBhvr>
                                      <p:to>
                                        <p:strVal val="visible"/>
                                      </p:to>
                                    </p:set>
                                  </p:childTnLst>
                                </p:cTn>
                              </p:par>
                            </p:childTnLst>
                          </p:cTn>
                        </p:par>
                      </p:childTnLst>
                    </p:cTn>
                  </p:par>
                  <p:par>
                    <p:cTn id="252" fill="hold">
                      <p:stCondLst>
                        <p:cond delay="indefinite"/>
                      </p:stCondLst>
                      <p:childTnLst>
                        <p:par>
                          <p:cTn id="253" fill="hold">
                            <p:stCondLst>
                              <p:cond delay="0"/>
                            </p:stCondLst>
                            <p:childTnLst>
                              <p:par>
                                <p:cTn id="254" presetID="1" presetClass="entr" presetSubtype="0" fill="hold" grpId="0" nodeType="clickEffect">
                                  <p:stCondLst>
                                    <p:cond delay="0"/>
                                  </p:stCondLst>
                                  <p:childTnLst>
                                    <p:set>
                                      <p:cBhvr>
                                        <p:cTn id="255" dur="1" fill="hold">
                                          <p:stCondLst>
                                            <p:cond delay="0"/>
                                          </p:stCondLst>
                                        </p:cTn>
                                        <p:tgtEl>
                                          <p:spTgt spid="281719"/>
                                        </p:tgtEl>
                                        <p:attrNameLst>
                                          <p:attrName>style.visibility</p:attrName>
                                        </p:attrNameLst>
                                      </p:cBhvr>
                                      <p:to>
                                        <p:strVal val="visible"/>
                                      </p:to>
                                    </p:set>
                                  </p:childTnLst>
                                </p:cTn>
                              </p:par>
                            </p:childTnLst>
                          </p:cTn>
                        </p:par>
                      </p:childTnLst>
                    </p:cTn>
                  </p:par>
                  <p:par>
                    <p:cTn id="256" fill="hold">
                      <p:stCondLst>
                        <p:cond delay="indefinite"/>
                      </p:stCondLst>
                      <p:childTnLst>
                        <p:par>
                          <p:cTn id="257" fill="hold">
                            <p:stCondLst>
                              <p:cond delay="0"/>
                            </p:stCondLst>
                            <p:childTnLst>
                              <p:par>
                                <p:cTn id="258" presetID="1" presetClass="entr" presetSubtype="0" fill="hold" grpId="0" nodeType="clickEffect">
                                  <p:stCondLst>
                                    <p:cond delay="0"/>
                                  </p:stCondLst>
                                  <p:childTnLst>
                                    <p:set>
                                      <p:cBhvr>
                                        <p:cTn id="259" dur="1" fill="hold">
                                          <p:stCondLst>
                                            <p:cond delay="0"/>
                                          </p:stCondLst>
                                        </p:cTn>
                                        <p:tgtEl>
                                          <p:spTgt spid="281721"/>
                                        </p:tgtEl>
                                        <p:attrNameLst>
                                          <p:attrName>style.visibility</p:attrName>
                                        </p:attrNameLst>
                                      </p:cBhvr>
                                      <p:to>
                                        <p:strVal val="visible"/>
                                      </p:to>
                                    </p:set>
                                  </p:childTnLst>
                                </p:cTn>
                              </p:par>
                              <p:par>
                                <p:cTn id="260" presetID="1" presetClass="entr" presetSubtype="0" fill="hold" grpId="0" nodeType="withEffect">
                                  <p:stCondLst>
                                    <p:cond delay="0"/>
                                  </p:stCondLst>
                                  <p:childTnLst>
                                    <p:set>
                                      <p:cBhvr>
                                        <p:cTn id="261" dur="1" fill="hold">
                                          <p:stCondLst>
                                            <p:cond delay="0"/>
                                          </p:stCondLst>
                                        </p:cTn>
                                        <p:tgtEl>
                                          <p:spTgt spid="281722"/>
                                        </p:tgtEl>
                                        <p:attrNameLst>
                                          <p:attrName>style.visibility</p:attrName>
                                        </p:attrNameLst>
                                      </p:cBhvr>
                                      <p:to>
                                        <p:strVal val="visible"/>
                                      </p:to>
                                    </p:set>
                                  </p:childTnLst>
                                </p:cTn>
                              </p:par>
                              <p:par>
                                <p:cTn id="262" presetID="35" presetClass="emph" presetSubtype="0" repeatCount="indefinite" fill="hold" grpId="1" nodeType="withEffect">
                                  <p:stCondLst>
                                    <p:cond delay="0"/>
                                  </p:stCondLst>
                                  <p:childTnLst>
                                    <p:anim calcmode="discrete" valueType="str">
                                      <p:cBhvr>
                                        <p:cTn id="263" dur="500" fill="hold"/>
                                        <p:tgtEl>
                                          <p:spTgt spid="281721"/>
                                        </p:tgtEl>
                                        <p:attrNameLst>
                                          <p:attrName>style.visibility</p:attrName>
                                        </p:attrNameLst>
                                      </p:cBhvr>
                                      <p:tavLst>
                                        <p:tav tm="0">
                                          <p:val>
                                            <p:strVal val="hidden"/>
                                          </p:val>
                                        </p:tav>
                                        <p:tav tm="50000">
                                          <p:val>
                                            <p:strVal val="visible"/>
                                          </p:val>
                                        </p:tav>
                                      </p:tavLst>
                                    </p:anim>
                                  </p:childTnLst>
                                </p:cTn>
                              </p:par>
                              <p:par>
                                <p:cTn id="264" presetID="35" presetClass="emph" presetSubtype="0" repeatCount="indefinite" fill="hold" grpId="1" nodeType="withEffect">
                                  <p:stCondLst>
                                    <p:cond delay="0"/>
                                  </p:stCondLst>
                                  <p:childTnLst>
                                    <p:anim calcmode="discrete" valueType="str">
                                      <p:cBhvr>
                                        <p:cTn id="265" dur="500" fill="hold"/>
                                        <p:tgtEl>
                                          <p:spTgt spid="281722"/>
                                        </p:tgtEl>
                                        <p:attrNameLst>
                                          <p:attrName>style.visibility</p:attrName>
                                        </p:attrNameLst>
                                      </p:cBhvr>
                                      <p:tavLst>
                                        <p:tav tm="0">
                                          <p:val>
                                            <p:strVal val="hidden"/>
                                          </p:val>
                                        </p:tav>
                                        <p:tav tm="50000">
                                          <p:val>
                                            <p:strVal val="visible"/>
                                          </p:val>
                                        </p:tav>
                                      </p:tavLst>
                                    </p:anim>
                                  </p:childTnLst>
                                </p:cTn>
                              </p:par>
                            </p:childTnLst>
                          </p:cTn>
                        </p:par>
                      </p:childTnLst>
                    </p:cTn>
                  </p:par>
                  <p:par>
                    <p:cTn id="266" fill="hold">
                      <p:stCondLst>
                        <p:cond delay="indefinite"/>
                      </p:stCondLst>
                      <p:childTnLst>
                        <p:par>
                          <p:cTn id="267" fill="hold">
                            <p:stCondLst>
                              <p:cond delay="0"/>
                            </p:stCondLst>
                            <p:childTnLst>
                              <p:par>
                                <p:cTn id="268" presetID="1" presetClass="entr" presetSubtype="0" fill="hold" grpId="0" nodeType="clickEffect">
                                  <p:stCondLst>
                                    <p:cond delay="0"/>
                                  </p:stCondLst>
                                  <p:childTnLst>
                                    <p:set>
                                      <p:cBhvr>
                                        <p:cTn id="269" dur="1" fill="hold">
                                          <p:stCondLst>
                                            <p:cond delay="0"/>
                                          </p:stCondLst>
                                        </p:cTn>
                                        <p:tgtEl>
                                          <p:spTgt spid="281632"/>
                                        </p:tgtEl>
                                        <p:attrNameLst>
                                          <p:attrName>style.visibility</p:attrName>
                                        </p:attrNameLst>
                                      </p:cBhvr>
                                      <p:to>
                                        <p:strVal val="visible"/>
                                      </p:to>
                                    </p:set>
                                  </p:childTnLst>
                                </p:cTn>
                              </p:par>
                            </p:childTnLst>
                          </p:cTn>
                        </p:par>
                      </p:childTnLst>
                    </p:cTn>
                  </p:par>
                  <p:par>
                    <p:cTn id="270" fill="hold">
                      <p:stCondLst>
                        <p:cond delay="indefinite"/>
                      </p:stCondLst>
                      <p:childTnLst>
                        <p:par>
                          <p:cTn id="271" fill="hold">
                            <p:stCondLst>
                              <p:cond delay="0"/>
                            </p:stCondLst>
                            <p:childTnLst>
                              <p:par>
                                <p:cTn id="272" presetID="1" presetClass="exit" presetSubtype="0" fill="hold" grpId="1" nodeType="clickEffect">
                                  <p:stCondLst>
                                    <p:cond delay="0"/>
                                  </p:stCondLst>
                                  <p:childTnLst>
                                    <p:set>
                                      <p:cBhvr>
                                        <p:cTn id="273" dur="1" fill="hold">
                                          <p:stCondLst>
                                            <p:cond delay="0"/>
                                          </p:stCondLst>
                                        </p:cTn>
                                        <p:tgtEl>
                                          <p:spTgt spid="281719"/>
                                        </p:tgtEl>
                                        <p:attrNameLst>
                                          <p:attrName>style.visibility</p:attrName>
                                        </p:attrNameLst>
                                      </p:cBhvr>
                                      <p:to>
                                        <p:strVal val="hidden"/>
                                      </p:to>
                                    </p:set>
                                  </p:childTnLst>
                                </p:cTn>
                              </p:par>
                              <p:par>
                                <p:cTn id="274" presetID="1" presetClass="exit" presetSubtype="0" fill="hold" grpId="2" nodeType="withEffect">
                                  <p:stCondLst>
                                    <p:cond delay="0"/>
                                  </p:stCondLst>
                                  <p:childTnLst>
                                    <p:set>
                                      <p:cBhvr>
                                        <p:cTn id="275" dur="1" fill="hold">
                                          <p:stCondLst>
                                            <p:cond delay="0"/>
                                          </p:stCondLst>
                                        </p:cTn>
                                        <p:tgtEl>
                                          <p:spTgt spid="281721"/>
                                        </p:tgtEl>
                                        <p:attrNameLst>
                                          <p:attrName>style.visibility</p:attrName>
                                        </p:attrNameLst>
                                      </p:cBhvr>
                                      <p:to>
                                        <p:strVal val="hidden"/>
                                      </p:to>
                                    </p:set>
                                  </p:childTnLst>
                                </p:cTn>
                              </p:par>
                              <p:par>
                                <p:cTn id="276" presetID="1" presetClass="exit" presetSubtype="0" fill="hold" grpId="2" nodeType="withEffect">
                                  <p:stCondLst>
                                    <p:cond delay="0"/>
                                  </p:stCondLst>
                                  <p:childTnLst>
                                    <p:set>
                                      <p:cBhvr>
                                        <p:cTn id="277" dur="1" fill="hold">
                                          <p:stCondLst>
                                            <p:cond delay="0"/>
                                          </p:stCondLst>
                                        </p:cTn>
                                        <p:tgtEl>
                                          <p:spTgt spid="281722"/>
                                        </p:tgtEl>
                                        <p:attrNameLst>
                                          <p:attrName>style.visibility</p:attrName>
                                        </p:attrNameLst>
                                      </p:cBhvr>
                                      <p:to>
                                        <p:strVal val="hidden"/>
                                      </p:to>
                                    </p:set>
                                  </p:childTnLst>
                                </p:cTn>
                              </p:par>
                            </p:childTnLst>
                          </p:cTn>
                        </p:par>
                      </p:childTnLst>
                    </p:cTn>
                  </p:par>
                  <p:par>
                    <p:cTn id="278" fill="hold">
                      <p:stCondLst>
                        <p:cond delay="indefinite"/>
                      </p:stCondLst>
                      <p:childTnLst>
                        <p:par>
                          <p:cTn id="279" fill="hold">
                            <p:stCondLst>
                              <p:cond delay="0"/>
                            </p:stCondLst>
                            <p:childTnLst>
                              <p:par>
                                <p:cTn id="280" presetID="1" presetClass="entr" presetSubtype="0" fill="hold" grpId="0" nodeType="clickEffect">
                                  <p:stCondLst>
                                    <p:cond delay="0"/>
                                  </p:stCondLst>
                                  <p:childTnLst>
                                    <p:set>
                                      <p:cBhvr>
                                        <p:cTn id="281" dur="1" fill="hold">
                                          <p:stCondLst>
                                            <p:cond delay="0"/>
                                          </p:stCondLst>
                                        </p:cTn>
                                        <p:tgtEl>
                                          <p:spTgt spid="281640"/>
                                        </p:tgtEl>
                                        <p:attrNameLst>
                                          <p:attrName>style.visibility</p:attrName>
                                        </p:attrNameLst>
                                      </p:cBhvr>
                                      <p:to>
                                        <p:strVal val="visible"/>
                                      </p:to>
                                    </p:set>
                                  </p:childTnLst>
                                </p:cTn>
                              </p:par>
                            </p:childTnLst>
                          </p:cTn>
                        </p:par>
                      </p:childTnLst>
                    </p:cTn>
                  </p:par>
                  <p:par>
                    <p:cTn id="282" fill="hold">
                      <p:stCondLst>
                        <p:cond delay="indefinite"/>
                      </p:stCondLst>
                      <p:childTnLst>
                        <p:par>
                          <p:cTn id="283" fill="hold">
                            <p:stCondLst>
                              <p:cond delay="0"/>
                            </p:stCondLst>
                            <p:childTnLst>
                              <p:par>
                                <p:cTn id="284" presetID="1" presetClass="entr" presetSubtype="0" fill="hold" grpId="0" nodeType="clickEffect">
                                  <p:stCondLst>
                                    <p:cond delay="0"/>
                                  </p:stCondLst>
                                  <p:childTnLst>
                                    <p:set>
                                      <p:cBhvr>
                                        <p:cTn id="285" dur="1" fill="hold">
                                          <p:stCondLst>
                                            <p:cond delay="0"/>
                                          </p:stCondLst>
                                        </p:cTn>
                                        <p:tgtEl>
                                          <p:spTgt spid="281724"/>
                                        </p:tgtEl>
                                        <p:attrNameLst>
                                          <p:attrName>style.visibility</p:attrName>
                                        </p:attrNameLst>
                                      </p:cBhvr>
                                      <p:to>
                                        <p:strVal val="visible"/>
                                      </p:to>
                                    </p:set>
                                  </p:childTnLst>
                                </p:cTn>
                              </p:par>
                            </p:childTnLst>
                          </p:cTn>
                        </p:par>
                      </p:childTnLst>
                    </p:cTn>
                  </p:par>
                  <p:par>
                    <p:cTn id="286" fill="hold">
                      <p:stCondLst>
                        <p:cond delay="indefinite"/>
                      </p:stCondLst>
                      <p:childTnLst>
                        <p:par>
                          <p:cTn id="287" fill="hold">
                            <p:stCondLst>
                              <p:cond delay="0"/>
                            </p:stCondLst>
                            <p:childTnLst>
                              <p:par>
                                <p:cTn id="288" presetID="1" presetClass="entr" presetSubtype="0" fill="hold" grpId="0" nodeType="clickEffect">
                                  <p:stCondLst>
                                    <p:cond delay="0"/>
                                  </p:stCondLst>
                                  <p:childTnLst>
                                    <p:set>
                                      <p:cBhvr>
                                        <p:cTn id="289" dur="1" fill="hold">
                                          <p:stCondLst>
                                            <p:cond delay="0"/>
                                          </p:stCondLst>
                                        </p:cTn>
                                        <p:tgtEl>
                                          <p:spTgt spid="281725"/>
                                        </p:tgtEl>
                                        <p:attrNameLst>
                                          <p:attrName>style.visibility</p:attrName>
                                        </p:attrNameLst>
                                      </p:cBhvr>
                                      <p:to>
                                        <p:strVal val="visible"/>
                                      </p:to>
                                    </p:set>
                                  </p:childTnLst>
                                </p:cTn>
                              </p:par>
                              <p:par>
                                <p:cTn id="290" presetID="35" presetClass="path" presetSubtype="0" fill="hold" grpId="1" nodeType="withEffect">
                                  <p:stCondLst>
                                    <p:cond delay="0"/>
                                  </p:stCondLst>
                                  <p:childTnLst>
                                    <p:animMotion origin="layout" path="M 2.5E-6 3.7037E-6 L -0.03038 0.02801 " pathEditMode="relative" rAng="0" ptsTypes="AA">
                                      <p:cBhvr>
                                        <p:cTn id="291" dur="500" spd="-100000" fill="hold"/>
                                        <p:tgtEl>
                                          <p:spTgt spid="281725"/>
                                        </p:tgtEl>
                                        <p:attrNameLst>
                                          <p:attrName>ppt_x</p:attrName>
                                          <p:attrName>ppt_y</p:attrName>
                                        </p:attrNameLst>
                                      </p:cBhvr>
                                      <p:rCtr x="-1528" y="1389"/>
                                    </p:animMotion>
                                  </p:childTnLst>
                                </p:cTn>
                              </p:par>
                            </p:childTnLst>
                          </p:cTn>
                        </p:par>
                      </p:childTnLst>
                    </p:cTn>
                  </p:par>
                  <p:par>
                    <p:cTn id="292" fill="hold">
                      <p:stCondLst>
                        <p:cond delay="indefinite"/>
                      </p:stCondLst>
                      <p:childTnLst>
                        <p:par>
                          <p:cTn id="293" fill="hold">
                            <p:stCondLst>
                              <p:cond delay="0"/>
                            </p:stCondLst>
                            <p:childTnLst>
                              <p:par>
                                <p:cTn id="294" presetID="1" presetClass="entr" presetSubtype="0" fill="hold" grpId="3" nodeType="clickEffect">
                                  <p:stCondLst>
                                    <p:cond delay="0"/>
                                  </p:stCondLst>
                                  <p:childTnLst>
                                    <p:set>
                                      <p:cBhvr>
                                        <p:cTn id="295" dur="1" fill="hold">
                                          <p:stCondLst>
                                            <p:cond delay="0"/>
                                          </p:stCondLst>
                                        </p:cTn>
                                        <p:tgtEl>
                                          <p:spTgt spid="281721"/>
                                        </p:tgtEl>
                                        <p:attrNameLst>
                                          <p:attrName>style.visibility</p:attrName>
                                        </p:attrNameLst>
                                      </p:cBhvr>
                                      <p:to>
                                        <p:strVal val="visible"/>
                                      </p:to>
                                    </p:set>
                                  </p:childTnLst>
                                </p:cTn>
                              </p:par>
                              <p:par>
                                <p:cTn id="296" presetID="1" presetClass="entr" presetSubtype="0" fill="hold" grpId="0" nodeType="withEffect">
                                  <p:stCondLst>
                                    <p:cond delay="0"/>
                                  </p:stCondLst>
                                  <p:childTnLst>
                                    <p:set>
                                      <p:cBhvr>
                                        <p:cTn id="297" dur="1" fill="hold">
                                          <p:stCondLst>
                                            <p:cond delay="0"/>
                                          </p:stCondLst>
                                        </p:cTn>
                                        <p:tgtEl>
                                          <p:spTgt spid="281723"/>
                                        </p:tgtEl>
                                        <p:attrNameLst>
                                          <p:attrName>style.visibility</p:attrName>
                                        </p:attrNameLst>
                                      </p:cBhvr>
                                      <p:to>
                                        <p:strVal val="visible"/>
                                      </p:to>
                                    </p:set>
                                  </p:childTnLst>
                                </p:cTn>
                              </p:par>
                              <p:par>
                                <p:cTn id="298" presetID="35" presetClass="emph" presetSubtype="0" repeatCount="indefinite" fill="hold" grpId="4" nodeType="withEffect">
                                  <p:stCondLst>
                                    <p:cond delay="0"/>
                                  </p:stCondLst>
                                  <p:childTnLst>
                                    <p:anim calcmode="discrete" valueType="str">
                                      <p:cBhvr>
                                        <p:cTn id="299" dur="500" fill="hold"/>
                                        <p:tgtEl>
                                          <p:spTgt spid="281721"/>
                                        </p:tgtEl>
                                        <p:attrNameLst>
                                          <p:attrName>style.visibility</p:attrName>
                                        </p:attrNameLst>
                                      </p:cBhvr>
                                      <p:tavLst>
                                        <p:tav tm="0">
                                          <p:val>
                                            <p:strVal val="hidden"/>
                                          </p:val>
                                        </p:tav>
                                        <p:tav tm="50000">
                                          <p:val>
                                            <p:strVal val="visible"/>
                                          </p:val>
                                        </p:tav>
                                      </p:tavLst>
                                    </p:anim>
                                  </p:childTnLst>
                                </p:cTn>
                              </p:par>
                              <p:par>
                                <p:cTn id="300" presetID="35" presetClass="emph" presetSubtype="0" repeatCount="indefinite" fill="hold" grpId="1" nodeType="withEffect">
                                  <p:stCondLst>
                                    <p:cond delay="0"/>
                                  </p:stCondLst>
                                  <p:childTnLst>
                                    <p:anim calcmode="discrete" valueType="str">
                                      <p:cBhvr>
                                        <p:cTn id="301" dur="500" fill="hold"/>
                                        <p:tgtEl>
                                          <p:spTgt spid="281723"/>
                                        </p:tgtEl>
                                        <p:attrNameLst>
                                          <p:attrName>style.visibility</p:attrName>
                                        </p:attrNameLst>
                                      </p:cBhvr>
                                      <p:tavLst>
                                        <p:tav tm="0">
                                          <p:val>
                                            <p:strVal val="hidden"/>
                                          </p:val>
                                        </p:tav>
                                        <p:tav tm="50000">
                                          <p:val>
                                            <p:strVal val="visible"/>
                                          </p:val>
                                        </p:tav>
                                      </p:tavLst>
                                    </p:anim>
                                  </p:childTnLst>
                                </p:cTn>
                              </p:par>
                            </p:childTnLst>
                          </p:cTn>
                        </p:par>
                      </p:childTnLst>
                    </p:cTn>
                  </p:par>
                  <p:par>
                    <p:cTn id="302" fill="hold">
                      <p:stCondLst>
                        <p:cond delay="indefinite"/>
                      </p:stCondLst>
                      <p:childTnLst>
                        <p:par>
                          <p:cTn id="303" fill="hold">
                            <p:stCondLst>
                              <p:cond delay="0"/>
                            </p:stCondLst>
                            <p:childTnLst>
                              <p:par>
                                <p:cTn id="304" presetID="1" presetClass="entr" presetSubtype="0" fill="hold" grpId="0" nodeType="clickEffect">
                                  <p:stCondLst>
                                    <p:cond delay="0"/>
                                  </p:stCondLst>
                                  <p:childTnLst>
                                    <p:set>
                                      <p:cBhvr>
                                        <p:cTn id="305" dur="1" fill="hold">
                                          <p:stCondLst>
                                            <p:cond delay="0"/>
                                          </p:stCondLst>
                                        </p:cTn>
                                        <p:tgtEl>
                                          <p:spTgt spid="281639"/>
                                        </p:tgtEl>
                                        <p:attrNameLst>
                                          <p:attrName>style.visibility</p:attrName>
                                        </p:attrNameLst>
                                      </p:cBhvr>
                                      <p:to>
                                        <p:strVal val="visible"/>
                                      </p:to>
                                    </p:set>
                                  </p:childTnLst>
                                </p:cTn>
                              </p:par>
                            </p:childTnLst>
                          </p:cTn>
                        </p:par>
                      </p:childTnLst>
                    </p:cTn>
                  </p:par>
                  <p:par>
                    <p:cTn id="306" fill="hold">
                      <p:stCondLst>
                        <p:cond delay="indefinite"/>
                      </p:stCondLst>
                      <p:childTnLst>
                        <p:par>
                          <p:cTn id="307" fill="hold">
                            <p:stCondLst>
                              <p:cond delay="0"/>
                            </p:stCondLst>
                            <p:childTnLst>
                              <p:par>
                                <p:cTn id="308" presetID="1" presetClass="exit" presetSubtype="0" fill="hold" grpId="1" nodeType="clickEffect">
                                  <p:stCondLst>
                                    <p:cond delay="0"/>
                                  </p:stCondLst>
                                  <p:childTnLst>
                                    <p:set>
                                      <p:cBhvr>
                                        <p:cTn id="309" dur="1" fill="hold">
                                          <p:stCondLst>
                                            <p:cond delay="0"/>
                                          </p:stCondLst>
                                        </p:cTn>
                                        <p:tgtEl>
                                          <p:spTgt spid="281724"/>
                                        </p:tgtEl>
                                        <p:attrNameLst>
                                          <p:attrName>style.visibility</p:attrName>
                                        </p:attrNameLst>
                                      </p:cBhvr>
                                      <p:to>
                                        <p:strVal val="hidden"/>
                                      </p:to>
                                    </p:set>
                                  </p:childTnLst>
                                </p:cTn>
                              </p:par>
                              <p:par>
                                <p:cTn id="310" presetID="1" presetClass="exit" presetSubtype="0" fill="hold" grpId="2" nodeType="withEffect">
                                  <p:stCondLst>
                                    <p:cond delay="0"/>
                                  </p:stCondLst>
                                  <p:childTnLst>
                                    <p:set>
                                      <p:cBhvr>
                                        <p:cTn id="311" dur="1" fill="hold">
                                          <p:stCondLst>
                                            <p:cond delay="0"/>
                                          </p:stCondLst>
                                        </p:cTn>
                                        <p:tgtEl>
                                          <p:spTgt spid="281723"/>
                                        </p:tgtEl>
                                        <p:attrNameLst>
                                          <p:attrName>style.visibility</p:attrName>
                                        </p:attrNameLst>
                                      </p:cBhvr>
                                      <p:to>
                                        <p:strVal val="hidden"/>
                                      </p:to>
                                    </p:set>
                                  </p:childTnLst>
                                </p:cTn>
                              </p:par>
                              <p:par>
                                <p:cTn id="312" presetID="1" presetClass="exit" presetSubtype="0" fill="hold" grpId="5" nodeType="withEffect">
                                  <p:stCondLst>
                                    <p:cond delay="0"/>
                                  </p:stCondLst>
                                  <p:childTnLst>
                                    <p:set>
                                      <p:cBhvr>
                                        <p:cTn id="313" dur="1" fill="hold">
                                          <p:stCondLst>
                                            <p:cond delay="0"/>
                                          </p:stCondLst>
                                        </p:cTn>
                                        <p:tgtEl>
                                          <p:spTgt spid="281721"/>
                                        </p:tgtEl>
                                        <p:attrNameLst>
                                          <p:attrName>style.visibility</p:attrName>
                                        </p:attrNameLst>
                                      </p:cBhvr>
                                      <p:to>
                                        <p:strVal val="hidden"/>
                                      </p:to>
                                    </p:set>
                                  </p:childTnLst>
                                </p:cTn>
                              </p:par>
                              <p:par>
                                <p:cTn id="314" presetID="1" presetClass="exit" presetSubtype="0" fill="hold" grpId="2" nodeType="withEffect">
                                  <p:stCondLst>
                                    <p:cond delay="0"/>
                                  </p:stCondLst>
                                  <p:childTnLst>
                                    <p:set>
                                      <p:cBhvr>
                                        <p:cTn id="315" dur="1" fill="hold">
                                          <p:stCondLst>
                                            <p:cond delay="0"/>
                                          </p:stCondLst>
                                        </p:cTn>
                                        <p:tgtEl>
                                          <p:spTgt spid="281725"/>
                                        </p:tgtEl>
                                        <p:attrNameLst>
                                          <p:attrName>style.visibility</p:attrName>
                                        </p:attrNameLst>
                                      </p:cBhvr>
                                      <p:to>
                                        <p:strVal val="hidden"/>
                                      </p:to>
                                    </p:set>
                                  </p:childTnLst>
                                </p:cTn>
                              </p:par>
                            </p:childTnLst>
                          </p:cTn>
                        </p:par>
                      </p:childTnLst>
                    </p:cTn>
                  </p:par>
                  <p:par>
                    <p:cTn id="316" fill="hold">
                      <p:stCondLst>
                        <p:cond delay="indefinite"/>
                      </p:stCondLst>
                      <p:childTnLst>
                        <p:par>
                          <p:cTn id="317" fill="hold">
                            <p:stCondLst>
                              <p:cond delay="0"/>
                            </p:stCondLst>
                            <p:childTnLst>
                              <p:par>
                                <p:cTn id="318" presetID="10" presetClass="exit" presetSubtype="0" fill="hold" grpId="0" nodeType="clickEffect">
                                  <p:stCondLst>
                                    <p:cond delay="0"/>
                                  </p:stCondLst>
                                  <p:childTnLst>
                                    <p:animEffect transition="out" filter="fade">
                                      <p:cBhvr>
                                        <p:cTn id="319" dur="500"/>
                                        <p:tgtEl>
                                          <p:spTgt spid="15395"/>
                                        </p:tgtEl>
                                      </p:cBhvr>
                                    </p:animEffect>
                                    <p:set>
                                      <p:cBhvr>
                                        <p:cTn id="320" dur="1" fill="hold">
                                          <p:stCondLst>
                                            <p:cond delay="499"/>
                                          </p:stCondLst>
                                        </p:cTn>
                                        <p:tgtEl>
                                          <p:spTgt spid="15395"/>
                                        </p:tgtEl>
                                        <p:attrNameLst>
                                          <p:attrName>style.visibility</p:attrName>
                                        </p:attrNameLst>
                                      </p:cBhvr>
                                      <p:to>
                                        <p:strVal val="hidden"/>
                                      </p:to>
                                    </p:set>
                                  </p:childTnLst>
                                </p:cTn>
                              </p:par>
                            </p:childTnLst>
                          </p:cTn>
                        </p:par>
                      </p:childTnLst>
                    </p:cTn>
                  </p:par>
                  <p:par>
                    <p:cTn id="321" fill="hold">
                      <p:stCondLst>
                        <p:cond delay="indefinite"/>
                      </p:stCondLst>
                      <p:childTnLst>
                        <p:par>
                          <p:cTn id="322" fill="hold">
                            <p:stCondLst>
                              <p:cond delay="0"/>
                            </p:stCondLst>
                            <p:childTnLst>
                              <p:par>
                                <p:cTn id="323" presetID="1" presetClass="entr" presetSubtype="0" fill="hold" grpId="0" nodeType="clickEffect">
                                  <p:stCondLst>
                                    <p:cond delay="0"/>
                                  </p:stCondLst>
                                  <p:childTnLst>
                                    <p:set>
                                      <p:cBhvr>
                                        <p:cTn id="324" dur="1" fill="hold">
                                          <p:stCondLst>
                                            <p:cond delay="0"/>
                                          </p:stCondLst>
                                        </p:cTn>
                                        <p:tgtEl>
                                          <p:spTgt spid="96"/>
                                        </p:tgtEl>
                                        <p:attrNameLst>
                                          <p:attrName>style.visibility</p:attrName>
                                        </p:attrNameLst>
                                      </p:cBhvr>
                                      <p:to>
                                        <p:strVal val="visible"/>
                                      </p:to>
                                    </p:set>
                                  </p:childTnLst>
                                </p:cTn>
                              </p:par>
                            </p:childTnLst>
                          </p:cTn>
                        </p:par>
                      </p:childTnLst>
                    </p:cTn>
                  </p:par>
                  <p:par>
                    <p:cTn id="325" fill="hold">
                      <p:stCondLst>
                        <p:cond delay="indefinite"/>
                      </p:stCondLst>
                      <p:childTnLst>
                        <p:par>
                          <p:cTn id="326" fill="hold">
                            <p:stCondLst>
                              <p:cond delay="0"/>
                            </p:stCondLst>
                            <p:childTnLst>
                              <p:par>
                                <p:cTn id="327" presetID="1" presetClass="entr" presetSubtype="0" fill="hold" grpId="0" nodeType="clickEffect">
                                  <p:stCondLst>
                                    <p:cond delay="0"/>
                                  </p:stCondLst>
                                  <p:childTnLst>
                                    <p:set>
                                      <p:cBhvr>
                                        <p:cTn id="328" dur="1" fill="hold">
                                          <p:stCondLst>
                                            <p:cond delay="0"/>
                                          </p:stCondLst>
                                        </p:cTn>
                                        <p:tgtEl>
                                          <p:spTgt spid="103"/>
                                        </p:tgtEl>
                                        <p:attrNameLst>
                                          <p:attrName>style.visibility</p:attrName>
                                        </p:attrNameLst>
                                      </p:cBhvr>
                                      <p:to>
                                        <p:strVal val="visible"/>
                                      </p:to>
                                    </p:set>
                                  </p:childTnLst>
                                </p:cTn>
                              </p:par>
                              <p:par>
                                <p:cTn id="329" presetID="64" presetClass="path" presetSubtype="0" fill="hold" grpId="1" nodeType="withEffect">
                                  <p:stCondLst>
                                    <p:cond delay="0"/>
                                  </p:stCondLst>
                                  <p:childTnLst>
                                    <p:animMotion origin="layout" path="M -2.77778E-6 8.88067E-7 L -0.63524 8.88067E-7 " pathEditMode="relative" rAng="0" ptsTypes="AA">
                                      <p:cBhvr>
                                        <p:cTn id="330" dur="500" spd="-100000" fill="hold"/>
                                        <p:tgtEl>
                                          <p:spTgt spid="103"/>
                                        </p:tgtEl>
                                        <p:attrNameLst>
                                          <p:attrName>ppt_x</p:attrName>
                                          <p:attrName>ppt_y</p:attrName>
                                        </p:attrNameLst>
                                      </p:cBhvr>
                                      <p:rCtr x="-31771" y="0"/>
                                    </p:animMotion>
                                  </p:childTnLst>
                                </p:cTn>
                              </p:par>
                            </p:childTnLst>
                          </p:cTn>
                        </p:par>
                      </p:childTnLst>
                    </p:cTn>
                  </p:par>
                  <p:par>
                    <p:cTn id="331" fill="hold">
                      <p:stCondLst>
                        <p:cond delay="indefinite"/>
                      </p:stCondLst>
                      <p:childTnLst>
                        <p:par>
                          <p:cTn id="332" fill="hold">
                            <p:stCondLst>
                              <p:cond delay="0"/>
                            </p:stCondLst>
                            <p:childTnLst>
                              <p:par>
                                <p:cTn id="333" presetID="1" presetClass="entr" presetSubtype="0" fill="hold" grpId="0" nodeType="clickEffect">
                                  <p:stCondLst>
                                    <p:cond delay="0"/>
                                  </p:stCondLst>
                                  <p:childTnLst>
                                    <p:set>
                                      <p:cBhvr>
                                        <p:cTn id="334" dur="1" fill="hold">
                                          <p:stCondLst>
                                            <p:cond delay="0"/>
                                          </p:stCondLst>
                                        </p:cTn>
                                        <p:tgtEl>
                                          <p:spTgt spid="105"/>
                                        </p:tgtEl>
                                        <p:attrNameLst>
                                          <p:attrName>style.visibility</p:attrName>
                                        </p:attrNameLst>
                                      </p:cBhvr>
                                      <p:to>
                                        <p:strVal val="visible"/>
                                      </p:to>
                                    </p:set>
                                  </p:childTnLst>
                                </p:cTn>
                              </p:par>
                              <p:par>
                                <p:cTn id="335" presetID="64" presetClass="path" presetSubtype="0" fill="hold" grpId="1" nodeType="withEffect">
                                  <p:stCondLst>
                                    <p:cond delay="0"/>
                                  </p:stCondLst>
                                  <p:childTnLst>
                                    <p:animMotion origin="layout" path="M -2.77778E-6 2.80296E-6 L -0.27326 -0.06938 " pathEditMode="relative" rAng="0" ptsTypes="AA">
                                      <p:cBhvr>
                                        <p:cTn id="336" dur="500" spd="-100000" fill="hold"/>
                                        <p:tgtEl>
                                          <p:spTgt spid="105"/>
                                        </p:tgtEl>
                                        <p:attrNameLst>
                                          <p:attrName>ppt_x</p:attrName>
                                          <p:attrName>ppt_y</p:attrName>
                                        </p:attrNameLst>
                                      </p:cBhvr>
                                      <p:rCtr x="-13663" y="-3469"/>
                                    </p:animMotion>
                                  </p:childTnLst>
                                </p:cTn>
                              </p:par>
                            </p:childTnLst>
                          </p:cTn>
                        </p:par>
                      </p:childTnLst>
                    </p:cTn>
                  </p:par>
                  <p:par>
                    <p:cTn id="337" fill="hold">
                      <p:stCondLst>
                        <p:cond delay="indefinite"/>
                      </p:stCondLst>
                      <p:childTnLst>
                        <p:par>
                          <p:cTn id="338" fill="hold">
                            <p:stCondLst>
                              <p:cond delay="0"/>
                            </p:stCondLst>
                            <p:childTnLst>
                              <p:par>
                                <p:cTn id="339" presetID="1" presetClass="entr" presetSubtype="0" fill="hold" grpId="0" nodeType="clickEffect">
                                  <p:stCondLst>
                                    <p:cond delay="0"/>
                                  </p:stCondLst>
                                  <p:childTnLst>
                                    <p:set>
                                      <p:cBhvr>
                                        <p:cTn id="340" dur="1" fill="hold">
                                          <p:stCondLst>
                                            <p:cond delay="0"/>
                                          </p:stCondLst>
                                        </p:cTn>
                                        <p:tgtEl>
                                          <p:spTgt spid="104"/>
                                        </p:tgtEl>
                                        <p:attrNameLst>
                                          <p:attrName>style.visibility</p:attrName>
                                        </p:attrNameLst>
                                      </p:cBhvr>
                                      <p:to>
                                        <p:strVal val="visible"/>
                                      </p:to>
                                    </p:set>
                                  </p:childTnLst>
                                </p:cTn>
                              </p:par>
                              <p:par>
                                <p:cTn id="341" presetID="64" presetClass="path" presetSubtype="0" fill="hold" grpId="1" nodeType="withEffect">
                                  <p:stCondLst>
                                    <p:cond delay="0"/>
                                  </p:stCondLst>
                                  <p:childTnLst>
                                    <p:animMotion origin="layout" path="M -2.5E-6 -1.11111E-6 L -0.73229 -0.01088 " pathEditMode="relative" rAng="0" ptsTypes="AA">
                                      <p:cBhvr>
                                        <p:cTn id="342" dur="500" spd="-100000" fill="hold"/>
                                        <p:tgtEl>
                                          <p:spTgt spid="104"/>
                                        </p:tgtEl>
                                        <p:attrNameLst>
                                          <p:attrName>ppt_x</p:attrName>
                                          <p:attrName>ppt_y</p:attrName>
                                        </p:attrNameLst>
                                      </p:cBhvr>
                                      <p:rCtr x="-36615" y="-556"/>
                                    </p:animMotion>
                                  </p:childTnLst>
                                </p:cTn>
                              </p:par>
                            </p:childTnLst>
                          </p:cTn>
                        </p:par>
                      </p:childTnLst>
                    </p:cTn>
                  </p:par>
                  <p:par>
                    <p:cTn id="343" fill="hold">
                      <p:stCondLst>
                        <p:cond delay="indefinite"/>
                      </p:stCondLst>
                      <p:childTnLst>
                        <p:par>
                          <p:cTn id="344" fill="hold">
                            <p:stCondLst>
                              <p:cond delay="0"/>
                            </p:stCondLst>
                            <p:childTnLst>
                              <p:par>
                                <p:cTn id="345" presetID="1" presetClass="entr" presetSubtype="0" fill="hold" grpId="0" nodeType="clickEffect">
                                  <p:stCondLst>
                                    <p:cond delay="0"/>
                                  </p:stCondLst>
                                  <p:childTnLst>
                                    <p:set>
                                      <p:cBhvr>
                                        <p:cTn id="346" dur="1" fill="hold">
                                          <p:stCondLst>
                                            <p:cond delay="0"/>
                                          </p:stCondLst>
                                        </p:cTn>
                                        <p:tgtEl>
                                          <p:spTgt spid="106"/>
                                        </p:tgtEl>
                                        <p:attrNameLst>
                                          <p:attrName>style.visibility</p:attrName>
                                        </p:attrNameLst>
                                      </p:cBhvr>
                                      <p:to>
                                        <p:strVal val="visible"/>
                                      </p:to>
                                    </p:set>
                                  </p:childTnLst>
                                </p:cTn>
                              </p:par>
                              <p:par>
                                <p:cTn id="347" presetID="64" presetClass="path" presetSubtype="0" fill="hold" grpId="1" nodeType="withEffect">
                                  <p:stCondLst>
                                    <p:cond delay="0"/>
                                  </p:stCondLst>
                                  <p:childTnLst>
                                    <p:animMotion origin="layout" path="M 2.77778E-7 -4.46809E-6 L -0.57604 0.0037 " pathEditMode="relative" rAng="0" ptsTypes="AA">
                                      <p:cBhvr>
                                        <p:cTn id="348" dur="500" spd="-100000" fill="hold"/>
                                        <p:tgtEl>
                                          <p:spTgt spid="106"/>
                                        </p:tgtEl>
                                        <p:attrNameLst>
                                          <p:attrName>ppt_x</p:attrName>
                                          <p:attrName>ppt_y</p:attrName>
                                        </p:attrNameLst>
                                      </p:cBhvr>
                                      <p:rCtr x="-28802" y="1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animBg="1"/>
      <p:bldP spid="95" grpId="0" animBg="1"/>
      <p:bldP spid="281608" grpId="0"/>
      <p:bldP spid="281625" grpId="0" animBg="1"/>
      <p:bldP spid="281626" grpId="0" animBg="1"/>
      <p:bldP spid="281626" grpId="1" animBg="1"/>
      <p:bldP spid="281627" grpId="0" animBg="1"/>
      <p:bldP spid="281628" grpId="0" animBg="1"/>
      <p:bldP spid="281629" grpId="0"/>
      <p:bldP spid="281632" grpId="0"/>
      <p:bldP spid="281633" grpId="0"/>
      <p:bldP spid="281634" grpId="0" animBg="1"/>
      <p:bldP spid="281635" grpId="0" animBg="1"/>
      <p:bldP spid="281638" grpId="0"/>
      <p:bldP spid="281639" grpId="0"/>
      <p:bldP spid="281640" grpId="0" animBg="1"/>
      <p:bldP spid="281641" grpId="0" animBg="1"/>
      <p:bldP spid="281643" grpId="0" animBg="1"/>
      <p:bldP spid="281644" grpId="0" animBg="1"/>
      <p:bldP spid="281645" grpId="0" animBg="1"/>
      <p:bldP spid="281645" grpId="1" animBg="1"/>
      <p:bldP spid="281645" grpId="2" animBg="1"/>
      <p:bldP spid="281645" grpId="3" animBg="1"/>
      <p:bldP spid="281646" grpId="0"/>
      <p:bldP spid="281647" grpId="0" animBg="1"/>
      <p:bldP spid="281647" grpId="1" animBg="1"/>
      <p:bldP spid="281659" grpId="0"/>
      <p:bldP spid="281686" grpId="0" animBg="1"/>
      <p:bldP spid="15395" grpId="0"/>
      <p:bldP spid="281690" grpId="0"/>
      <p:bldP spid="281691" grpId="0"/>
      <p:bldP spid="281694" grpId="0"/>
      <p:bldP spid="281694" grpId="1"/>
      <p:bldP spid="281695" grpId="0"/>
      <p:bldP spid="281695" grpId="1"/>
      <p:bldP spid="281696" grpId="0"/>
      <p:bldP spid="281696" grpId="1"/>
      <p:bldP spid="281697" grpId="0"/>
      <p:bldP spid="281697" grpId="1"/>
      <p:bldP spid="281700" grpId="0" animBg="1"/>
      <p:bldP spid="281700" grpId="1" animBg="1"/>
      <p:bldP spid="281701" grpId="0" animBg="1"/>
      <p:bldP spid="281701" grpId="1" animBg="1"/>
      <p:bldP spid="281702" grpId="0"/>
      <p:bldP spid="281702" grpId="1"/>
      <p:bldP spid="281704" grpId="0" animBg="1"/>
      <p:bldP spid="281704" grpId="1" animBg="1"/>
      <p:bldP spid="281705" grpId="0" animBg="1"/>
      <p:bldP spid="281705" grpId="1" animBg="1"/>
      <p:bldP spid="281706" grpId="0"/>
      <p:bldP spid="281706" grpId="1"/>
      <p:bldP spid="281708" grpId="0" animBg="1"/>
      <p:bldP spid="281708" grpId="1" animBg="1"/>
      <p:bldP spid="281709" grpId="0" animBg="1"/>
      <p:bldP spid="281709" grpId="1" animBg="1"/>
      <p:bldP spid="281710" grpId="0"/>
      <p:bldP spid="281710" grpId="1"/>
      <p:bldP spid="281711" grpId="0" animBg="1"/>
      <p:bldP spid="281711" grpId="1" animBg="1"/>
      <p:bldP spid="281712" grpId="0" animBg="1"/>
      <p:bldP spid="281712" grpId="1" animBg="1"/>
      <p:bldP spid="281715" grpId="0"/>
      <p:bldP spid="281715" grpId="1"/>
      <p:bldP spid="281716" grpId="0" animBg="1"/>
      <p:bldP spid="281716" grpId="1" animBg="1"/>
      <p:bldP spid="281717" grpId="0" animBg="1"/>
      <p:bldP spid="281717" grpId="1" animBg="1"/>
      <p:bldP spid="281718" grpId="0" animBg="1"/>
      <p:bldP spid="281718" grpId="1" animBg="1"/>
      <p:bldP spid="281719" grpId="0" animBg="1"/>
      <p:bldP spid="281719" grpId="1" animBg="1"/>
      <p:bldP spid="281722" grpId="0" animBg="1"/>
      <p:bldP spid="281722" grpId="1" animBg="1"/>
      <p:bldP spid="281722" grpId="2" animBg="1"/>
      <p:bldP spid="281724" grpId="0" animBg="1"/>
      <p:bldP spid="281724" grpId="1" animBg="1"/>
      <p:bldP spid="281721" grpId="0" animBg="1"/>
      <p:bldP spid="281721" grpId="1" animBg="1"/>
      <p:bldP spid="281721" grpId="2" animBg="1"/>
      <p:bldP spid="281721" grpId="3" animBg="1"/>
      <p:bldP spid="281721" grpId="4" animBg="1"/>
      <p:bldP spid="281721" grpId="5" animBg="1"/>
      <p:bldP spid="281723" grpId="0" animBg="1"/>
      <p:bldP spid="281723" grpId="1" animBg="1"/>
      <p:bldP spid="281723" grpId="2" animBg="1"/>
      <p:bldP spid="281631" grpId="0"/>
      <p:bldP spid="281631" grpId="1"/>
      <p:bldP spid="281725" grpId="0"/>
      <p:bldP spid="281725" grpId="1"/>
      <p:bldP spid="281725" grpId="2"/>
      <p:bldP spid="281604" grpId="0" animBg="1"/>
      <p:bldP spid="281604" grpId="1" animBg="1"/>
      <p:bldP spid="281649" grpId="0" animBg="1"/>
      <p:bldP spid="281649" grpId="1" animBg="1"/>
      <p:bldP spid="92" grpId="0" animBg="1"/>
      <p:bldP spid="93" grpId="0" animBg="1"/>
      <p:bldP spid="94" grpId="0" animBg="1"/>
      <p:bldP spid="281703" grpId="0" animBg="1"/>
      <p:bldP spid="281703" grpId="1" animBg="1"/>
      <p:bldP spid="281605" grpId="0" animBg="1"/>
      <p:bldP spid="281605" grpId="1" animBg="1"/>
      <p:bldP spid="281606" grpId="0" animBg="1"/>
      <p:bldP spid="281606" grpId="1" animBg="1"/>
      <p:bldP spid="103" grpId="0"/>
      <p:bldP spid="103" grpId="1"/>
      <p:bldP spid="104" grpId="0"/>
      <p:bldP spid="104" grpId="1"/>
      <p:bldP spid="105" grpId="0"/>
      <p:bldP spid="105" grpId="1"/>
      <p:bldP spid="106" grpId="0"/>
      <p:bldP spid="10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E3947377-8DDA-4B6E-B06D-8A6C4EF84625}"/>
              </a:ext>
            </a:extLst>
          </p:cNvPr>
          <p:cNvSpPr/>
          <p:nvPr/>
        </p:nvSpPr>
        <p:spPr>
          <a:xfrm>
            <a:off x="0" y="9144"/>
            <a:ext cx="9144000" cy="1557349"/>
          </a:xfrm>
          <a:prstGeom prst="rect">
            <a:avLst/>
          </a:prstGeom>
        </p:spPr>
        <p:txBody>
          <a:bodyPr wrap="square">
            <a:spAutoFit/>
          </a:bodyPr>
          <a:lstStyle/>
          <a:p>
            <a:r>
              <a:rPr lang="en-US" altLang="ja-JP" kern="0" dirty="0">
                <a:ea typeface="ＭＳ 明朝" panose="02020609040205080304" pitchFamily="17" charset="-128"/>
              </a:rPr>
              <a:t>(2)</a:t>
            </a:r>
            <a:r>
              <a:rPr lang="ja-JP" altLang="ja-JP"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dirty="0">
                <a:ea typeface="ＭＳ 明朝" panose="02020609040205080304" pitchFamily="17" charset="-128"/>
              </a:rPr>
              <a:t>sin18.43</a:t>
            </a:r>
            <a:r>
              <a:rPr lang="en-US" altLang="ja-JP" baseline="30000" dirty="0">
                <a:ea typeface="ＭＳ 明朝" panose="02020609040205080304" pitchFamily="17" charset="-128"/>
                <a:cs typeface="Times New Roman" panose="02020603050405020304" pitchFamily="18" charset="0"/>
              </a:rPr>
              <a:t>o</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solidFill>
                  <a:srgbClr val="000000"/>
                </a:solidFill>
                <a:ea typeface="ＭＳ 明朝" panose="02020609040205080304" pitchFamily="17" charset="-128"/>
              </a:rPr>
              <a:t> 0.316</a:t>
            </a:r>
            <a:r>
              <a:rPr lang="en-US" altLang="ja-JP" dirty="0">
                <a:ea typeface="ＭＳ 明朝" panose="02020609040205080304" pitchFamily="17" charset="-128"/>
              </a:rPr>
              <a:t>, sin71.57</a:t>
            </a:r>
            <a:r>
              <a:rPr lang="en-US" altLang="ja-JP" baseline="30000" dirty="0">
                <a:ea typeface="ＭＳ 明朝" panose="02020609040205080304" pitchFamily="17" charset="-128"/>
                <a:cs typeface="Times New Roman" panose="02020603050405020304" pitchFamily="18" charset="0"/>
              </a:rPr>
              <a:t>o </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solidFill>
                  <a:srgbClr val="000000"/>
                </a:solidFill>
                <a:ea typeface="ＭＳ 明朝" panose="02020609040205080304" pitchFamily="17" charset="-128"/>
              </a:rPr>
              <a:t> 0.949</a:t>
            </a:r>
            <a:r>
              <a:rPr lang="ja-JP" altLang="en-US" dirty="0">
                <a:solidFill>
                  <a:srgbClr val="000000"/>
                </a:solidFill>
                <a:ea typeface="ＭＳ 明朝" panose="02020609040205080304" pitchFamily="17" charset="-128"/>
              </a:rPr>
              <a:t>。</a:t>
            </a:r>
            <a:endParaRPr lang="en-US" altLang="ja-JP" dirty="0">
              <a:solidFill>
                <a:srgbClr val="000000"/>
              </a:solidFill>
              <a:ea typeface="ＭＳ 明朝" panose="02020609040205080304" pitchFamily="17" charset="-128"/>
            </a:endParaRPr>
          </a:p>
          <a:p>
            <a:r>
              <a:rPr lang="ja-JP" altLang="ja-JP" dirty="0">
                <a:latin typeface="Century" panose="02040604050505020304" pitchFamily="18" charset="0"/>
                <a:ea typeface="ＭＳ 明朝" panose="02020609040205080304" pitchFamily="17" charset="-128"/>
                <a:cs typeface="Times New Roman" panose="02020603050405020304" pitchFamily="18" charset="0"/>
              </a:rPr>
              <a:t>落下</a:t>
            </a:r>
            <a:r>
              <a:rPr lang="ja-JP" altLang="ja-JP" dirty="0">
                <a:ea typeface="ＭＳ 明朝" panose="02020609040205080304" pitchFamily="17" charset="-128"/>
                <a:cs typeface="Times New Roman" panose="02020603050405020304" pitchFamily="18" charset="0"/>
              </a:rPr>
              <a:t>時間は</a:t>
            </a:r>
            <a:r>
              <a:rPr lang="en-US" altLang="ja-JP" dirty="0">
                <a:ea typeface="ＭＳ 明朝" panose="02020609040205080304" pitchFamily="17" charset="-128"/>
                <a:cs typeface="Times New Roman" panose="02020603050405020304" pitchFamily="18" charset="0"/>
              </a:rPr>
              <a:t>(1)</a:t>
            </a:r>
            <a:r>
              <a:rPr lang="ja-JP" altLang="en-US" dirty="0">
                <a:ea typeface="ＭＳ 明朝" panose="02020609040205080304" pitchFamily="17" charset="-128"/>
                <a:cs typeface="Times New Roman" panose="02020603050405020304" pitchFamily="18" charset="0"/>
              </a:rPr>
              <a:t>の</a:t>
            </a:r>
            <a:r>
              <a:rPr lang="ja-JP" altLang="ja-JP" dirty="0">
                <a:ea typeface="ＭＳ 明朝" panose="02020609040205080304" pitchFamily="17" charset="-128"/>
                <a:cs typeface="Times New Roman" panose="02020603050405020304" pitchFamily="18" charset="0"/>
              </a:rPr>
              <a:t>①よりそれぞれ</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t</a:t>
            </a:r>
            <a:r>
              <a:rPr lang="en-US" altLang="ja-JP" dirty="0">
                <a:latin typeface="Symbol" panose="05050102010706020507" pitchFamily="18" charset="2"/>
                <a:ea typeface="ＭＳ 明朝" panose="02020609040205080304" pitchFamily="17" charset="-128"/>
                <a:cs typeface="Times New Roman" panose="02020603050405020304" pitchFamily="18" charset="0"/>
              </a:rPr>
              <a:t>=2</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dirty="0">
                <a:ea typeface="ＭＳ 明朝" panose="02020609040205080304" pitchFamily="17" charset="-128"/>
              </a:rPr>
              <a:t>sin</a:t>
            </a:r>
            <a:r>
              <a:rPr lang="en-US" altLang="ja-JP" i="1" dirty="0">
                <a:ea typeface="ＭＳ 明朝" panose="02020609040205080304" pitchFamily="17" charset="-128"/>
              </a:rPr>
              <a:t>θ</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a:t>
            </a:r>
            <a:r>
              <a:rPr lang="en-US" altLang="ja-JP"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solidFill>
                  <a:srgbClr val="000000"/>
                </a:solidFill>
                <a:ea typeface="ＭＳ 明朝" panose="02020609040205080304" pitchFamily="17" charset="-128"/>
              </a:rPr>
              <a:t> </a:t>
            </a:r>
            <a:r>
              <a:rPr lang="en-US" altLang="ja-JP" dirty="0">
                <a:ea typeface="ＭＳ 明朝" panose="02020609040205080304" pitchFamily="17" charset="-128"/>
              </a:rPr>
              <a:t>0.45s, 1.4s   </a:t>
            </a:r>
          </a:p>
          <a:p>
            <a:r>
              <a:rPr lang="ja-JP" altLang="en-US" dirty="0">
                <a:latin typeface="+mn-lt"/>
                <a:ea typeface="ＭＳ 明朝" panose="02020609040205080304" pitchFamily="17" charset="-128"/>
                <a:cs typeface="Times New Roman" panose="02020603050405020304" pitchFamily="18" charset="0"/>
              </a:rPr>
              <a:t>答 </a:t>
            </a:r>
            <a:r>
              <a:rPr lang="ja-JP" altLang="en-US" u="sng" dirty="0">
                <a:latin typeface="+mn-lt"/>
                <a:ea typeface="ＭＳ 明朝" panose="02020609040205080304" pitchFamily="17" charset="-128"/>
                <a:cs typeface="Times New Roman" panose="02020603050405020304" pitchFamily="18" charset="0"/>
              </a:rPr>
              <a:t>仰角</a:t>
            </a:r>
            <a:r>
              <a:rPr lang="en-US" altLang="ja-JP" u="sng" dirty="0">
                <a:latin typeface="+mn-lt"/>
                <a:ea typeface="ＭＳ 明朝" panose="02020609040205080304" pitchFamily="17" charset="-128"/>
                <a:cs typeface="Times New Roman" panose="02020603050405020304" pitchFamily="18" charset="0"/>
              </a:rPr>
              <a:t>18</a:t>
            </a:r>
            <a:r>
              <a:rPr lang="en-US" altLang="ja-JP" u="sng" baseline="30000" dirty="0">
                <a:latin typeface="+mn-lt"/>
                <a:ea typeface="ＭＳ 明朝" panose="02020609040205080304" pitchFamily="17" charset="-128"/>
                <a:cs typeface="Times New Roman" panose="02020603050405020304" pitchFamily="18" charset="0"/>
              </a:rPr>
              <a:t>o</a:t>
            </a:r>
            <a:r>
              <a:rPr lang="en-US" altLang="ja-JP" u="sng" dirty="0">
                <a:latin typeface="+mn-lt"/>
                <a:ea typeface="ＭＳ 明朝" panose="02020609040205080304" pitchFamily="17" charset="-128"/>
                <a:cs typeface="Times New Roman" panose="02020603050405020304" pitchFamily="18" charset="0"/>
              </a:rPr>
              <a:t>, 72</a:t>
            </a:r>
            <a:r>
              <a:rPr lang="en-US" altLang="ja-JP" u="sng" baseline="30000" dirty="0">
                <a:latin typeface="+mn-lt"/>
                <a:ea typeface="ＭＳ 明朝" panose="02020609040205080304" pitchFamily="17" charset="-128"/>
                <a:cs typeface="Times New Roman" panose="02020603050405020304" pitchFamily="18" charset="0"/>
              </a:rPr>
              <a:t>o</a:t>
            </a:r>
            <a:r>
              <a:rPr lang="ja-JP" altLang="en-US" u="sng" dirty="0">
                <a:latin typeface="+mn-lt"/>
                <a:ea typeface="ＭＳ 明朝" panose="02020609040205080304" pitchFamily="17" charset="-128"/>
                <a:cs typeface="Times New Roman" panose="02020603050405020304" pitchFamily="18" charset="0"/>
              </a:rPr>
              <a:t>の水の滞空時間はそれぞれ</a:t>
            </a:r>
            <a:r>
              <a:rPr lang="en-US" altLang="ja-JP" u="sng" dirty="0">
                <a:latin typeface="+mn-lt"/>
                <a:ea typeface="ＭＳ 明朝" panose="02020609040205080304" pitchFamily="17" charset="-128"/>
                <a:cs typeface="Times New Roman" panose="02020603050405020304" pitchFamily="18" charset="0"/>
              </a:rPr>
              <a:t>0.45s, 1.4s </a:t>
            </a:r>
            <a:endParaRPr lang="ja-JP" altLang="en-US" u="sng" dirty="0">
              <a:latin typeface="+mn-lt"/>
            </a:endParaRPr>
          </a:p>
        </p:txBody>
      </p:sp>
      <p:sp>
        <p:nvSpPr>
          <p:cNvPr id="8" name="正方形/長方形 7">
            <a:extLst>
              <a:ext uri="{FF2B5EF4-FFF2-40B4-BE49-F238E27FC236}">
                <a16:creationId xmlns:a16="http://schemas.microsoft.com/office/drawing/2014/main" id="{DA3F7D11-311A-4FA3-B541-D089F9D7C707}"/>
              </a:ext>
            </a:extLst>
          </p:cNvPr>
          <p:cNvSpPr/>
          <p:nvPr/>
        </p:nvSpPr>
        <p:spPr>
          <a:xfrm>
            <a:off x="0" y="1831669"/>
            <a:ext cx="9144000" cy="3539430"/>
          </a:xfrm>
          <a:prstGeom prst="rect">
            <a:avLst/>
          </a:prstGeom>
        </p:spPr>
        <p:txBody>
          <a:bodyPr wrap="square">
            <a:spAutoFit/>
          </a:bodyPr>
          <a:lstStyle/>
          <a:p>
            <a:pPr>
              <a:spcAft>
                <a:spcPts val="0"/>
              </a:spcAft>
            </a:pPr>
            <a:r>
              <a:rPr lang="en-US" altLang="ja-JP" dirty="0">
                <a:ea typeface="ＭＳ 明朝" panose="02020609040205080304" pitchFamily="17" charset="-128"/>
              </a:rPr>
              <a:t>2. </a:t>
            </a:r>
            <a:r>
              <a:rPr lang="ja-JP" altLang="ja-JP" dirty="0">
                <a:ea typeface="ＭＳ 明朝" panose="02020609040205080304" pitchFamily="17" charset="-128"/>
                <a:cs typeface="Times New Roman" panose="02020603050405020304" pitchFamily="18" charset="0"/>
              </a:rPr>
              <a:t>これ</a:t>
            </a:r>
            <a:r>
              <a:rPr lang="ja-JP" altLang="en-US" dirty="0">
                <a:ea typeface="ＭＳ 明朝" panose="02020609040205080304" pitchFamily="17" charset="-128"/>
                <a:cs typeface="Times New Roman" panose="02020603050405020304" pitchFamily="18" charset="0"/>
              </a:rPr>
              <a:t>の問題</a:t>
            </a:r>
            <a:r>
              <a:rPr lang="en-US" altLang="ja-JP" dirty="0">
                <a:ea typeface="ＭＳ 明朝" panose="02020609040205080304" pitchFamily="17" charset="-128"/>
                <a:cs typeface="Times New Roman" panose="02020603050405020304" pitchFamily="18" charset="0"/>
              </a:rPr>
              <a:t>1</a:t>
            </a:r>
            <a:r>
              <a:rPr lang="ja-JP" altLang="en-US" dirty="0">
                <a:ea typeface="ＭＳ 明朝" panose="02020609040205080304" pitchFamily="17" charset="-128"/>
                <a:cs typeface="Times New Roman" panose="02020603050405020304" pitchFamily="18" charset="0"/>
              </a:rPr>
              <a:t>との違いは</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 </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solidFill>
                  <a:srgbClr val="000000"/>
                </a:solidFill>
                <a:ea typeface="ＭＳ 明朝" panose="02020609040205080304" pitchFamily="17" charset="-128"/>
              </a:rPr>
              <a:t>3.0m</a:t>
            </a:r>
            <a:r>
              <a:rPr lang="ja-JP" altLang="en-US" dirty="0">
                <a:solidFill>
                  <a:srgbClr val="000000"/>
                </a:solidFill>
                <a:ea typeface="ＭＳ 明朝" panose="02020609040205080304" pitchFamily="17" charset="-128"/>
              </a:rPr>
              <a:t>ではなく</a:t>
            </a:r>
            <a:r>
              <a:rPr lang="ja-JP" altLang="en-US" dirty="0">
                <a:ea typeface="ＭＳ 明朝" panose="02020609040205080304" pitchFamily="17" charset="-128"/>
                <a:cs typeface="Times New Roman" panose="02020603050405020304" pitchFamily="18" charset="0"/>
              </a:rPr>
              <a:t>最大になることである。</a:t>
            </a:r>
            <a:r>
              <a:rPr lang="en-US" altLang="ja-JP" dirty="0">
                <a:ea typeface="ＭＳ 明朝" panose="02020609040205080304" pitchFamily="17" charset="-128"/>
                <a:cs typeface="Times New Roman" panose="02020603050405020304" pitchFamily="18" charset="0"/>
              </a:rPr>
              <a:t>1.(1)</a:t>
            </a:r>
            <a:r>
              <a:rPr lang="ja-JP" altLang="en-US" dirty="0">
                <a:ea typeface="ＭＳ 明朝" panose="02020609040205080304" pitchFamily="17" charset="-128"/>
                <a:cs typeface="Times New Roman" panose="02020603050405020304" pitchFamily="18" charset="0"/>
              </a:rPr>
              <a:t>の②</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baseline="30000" dirty="0">
                <a:solidFill>
                  <a:srgbClr val="000000"/>
                </a:solidFill>
                <a:ea typeface="ＭＳ 明朝" panose="02020609040205080304" pitchFamily="17" charset="-128"/>
              </a:rPr>
              <a:t>2</a:t>
            </a:r>
            <a:r>
              <a:rPr lang="en-US" altLang="ja-JP" dirty="0">
                <a:ea typeface="ＭＳ 明朝" panose="02020609040205080304" pitchFamily="17" charset="-128"/>
              </a:rPr>
              <a:t>sin2</a:t>
            </a:r>
            <a:r>
              <a:rPr lang="en-US" altLang="ja-JP" i="1" dirty="0">
                <a:ea typeface="ＭＳ 明朝" panose="02020609040205080304" pitchFamily="17" charset="-128"/>
              </a:rPr>
              <a:t>θ</a:t>
            </a:r>
            <a:r>
              <a:rPr lang="en-US" altLang="ja-JP" dirty="0">
                <a:ea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a:t>
            </a:r>
            <a:r>
              <a:rPr lang="ja-JP" altLang="en-US" dirty="0">
                <a:ea typeface="ＭＳ 明朝" panose="02020609040205080304" pitchFamily="17" charset="-128"/>
                <a:cs typeface="Times New Roman" panose="02020603050405020304" pitchFamily="18" charset="0"/>
              </a:rPr>
              <a:t>は同様に成り立つ。</a:t>
            </a:r>
            <a:endParaRPr lang="en-US" altLang="ja-JP" dirty="0">
              <a:ea typeface="ＭＳ 明朝" panose="02020609040205080304" pitchFamily="17" charset="-128"/>
              <a:cs typeface="Times New Roman" panose="02020603050405020304" pitchFamily="18" charset="0"/>
            </a:endParaRPr>
          </a:p>
          <a:p>
            <a:pPr>
              <a:spcAft>
                <a:spcPts val="0"/>
              </a:spcAft>
            </a:pPr>
            <a:r>
              <a:rPr lang="ja-JP" altLang="en-US" dirty="0">
                <a:ea typeface="ＭＳ 明朝" panose="02020609040205080304" pitchFamily="17" charset="-128"/>
                <a:cs typeface="Times New Roman" panose="02020603050405020304" pitchFamily="18" charset="0"/>
              </a:rPr>
              <a:t>②をみると、</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dirty="0">
                <a:ea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 g</a:t>
            </a:r>
            <a:r>
              <a:rPr lang="ja-JP" altLang="en-US" dirty="0">
                <a:ea typeface="ＭＳ 明朝" panose="02020609040205080304" pitchFamily="17" charset="-128"/>
                <a:cs typeface="Times New Roman" panose="02020603050405020304" pitchFamily="18" charset="0"/>
              </a:rPr>
              <a:t>は定数なので</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en-US" dirty="0">
                <a:ea typeface="ＭＳ 明朝" panose="02020609040205080304" pitchFamily="17" charset="-128"/>
                <a:cs typeface="Times New Roman" panose="02020603050405020304" pitchFamily="18" charset="0"/>
              </a:rPr>
              <a:t>が最大になるのは</a:t>
            </a:r>
            <a:r>
              <a:rPr lang="en-US" altLang="ja-JP" dirty="0">
                <a:ea typeface="ＭＳ 明朝" panose="02020609040205080304" pitchFamily="17" charset="-128"/>
              </a:rPr>
              <a:t>sin2</a:t>
            </a:r>
            <a:r>
              <a:rPr lang="en-US" altLang="ja-JP" i="1" dirty="0">
                <a:ea typeface="ＭＳ 明朝" panose="02020609040205080304" pitchFamily="17" charset="-128"/>
              </a:rPr>
              <a:t>θ</a:t>
            </a:r>
          </a:p>
          <a:p>
            <a:pPr>
              <a:spcAft>
                <a:spcPts val="0"/>
              </a:spcAft>
            </a:pPr>
            <a:r>
              <a:rPr lang="ja-JP" altLang="en-US" dirty="0">
                <a:ea typeface="ＭＳ 明朝" panose="02020609040205080304" pitchFamily="17" charset="-128"/>
                <a:cs typeface="Times New Roman" panose="02020603050405020304" pitchFamily="18" charset="0"/>
              </a:rPr>
              <a:t>が最大のときであることがわかる。それは</a:t>
            </a:r>
            <a:r>
              <a:rPr lang="en-US" altLang="ja-JP" dirty="0">
                <a:ea typeface="ＭＳ 明朝" panose="02020609040205080304" pitchFamily="17" charset="-128"/>
              </a:rPr>
              <a:t>2</a:t>
            </a:r>
            <a:r>
              <a:rPr lang="en-US" altLang="ja-JP" i="1" dirty="0">
                <a:ea typeface="ＭＳ 明朝" panose="02020609040205080304" pitchFamily="17" charset="-128"/>
              </a:rPr>
              <a:t>θ</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ea typeface="ＭＳ 明朝" panose="02020609040205080304" pitchFamily="17" charset="-128"/>
              </a:rPr>
              <a:t>90</a:t>
            </a:r>
            <a:r>
              <a:rPr lang="en-US" altLang="ja-JP" baseline="30000" dirty="0">
                <a:ea typeface="ＭＳ 明朝" panose="02020609040205080304" pitchFamily="17" charset="-128"/>
                <a:cs typeface="Times New Roman" panose="02020603050405020304" pitchFamily="18" charset="0"/>
              </a:rPr>
              <a:t>o</a:t>
            </a:r>
            <a:r>
              <a:rPr lang="ja-JP" altLang="en-US" dirty="0">
                <a:ea typeface="ＭＳ 明朝" panose="02020609040205080304" pitchFamily="17" charset="-128"/>
                <a:cs typeface="Times New Roman" panose="02020603050405020304" pitchFamily="18" charset="0"/>
              </a:rPr>
              <a:t>のとき</a:t>
            </a:r>
            <a:endParaRPr lang="en-US" altLang="ja-JP" dirty="0">
              <a:ea typeface="ＭＳ 明朝" panose="02020609040205080304" pitchFamily="17" charset="-128"/>
              <a:cs typeface="Times New Roman" panose="02020603050405020304" pitchFamily="18" charset="0"/>
            </a:endParaRPr>
          </a:p>
          <a:p>
            <a:pPr>
              <a:spcAft>
                <a:spcPts val="0"/>
              </a:spcAft>
            </a:pPr>
            <a:r>
              <a:rPr lang="ja-JP" altLang="en-US" dirty="0">
                <a:ea typeface="ＭＳ 明朝" panose="02020609040205080304" pitchFamily="17" charset="-128"/>
                <a:cs typeface="Times New Roman" panose="02020603050405020304" pitchFamily="18" charset="0"/>
              </a:rPr>
              <a:t>であり、最大値は</a:t>
            </a:r>
            <a:r>
              <a:rPr lang="en-US" altLang="ja-JP" dirty="0">
                <a:ea typeface="ＭＳ 明朝" panose="02020609040205080304" pitchFamily="17" charset="-128"/>
              </a:rPr>
              <a:t>sin2</a:t>
            </a:r>
            <a:r>
              <a:rPr lang="en-US" altLang="ja-JP" i="1" dirty="0">
                <a:ea typeface="ＭＳ 明朝" panose="02020609040205080304" pitchFamily="17" charset="-128"/>
              </a:rPr>
              <a:t>θ</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ea typeface="ＭＳ 明朝" panose="02020609040205080304" pitchFamily="17" charset="-128"/>
              </a:rPr>
              <a:t>1</a:t>
            </a:r>
            <a:r>
              <a:rPr lang="ja-JP" altLang="en-US" dirty="0">
                <a:ea typeface="ＭＳ 明朝" panose="02020609040205080304" pitchFamily="17" charset="-128"/>
              </a:rPr>
              <a:t>である。</a:t>
            </a:r>
            <a:r>
              <a:rPr lang="ja-JP" altLang="en-US" dirty="0">
                <a:ea typeface="ＭＳ 明朝" panose="02020609040205080304" pitchFamily="17" charset="-128"/>
                <a:cs typeface="Times New Roman" panose="02020603050405020304" pitchFamily="18" charset="0"/>
              </a:rPr>
              <a:t>従って</a:t>
            </a:r>
            <a:r>
              <a:rPr lang="en-US" altLang="ja-JP" dirty="0">
                <a:ea typeface="ＭＳ 明朝" panose="02020609040205080304" pitchFamily="17" charset="-128"/>
                <a:cs typeface="Times New Roman" panose="02020603050405020304" pitchFamily="18" charset="0"/>
              </a:rPr>
              <a:t> </a:t>
            </a:r>
            <a:r>
              <a:rPr lang="en-US" altLang="ja-JP" i="1" dirty="0">
                <a:ea typeface="ＭＳ 明朝" panose="02020609040205080304" pitchFamily="17" charset="-128"/>
              </a:rPr>
              <a:t>θ</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dirty="0">
                <a:ea typeface="ＭＳ 明朝" panose="02020609040205080304" pitchFamily="17" charset="-128"/>
              </a:rPr>
              <a:t>45</a:t>
            </a:r>
            <a:r>
              <a:rPr lang="en-US" altLang="ja-JP" baseline="30000" dirty="0">
                <a:ea typeface="ＭＳ 明朝" panose="02020609040205080304" pitchFamily="17" charset="-128"/>
                <a:cs typeface="Times New Roman" panose="02020603050405020304" pitchFamily="18" charset="0"/>
              </a:rPr>
              <a:t>o</a:t>
            </a:r>
            <a:r>
              <a:rPr lang="ja-JP" altLang="en-US" dirty="0">
                <a:ea typeface="ＭＳ 明朝" panose="02020609040205080304" pitchFamily="17" charset="-128"/>
                <a:cs typeface="Times New Roman" panose="02020603050405020304" pitchFamily="18" charset="0"/>
              </a:rPr>
              <a:t>、</a:t>
            </a:r>
            <a:endParaRPr lang="en-US" altLang="ja-JP" dirty="0">
              <a:ea typeface="ＭＳ 明朝" panose="02020609040205080304" pitchFamily="17" charset="-128"/>
              <a:cs typeface="Times New Roman" panose="02020603050405020304" pitchFamily="18" charset="0"/>
            </a:endParaRPr>
          </a:p>
          <a:p>
            <a:pPr>
              <a:spcAft>
                <a:spcPts val="0"/>
              </a:spcAft>
            </a:pP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baseline="30000" dirty="0">
                <a:solidFill>
                  <a:srgbClr val="000000"/>
                </a:solidFill>
                <a:ea typeface="ＭＳ 明朝" panose="02020609040205080304" pitchFamily="17" charset="-128"/>
              </a:rPr>
              <a:t>2</a:t>
            </a:r>
            <a:r>
              <a:rPr lang="en-US" altLang="ja-JP" dirty="0">
                <a:ea typeface="ＭＳ 明朝" panose="02020609040205080304" pitchFamily="17" charset="-128"/>
              </a:rPr>
              <a:t>sin2</a:t>
            </a:r>
            <a:r>
              <a:rPr lang="en-US" altLang="ja-JP" i="1" dirty="0">
                <a:ea typeface="ＭＳ 明朝" panose="02020609040205080304" pitchFamily="17" charset="-128"/>
              </a:rPr>
              <a:t>θ</a:t>
            </a:r>
            <a:r>
              <a:rPr lang="en-US" altLang="ja-JP" dirty="0">
                <a:ea typeface="ＭＳ 明朝" panose="02020609040205080304" pitchFamily="17" charset="-128"/>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 (</a:t>
            </a:r>
            <a:r>
              <a:rPr lang="en-US" altLang="ja-JP" dirty="0">
                <a:ea typeface="ＭＳ 明朝" panose="02020609040205080304" pitchFamily="17" charset="-128"/>
              </a:rPr>
              <a:t>7.0m/s</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a:t>
            </a:r>
            <a:r>
              <a:rPr lang="en-US" altLang="ja-JP" baseline="30000" dirty="0">
                <a:solidFill>
                  <a:srgbClr val="000000"/>
                </a:solidFill>
                <a:ea typeface="ＭＳ 明朝" panose="02020609040205080304" pitchFamily="17" charset="-128"/>
              </a:rPr>
              <a:t>2</a:t>
            </a:r>
            <a:r>
              <a:rPr lang="en-US" altLang="ja-JP" dirty="0">
                <a:ea typeface="ＭＳ 明朝" panose="02020609040205080304" pitchFamily="17" charset="-128"/>
              </a:rPr>
              <a:t>/</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(9</a:t>
            </a:r>
            <a:r>
              <a:rPr lang="en-US" altLang="ja-JP" dirty="0">
                <a:ea typeface="ＭＳ 明朝" panose="02020609040205080304" pitchFamily="17" charset="-128"/>
              </a:rPr>
              <a:t>.8m/s</a:t>
            </a:r>
            <a:r>
              <a:rPr lang="en-US" altLang="ja-JP" baseline="30000" dirty="0">
                <a:solidFill>
                  <a:srgbClr val="000000"/>
                </a:solidFill>
                <a:ea typeface="ＭＳ 明朝" panose="02020609040205080304" pitchFamily="17" charset="-128"/>
              </a:rPr>
              <a:t>2</a:t>
            </a:r>
            <a:r>
              <a:rPr lang="en-US" altLang="ja-JP" dirty="0">
                <a:solidFill>
                  <a:srgbClr val="000000"/>
                </a:solidFill>
                <a:latin typeface="Symbol" panose="05050102010706020507" pitchFamily="18" charset="2"/>
                <a:ea typeface="ＭＳ 明朝" panose="02020609040205080304" pitchFamily="17" charset="-128"/>
                <a:cs typeface="Times New Roman" panose="02020603050405020304" pitchFamily="18" charset="0"/>
              </a:rPr>
              <a:t>) =</a:t>
            </a:r>
            <a:r>
              <a:rPr lang="en-US" altLang="ja-JP" dirty="0">
                <a:ea typeface="ＭＳ 明朝" panose="02020609040205080304" pitchFamily="17" charset="-128"/>
              </a:rPr>
              <a:t>5.0m</a:t>
            </a:r>
            <a:r>
              <a:rPr lang="ja-JP" altLang="en-US" dirty="0">
                <a:ea typeface="ＭＳ 明朝" panose="02020609040205080304" pitchFamily="17" charset="-128"/>
                <a:cs typeface="Times New Roman" panose="02020603050405020304" pitchFamily="18" charset="0"/>
              </a:rPr>
              <a:t>となる。</a:t>
            </a:r>
            <a:endParaRPr lang="en-US" altLang="ja-JP" dirty="0">
              <a:ea typeface="ＭＳ 明朝" panose="02020609040205080304" pitchFamily="17" charset="-128"/>
              <a:cs typeface="Times New Roman" panose="02020603050405020304" pitchFamily="18" charset="0"/>
            </a:endParaRPr>
          </a:p>
          <a:p>
            <a:pPr>
              <a:spcAft>
                <a:spcPts val="0"/>
              </a:spcAft>
            </a:pPr>
            <a:r>
              <a:rPr lang="ja-JP" altLang="en-US" dirty="0">
                <a:latin typeface="+mn-lt"/>
                <a:ea typeface="ＭＳ 明朝" panose="02020609040205080304" pitchFamily="17" charset="-128"/>
                <a:cs typeface="Times New Roman" panose="02020603050405020304" pitchFamily="18" charset="0"/>
              </a:rPr>
              <a:t>答</a:t>
            </a:r>
            <a:r>
              <a:rPr lang="en-US" altLang="ja-JP" u="sng" dirty="0">
                <a:ea typeface="ＭＳ 明朝" panose="02020609040205080304" pitchFamily="17" charset="-128"/>
                <a:cs typeface="Times New Roman" panose="02020603050405020304" pitchFamily="18" charset="0"/>
              </a:rPr>
              <a:t>(1)</a:t>
            </a:r>
            <a:r>
              <a:rPr lang="ja-JP" altLang="en-US" u="sng" dirty="0">
                <a:ea typeface="ＭＳ 明朝" panose="02020609040205080304" pitchFamily="17" charset="-128"/>
                <a:cs typeface="Times New Roman" panose="02020603050405020304" pitchFamily="18" charset="0"/>
              </a:rPr>
              <a:t>仰角は</a:t>
            </a:r>
            <a:r>
              <a:rPr lang="en-US" altLang="ja-JP" u="sng" dirty="0">
                <a:ea typeface="ＭＳ 明朝" panose="02020609040205080304" pitchFamily="17" charset="-128"/>
              </a:rPr>
              <a:t>45</a:t>
            </a:r>
            <a:r>
              <a:rPr lang="en-US" altLang="ja-JP" u="sng" baseline="30000" dirty="0">
                <a:ea typeface="ＭＳ 明朝" panose="02020609040205080304" pitchFamily="17" charset="-128"/>
                <a:cs typeface="Times New Roman" panose="02020603050405020304" pitchFamily="18" charset="0"/>
              </a:rPr>
              <a:t>o</a:t>
            </a:r>
            <a:r>
              <a:rPr lang="ja-JP" altLang="en-US" u="sng" dirty="0">
                <a:ea typeface="ＭＳ 明朝" panose="02020609040205080304" pitchFamily="17" charset="-128"/>
                <a:cs typeface="Times New Roman" panose="02020603050405020304" pitchFamily="18" charset="0"/>
              </a:rPr>
              <a:t>、</a:t>
            </a:r>
            <a:r>
              <a:rPr lang="en-US" altLang="ja-JP" u="sng" baseline="30000" dirty="0">
                <a:ea typeface="ＭＳ 明朝" panose="02020609040205080304" pitchFamily="17" charset="-128"/>
                <a:cs typeface="Times New Roman" panose="02020603050405020304" pitchFamily="18" charset="0"/>
              </a:rPr>
              <a:t> </a:t>
            </a:r>
            <a:r>
              <a:rPr lang="en-US" altLang="ja-JP" u="sng" dirty="0">
                <a:ea typeface="ＭＳ 明朝" panose="02020609040205080304" pitchFamily="17" charset="-128"/>
                <a:cs typeface="Times New Roman" panose="02020603050405020304" pitchFamily="18" charset="0"/>
              </a:rPr>
              <a:t>(2)</a:t>
            </a:r>
            <a:r>
              <a:rPr lang="ja-JP" altLang="en-US" u="sng" dirty="0">
                <a:ea typeface="ＭＳ 明朝" panose="02020609040205080304" pitchFamily="17" charset="-128"/>
                <a:cs typeface="Times New Roman" panose="02020603050405020304" pitchFamily="18" charset="0"/>
              </a:rPr>
              <a:t>到達距離は</a:t>
            </a:r>
            <a:r>
              <a:rPr lang="en-US" altLang="ja-JP" u="sng" dirty="0">
                <a:ea typeface="ＭＳ 明朝" panose="02020609040205080304" pitchFamily="17" charset="-128"/>
              </a:rPr>
              <a:t>5.0m</a:t>
            </a:r>
            <a:endParaRPr lang="en-US" altLang="ja-JP" u="sng" dirty="0">
              <a:ea typeface="ＭＳ 明朝" panose="02020609040205080304" pitchFamily="17"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D42BE1C9-BE74-4F15-BEED-75E43D43FE57}"/>
              </a:ext>
            </a:extLst>
          </p:cNvPr>
          <p:cNvSpPr/>
          <p:nvPr/>
        </p:nvSpPr>
        <p:spPr>
          <a:xfrm>
            <a:off x="0" y="5744228"/>
            <a:ext cx="9144000" cy="1040285"/>
          </a:xfrm>
          <a:prstGeom prst="rect">
            <a:avLst/>
          </a:prstGeom>
        </p:spPr>
        <p:txBody>
          <a:bodyPr wrap="square">
            <a:spAutoFit/>
          </a:bodyPr>
          <a:lstStyle/>
          <a:p>
            <a:r>
              <a:rPr lang="ja-JP" altLang="en-US" dirty="0">
                <a:ea typeface="ＭＳ 明朝" panose="02020609040205080304" pitchFamily="17" charset="-128"/>
                <a:cs typeface="Times New Roman" panose="02020603050405020304" pitchFamily="18" charset="0"/>
              </a:rPr>
              <a:t>問題にはないが、到達時間は</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t</a:t>
            </a:r>
            <a:r>
              <a:rPr lang="en-US" altLang="ja-JP" dirty="0">
                <a:latin typeface="Symbol" panose="05050102010706020507" pitchFamily="18" charset="2"/>
                <a:ea typeface="ＭＳ 明朝" panose="02020609040205080304" pitchFamily="17" charset="-128"/>
                <a:cs typeface="Times New Roman" panose="02020603050405020304" pitchFamily="18" charset="0"/>
              </a:rPr>
              <a:t>=2</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dirty="0">
                <a:ea typeface="ＭＳ 明朝" panose="02020609040205080304" pitchFamily="17" charset="-128"/>
              </a:rPr>
              <a:t>sin</a:t>
            </a:r>
            <a:r>
              <a:rPr lang="en-US" altLang="ja-JP" i="1" dirty="0">
                <a:ea typeface="ＭＳ 明朝" panose="02020609040205080304" pitchFamily="17" charset="-128"/>
              </a:rPr>
              <a:t>θ</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a:t>
            </a:r>
            <a:r>
              <a:rPr lang="en-US" altLang="ja-JP" dirty="0">
                <a:latin typeface="Century" panose="02040604050505020304" pitchFamily="18" charset="0"/>
                <a:ea typeface="ＭＳ 明朝" panose="02020609040205080304" pitchFamily="17" charset="-128"/>
                <a:cs typeface="Times New Roman" panose="02020603050405020304" pitchFamily="18" charset="0"/>
              </a:rPr>
              <a:t> </a:t>
            </a:r>
            <a:r>
              <a:rPr lang="ja-JP" altLang="en-US" dirty="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dirty="0">
                <a:solidFill>
                  <a:srgbClr val="000000"/>
                </a:solidFill>
                <a:latin typeface="ＭＳ Ｐ明朝" panose="02020600040205080304" pitchFamily="18" charset="-128"/>
                <a:ea typeface="ＭＳ Ｐ明朝" panose="02020600040205080304" pitchFamily="18" charset="-128"/>
              </a:rPr>
              <a:t> </a:t>
            </a:r>
            <a:r>
              <a:rPr lang="en-US" altLang="ja-JP" dirty="0">
                <a:ea typeface="ＭＳ 明朝" panose="02020609040205080304" pitchFamily="17" charset="-128"/>
              </a:rPr>
              <a:t>1.0s</a:t>
            </a:r>
            <a:r>
              <a:rPr lang="ja-JP" altLang="en-US" dirty="0">
                <a:ea typeface="ＭＳ 明朝" panose="02020609040205080304" pitchFamily="17" charset="-128"/>
              </a:rPr>
              <a:t>となる。</a:t>
            </a:r>
            <a:endParaRPr lang="en-US" altLang="ja-JP" dirty="0">
              <a:ea typeface="ＭＳ 明朝" panose="02020609040205080304" pitchFamily="17" charset="-128"/>
            </a:endParaRPr>
          </a:p>
          <a:p>
            <a:r>
              <a:rPr lang="ja-JP" altLang="en-US" dirty="0">
                <a:ea typeface="ＭＳ 明朝" panose="02020609040205080304" pitchFamily="17" charset="-128"/>
              </a:rPr>
              <a:t>落下時の速さは、どの仰角でも、</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baseline="-25000" dirty="0">
                <a:ea typeface="ＭＳ 明朝" panose="02020609040205080304" pitchFamily="17" charset="-128"/>
              </a:rPr>
              <a:t>0</a:t>
            </a:r>
            <a:r>
              <a:rPr lang="en-US" altLang="ja-JP" dirty="0">
                <a:ea typeface="ＭＳ 明朝" panose="02020609040205080304" pitchFamily="17" charset="-128"/>
              </a:rPr>
              <a:t> = 7.0m/s</a:t>
            </a:r>
            <a:r>
              <a:rPr lang="ja-JP" altLang="en-US" dirty="0">
                <a:ea typeface="ＭＳ 明朝" panose="02020609040205080304" pitchFamily="17" charset="-128"/>
              </a:rPr>
              <a:t>に等しい。</a:t>
            </a:r>
            <a:r>
              <a:rPr lang="en-US" altLang="ja-JP" dirty="0">
                <a:ea typeface="ＭＳ 明朝" panose="02020609040205080304" pitchFamily="17" charset="-128"/>
              </a:rPr>
              <a:t>   </a:t>
            </a:r>
          </a:p>
        </p:txBody>
      </p:sp>
    </p:spTree>
    <p:extLst>
      <p:ext uri="{BB962C8B-B14F-4D97-AF65-F5344CB8AC3E}">
        <p14:creationId xmlns:p14="http://schemas.microsoft.com/office/powerpoint/2010/main" val="119008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8" grpId="0"/>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AutoShape 164">
            <a:extLst>
              <a:ext uri="{FF2B5EF4-FFF2-40B4-BE49-F238E27FC236}">
                <a16:creationId xmlns:a16="http://schemas.microsoft.com/office/drawing/2014/main" id="{DC6A5D72-D678-45E4-A8A0-FF5B5BDF4E52}"/>
              </a:ext>
            </a:extLst>
          </p:cNvPr>
          <p:cNvSpPr>
            <a:spLocks noChangeArrowheads="1"/>
          </p:cNvSpPr>
          <p:nvPr/>
        </p:nvSpPr>
        <p:spPr bwMode="auto">
          <a:xfrm>
            <a:off x="12103" y="2162790"/>
            <a:ext cx="735790" cy="45153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48" name="AutoShape 164">
            <a:extLst>
              <a:ext uri="{FF2B5EF4-FFF2-40B4-BE49-F238E27FC236}">
                <a16:creationId xmlns:a16="http://schemas.microsoft.com/office/drawing/2014/main" id="{C387DD4B-6CDD-4D7A-9984-64A2CA4595B5}"/>
              </a:ext>
            </a:extLst>
          </p:cNvPr>
          <p:cNvSpPr>
            <a:spLocks noChangeArrowheads="1"/>
          </p:cNvSpPr>
          <p:nvPr/>
        </p:nvSpPr>
        <p:spPr bwMode="auto">
          <a:xfrm>
            <a:off x="12103" y="15951"/>
            <a:ext cx="1934815" cy="47567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47" name="AutoShape 164">
            <a:extLst>
              <a:ext uri="{FF2B5EF4-FFF2-40B4-BE49-F238E27FC236}">
                <a16:creationId xmlns:a16="http://schemas.microsoft.com/office/drawing/2014/main" id="{4BE67DCF-8170-4D73-B1A9-98B6B92D3FEF}"/>
              </a:ext>
            </a:extLst>
          </p:cNvPr>
          <p:cNvSpPr>
            <a:spLocks noChangeArrowheads="1"/>
          </p:cNvSpPr>
          <p:nvPr/>
        </p:nvSpPr>
        <p:spPr bwMode="auto">
          <a:xfrm>
            <a:off x="6696075" y="0"/>
            <a:ext cx="2430034" cy="1822614"/>
          </a:xfrm>
          <a:prstGeom prst="roundRect">
            <a:avLst>
              <a:gd name="adj" fmla="val 1279"/>
            </a:avLst>
          </a:prstGeom>
          <a:solidFill>
            <a:srgbClr val="FFF0DC"/>
          </a:solidFill>
          <a:ln w="28575" algn="ctr">
            <a:solidFill>
              <a:srgbClr val="FFF0DC"/>
            </a:solidFill>
            <a:round/>
            <a:headEnd/>
            <a:tailEnd/>
          </a:ln>
          <a:effectLst>
            <a:outerShdw blurRad="50800" dist="38100" dir="8100000" algn="tr"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grpSp>
        <p:nvGrpSpPr>
          <p:cNvPr id="121" name="グループ化 120"/>
          <p:cNvGrpSpPr/>
          <p:nvPr/>
        </p:nvGrpSpPr>
        <p:grpSpPr>
          <a:xfrm>
            <a:off x="77273" y="5056523"/>
            <a:ext cx="6083300" cy="1711325"/>
            <a:chOff x="2837961" y="5146675"/>
            <a:chExt cx="6083300" cy="1711325"/>
          </a:xfrm>
          <a:effectLst/>
        </p:grpSpPr>
        <p:sp>
          <p:nvSpPr>
            <p:cNvPr id="122" name="AutoShape 113"/>
            <p:cNvSpPr>
              <a:spLocks noChangeArrowheads="1"/>
            </p:cNvSpPr>
            <p:nvPr/>
          </p:nvSpPr>
          <p:spPr bwMode="auto">
            <a:xfrm>
              <a:off x="2837961" y="5180013"/>
              <a:ext cx="6083300" cy="1677987"/>
            </a:xfrm>
            <a:prstGeom prst="roundRect">
              <a:avLst>
                <a:gd name="adj" fmla="val 16667"/>
              </a:avLst>
            </a:prstGeom>
            <a:solidFill>
              <a:srgbClr val="FFF0DC"/>
            </a:solidFill>
            <a:ln w="28575">
              <a:solidFill>
                <a:srgbClr val="FFF0DC"/>
              </a:solidFill>
              <a:round/>
              <a:headEnd/>
              <a:tailEnd/>
            </a:ln>
            <a:effectLst>
              <a:outerShdw blurRad="50800" dist="38100" dir="18900000" algn="bl" rotWithShape="0">
                <a:prstClr val="black">
                  <a:alpha val="40000"/>
                </a:prstClr>
              </a:outerShdw>
            </a:effectLst>
          </p:spPr>
          <p:txBody>
            <a:bodyPr wrap="none" anchor="ctr"/>
            <a:lstStyle/>
            <a:p>
              <a:endParaRPr lang="ja-JP" altLang="en-US"/>
            </a:p>
          </p:txBody>
        </p:sp>
        <p:sp>
          <p:nvSpPr>
            <p:cNvPr id="123" name="Rectangle 114"/>
            <p:cNvSpPr>
              <a:spLocks noChangeArrowheads="1"/>
            </p:cNvSpPr>
            <p:nvPr/>
          </p:nvSpPr>
          <p:spPr bwMode="auto">
            <a:xfrm>
              <a:off x="2912574" y="5146675"/>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運動の予測</a:t>
              </a:r>
            </a:p>
          </p:txBody>
        </p:sp>
        <p:sp>
          <p:nvSpPr>
            <p:cNvPr id="124" name="Rectangle 115"/>
            <p:cNvSpPr>
              <a:spLocks noChangeArrowheads="1"/>
            </p:cNvSpPr>
            <p:nvPr/>
          </p:nvSpPr>
          <p:spPr bwMode="auto">
            <a:xfrm>
              <a:off x="4938224" y="5165725"/>
              <a:ext cx="3281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①</a:t>
              </a:r>
              <a:r>
                <a:rPr lang="ja-JP" altLang="en-US"/>
                <a:t>物体毎に加速度と</a:t>
              </a:r>
            </a:p>
          </p:txBody>
        </p:sp>
        <p:sp>
          <p:nvSpPr>
            <p:cNvPr id="125" name="Rectangle 116"/>
            <p:cNvSpPr>
              <a:spLocks noChangeArrowheads="1"/>
            </p:cNvSpPr>
            <p:nvPr/>
          </p:nvSpPr>
          <p:spPr bwMode="auto">
            <a:xfrm>
              <a:off x="2926861" y="6335713"/>
              <a:ext cx="50498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9900CC"/>
                  </a:solidFill>
                </a:rPr>
                <a:t>質量</a:t>
              </a:r>
              <a:r>
                <a:rPr lang="en-US" altLang="ja-JP">
                  <a:solidFill>
                    <a:srgbClr val="9900CC"/>
                  </a:solidFill>
                </a:rPr>
                <a:t>×</a:t>
              </a:r>
              <a:r>
                <a:rPr lang="ja-JP" altLang="en-US">
                  <a:solidFill>
                    <a:srgbClr val="9900CC"/>
                  </a:solidFill>
                </a:rPr>
                <a:t>加速度</a:t>
              </a:r>
              <a:r>
                <a:rPr lang="en-US" altLang="ja-JP">
                  <a:solidFill>
                    <a:srgbClr val="9900CC"/>
                  </a:solidFill>
                </a:rPr>
                <a:t>=</a:t>
              </a:r>
              <a:r>
                <a:rPr lang="ja-JP" altLang="en-US">
                  <a:solidFill>
                    <a:srgbClr val="9900CC"/>
                  </a:solidFill>
                </a:rPr>
                <a:t>受ける力の総和</a:t>
              </a:r>
            </a:p>
          </p:txBody>
        </p:sp>
        <p:sp>
          <p:nvSpPr>
            <p:cNvPr id="126" name="Rectangle 117"/>
            <p:cNvSpPr>
              <a:spLocks noChangeArrowheads="1"/>
            </p:cNvSpPr>
            <p:nvPr/>
          </p:nvSpPr>
          <p:spPr bwMode="auto">
            <a:xfrm>
              <a:off x="2937974" y="5943600"/>
              <a:ext cx="5851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t>②</a:t>
              </a:r>
              <a:r>
                <a:rPr lang="ja-JP" altLang="en-US"/>
                <a:t>物体成分毎に運動方程式をたてる　　</a:t>
              </a:r>
            </a:p>
          </p:txBody>
        </p:sp>
        <p:sp>
          <p:nvSpPr>
            <p:cNvPr id="127" name="Rectangle 118"/>
            <p:cNvSpPr>
              <a:spLocks noChangeArrowheads="1"/>
            </p:cNvSpPr>
            <p:nvPr/>
          </p:nvSpPr>
          <p:spPr bwMode="auto">
            <a:xfrm>
              <a:off x="3201499" y="5549900"/>
              <a:ext cx="25939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受ける全ての力</a:t>
              </a:r>
            </a:p>
          </p:txBody>
        </p:sp>
        <p:sp>
          <p:nvSpPr>
            <p:cNvPr id="128" name="Rectangle 119"/>
            <p:cNvSpPr>
              <a:spLocks noChangeArrowheads="1"/>
            </p:cNvSpPr>
            <p:nvPr/>
          </p:nvSpPr>
          <p:spPr bwMode="auto">
            <a:xfrm>
              <a:off x="7786915" y="6333254"/>
              <a:ext cx="11049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③</a:t>
              </a:r>
              <a:r>
                <a:rPr lang="ja-JP" altLang="en-US" dirty="0"/>
                <a:t>解く</a:t>
              </a:r>
            </a:p>
          </p:txBody>
        </p:sp>
        <p:sp>
          <p:nvSpPr>
            <p:cNvPr id="129" name="Rectangle 118"/>
            <p:cNvSpPr>
              <a:spLocks noChangeArrowheads="1"/>
            </p:cNvSpPr>
            <p:nvPr/>
          </p:nvSpPr>
          <p:spPr bwMode="auto">
            <a:xfrm>
              <a:off x="7435605" y="5538178"/>
              <a:ext cx="12105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を図示</a:t>
              </a:r>
            </a:p>
          </p:txBody>
        </p:sp>
        <p:sp>
          <p:nvSpPr>
            <p:cNvPr id="130" name="Rectangle 118"/>
            <p:cNvSpPr>
              <a:spLocks noChangeArrowheads="1"/>
            </p:cNvSpPr>
            <p:nvPr/>
          </p:nvSpPr>
          <p:spPr bwMode="auto">
            <a:xfrm>
              <a:off x="5546397" y="5503009"/>
              <a:ext cx="20970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t>(</a:t>
              </a:r>
              <a:r>
                <a:rPr lang="ja-JP" altLang="en-US" dirty="0"/>
                <a:t>　　　、　　　</a:t>
              </a:r>
              <a:r>
                <a:rPr lang="en-US" altLang="ja-JP" dirty="0"/>
                <a:t>)</a:t>
              </a:r>
              <a:endParaRPr lang="ja-JP" altLang="en-US" dirty="0"/>
            </a:p>
          </p:txBody>
        </p:sp>
        <p:sp>
          <p:nvSpPr>
            <p:cNvPr id="131" name="Rectangle 118"/>
            <p:cNvSpPr>
              <a:spLocks noChangeArrowheads="1"/>
            </p:cNvSpPr>
            <p:nvPr/>
          </p:nvSpPr>
          <p:spPr bwMode="auto">
            <a:xfrm>
              <a:off x="5663344" y="5549900"/>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chemeClr val="accent2"/>
                  </a:solidFill>
                </a:rPr>
                <a:t>接触</a:t>
              </a:r>
              <a:endParaRPr lang="ja-JP" altLang="en-US" dirty="0"/>
            </a:p>
          </p:txBody>
        </p:sp>
        <p:sp>
          <p:nvSpPr>
            <p:cNvPr id="132" name="Rectangle 118"/>
            <p:cNvSpPr>
              <a:spLocks noChangeArrowheads="1"/>
            </p:cNvSpPr>
            <p:nvPr/>
          </p:nvSpPr>
          <p:spPr bwMode="auto">
            <a:xfrm>
              <a:off x="6566022" y="5526454"/>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FF00FF"/>
                  </a:solidFill>
                </a:rPr>
                <a:t>重力</a:t>
              </a:r>
              <a:endParaRPr lang="ja-JP" altLang="en-US" dirty="0"/>
            </a:p>
          </p:txBody>
        </p:sp>
      </p:grpSp>
      <p:sp>
        <p:nvSpPr>
          <p:cNvPr id="136" name="AutoShape 113"/>
          <p:cNvSpPr>
            <a:spLocks noChangeArrowheads="1"/>
          </p:cNvSpPr>
          <p:nvPr/>
        </p:nvSpPr>
        <p:spPr bwMode="auto">
          <a:xfrm>
            <a:off x="2193128" y="5186698"/>
            <a:ext cx="3494978" cy="395417"/>
          </a:xfrm>
          <a:prstGeom prst="roundRect">
            <a:avLst>
              <a:gd name="adj" fmla="val 16667"/>
            </a:avLst>
          </a:prstGeom>
          <a:solidFill>
            <a:srgbClr val="FFF0DC">
              <a:alpha val="80000"/>
            </a:srgbClr>
          </a:solidFill>
          <a:ln w="28575">
            <a:noFill/>
            <a:round/>
            <a:headEnd/>
            <a:tailEnd/>
          </a:ln>
          <a:effectLst/>
        </p:spPr>
        <p:txBody>
          <a:bodyPr wrap="none" anchor="ctr"/>
          <a:lstStyle/>
          <a:p>
            <a:endParaRPr lang="ja-JP" altLang="en-US"/>
          </a:p>
        </p:txBody>
      </p:sp>
      <p:sp>
        <p:nvSpPr>
          <p:cNvPr id="137" name="AutoShape 113"/>
          <p:cNvSpPr>
            <a:spLocks noChangeArrowheads="1"/>
          </p:cNvSpPr>
          <p:nvPr/>
        </p:nvSpPr>
        <p:spPr bwMode="auto">
          <a:xfrm>
            <a:off x="370957" y="5531209"/>
            <a:ext cx="5630598" cy="395417"/>
          </a:xfrm>
          <a:prstGeom prst="roundRect">
            <a:avLst>
              <a:gd name="adj" fmla="val 16667"/>
            </a:avLst>
          </a:prstGeom>
          <a:solidFill>
            <a:srgbClr val="FFF0DC">
              <a:alpha val="80000"/>
            </a:srgbClr>
          </a:solidFill>
          <a:ln w="28575">
            <a:noFill/>
            <a:round/>
            <a:headEnd/>
            <a:tailEnd/>
          </a:ln>
          <a:effectLst/>
        </p:spPr>
        <p:txBody>
          <a:bodyPr wrap="none" anchor="ctr"/>
          <a:lstStyle/>
          <a:p>
            <a:endParaRPr lang="ja-JP" altLang="en-US"/>
          </a:p>
        </p:txBody>
      </p:sp>
      <p:sp>
        <p:nvSpPr>
          <p:cNvPr id="133" name="AutoShape 113"/>
          <p:cNvSpPr>
            <a:spLocks noChangeArrowheads="1"/>
          </p:cNvSpPr>
          <p:nvPr/>
        </p:nvSpPr>
        <p:spPr bwMode="auto">
          <a:xfrm>
            <a:off x="261928" y="6326731"/>
            <a:ext cx="4838106" cy="395417"/>
          </a:xfrm>
          <a:prstGeom prst="roundRect">
            <a:avLst>
              <a:gd name="adj" fmla="val 16667"/>
            </a:avLst>
          </a:prstGeom>
          <a:solidFill>
            <a:srgbClr val="FFF0DC">
              <a:alpha val="80000"/>
            </a:srgbClr>
          </a:solidFill>
          <a:ln w="28575">
            <a:noFill/>
            <a:round/>
            <a:headEnd/>
            <a:tailEnd/>
          </a:ln>
          <a:effectLst/>
        </p:spPr>
        <p:txBody>
          <a:bodyPr wrap="none" anchor="ctr"/>
          <a:lstStyle/>
          <a:p>
            <a:endParaRPr lang="ja-JP" altLang="en-US"/>
          </a:p>
        </p:txBody>
      </p:sp>
      <p:sp>
        <p:nvSpPr>
          <p:cNvPr id="134" name="AutoShape 113"/>
          <p:cNvSpPr>
            <a:spLocks noChangeArrowheads="1"/>
          </p:cNvSpPr>
          <p:nvPr/>
        </p:nvSpPr>
        <p:spPr bwMode="auto">
          <a:xfrm>
            <a:off x="5104384" y="6313852"/>
            <a:ext cx="961565" cy="395417"/>
          </a:xfrm>
          <a:prstGeom prst="roundRect">
            <a:avLst>
              <a:gd name="adj" fmla="val 16667"/>
            </a:avLst>
          </a:prstGeom>
          <a:solidFill>
            <a:srgbClr val="FFF0DC">
              <a:alpha val="80000"/>
            </a:srgbClr>
          </a:solidFill>
          <a:ln w="28575">
            <a:noFill/>
            <a:round/>
            <a:headEnd/>
            <a:tailEnd/>
          </a:ln>
          <a:effectLst/>
        </p:spPr>
        <p:txBody>
          <a:bodyPr wrap="none" anchor="ctr"/>
          <a:lstStyle/>
          <a:p>
            <a:endParaRPr lang="ja-JP" altLang="en-US"/>
          </a:p>
        </p:txBody>
      </p:sp>
      <p:sp>
        <p:nvSpPr>
          <p:cNvPr id="135" name="AutoShape 113"/>
          <p:cNvSpPr>
            <a:spLocks noChangeArrowheads="1"/>
          </p:cNvSpPr>
          <p:nvPr/>
        </p:nvSpPr>
        <p:spPr bwMode="auto">
          <a:xfrm>
            <a:off x="223291" y="5914608"/>
            <a:ext cx="5752506" cy="395417"/>
          </a:xfrm>
          <a:prstGeom prst="roundRect">
            <a:avLst>
              <a:gd name="adj" fmla="val 16667"/>
            </a:avLst>
          </a:prstGeom>
          <a:solidFill>
            <a:srgbClr val="FFF0DC">
              <a:alpha val="80000"/>
            </a:srgbClr>
          </a:solidFill>
          <a:ln w="28575">
            <a:noFill/>
            <a:round/>
            <a:headEnd/>
            <a:tailEnd/>
          </a:ln>
          <a:effectLst/>
        </p:spPr>
        <p:txBody>
          <a:bodyPr wrap="none" anchor="ctr"/>
          <a:lstStyle/>
          <a:p>
            <a:endParaRPr lang="ja-JP" altLang="en-US"/>
          </a:p>
        </p:txBody>
      </p:sp>
      <p:sp>
        <p:nvSpPr>
          <p:cNvPr id="283776" name="Rectangle 128"/>
          <p:cNvSpPr>
            <a:spLocks noChangeArrowheads="1"/>
          </p:cNvSpPr>
          <p:nvPr/>
        </p:nvSpPr>
        <p:spPr bwMode="auto">
          <a:xfrm>
            <a:off x="4786313" y="1690688"/>
            <a:ext cx="10826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Symbol" pitchFamily="18" charset="2"/>
              </a:rPr>
              <a:t>m</a:t>
            </a:r>
            <a:r>
              <a:rPr lang="en-US" altLang="ja-JP" baseline="-25000"/>
              <a:t>k </a:t>
            </a:r>
            <a:r>
              <a:rPr kumimoji="0" lang="en-US" altLang="ja-JP" i="1">
                <a:latin typeface="Bookman Old Style" pitchFamily="18" charset="0"/>
                <a:ea typeface="ＭＳ ゴシック" pitchFamily="49" charset="-128"/>
              </a:rPr>
              <a:t>N </a:t>
            </a:r>
          </a:p>
        </p:txBody>
      </p:sp>
      <p:sp>
        <p:nvSpPr>
          <p:cNvPr id="283777" name="Rectangle 129"/>
          <p:cNvSpPr>
            <a:spLocks noChangeArrowheads="1"/>
          </p:cNvSpPr>
          <p:nvPr/>
        </p:nvSpPr>
        <p:spPr bwMode="auto">
          <a:xfrm>
            <a:off x="2411413" y="549275"/>
            <a:ext cx="496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t>
            </a:r>
            <a:endParaRPr kumimoji="0" lang="en-US" altLang="ja-JP">
              <a:latin typeface="Bookman Old Style" pitchFamily="18" charset="0"/>
              <a:ea typeface="ＭＳ ゴシック" pitchFamily="49" charset="-128"/>
            </a:endParaRPr>
          </a:p>
        </p:txBody>
      </p:sp>
      <p:sp>
        <p:nvSpPr>
          <p:cNvPr id="283778" name="Rectangle 130"/>
          <p:cNvSpPr>
            <a:spLocks noChangeArrowheads="1"/>
          </p:cNvSpPr>
          <p:nvPr/>
        </p:nvSpPr>
        <p:spPr bwMode="auto">
          <a:xfrm>
            <a:off x="3419475" y="1116013"/>
            <a:ext cx="2076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 </a:t>
            </a:r>
            <a:r>
              <a:rPr lang="en-US" altLang="ja-JP">
                <a:latin typeface="Bookman Old Style" pitchFamily="18" charset="0"/>
              </a:rPr>
              <a:t>–</a:t>
            </a:r>
            <a:r>
              <a:rPr kumimoji="0" lang="en-US" altLang="ja-JP" i="1">
                <a:latin typeface="Bookman Old Style" pitchFamily="18" charset="0"/>
                <a:ea typeface="ＭＳ ゴシック" pitchFamily="49" charset="-128"/>
              </a:rPr>
              <a:t>N</a:t>
            </a:r>
          </a:p>
        </p:txBody>
      </p:sp>
      <p:sp>
        <p:nvSpPr>
          <p:cNvPr id="283779" name="Rectangle 131"/>
          <p:cNvSpPr>
            <a:spLocks noChangeArrowheads="1"/>
          </p:cNvSpPr>
          <p:nvPr/>
        </p:nvSpPr>
        <p:spPr bwMode="auto">
          <a:xfrm>
            <a:off x="3419475" y="539750"/>
            <a:ext cx="2038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r>
              <a:rPr kumimoji="0" lang="en-US" altLang="ja-JP" baseline="-25000">
                <a:ea typeface="ＭＳ ゴシック" pitchFamily="49" charset="-128"/>
              </a:rPr>
              <a:t> </a:t>
            </a:r>
            <a:r>
              <a:rPr lang="en-US" altLang="ja-JP">
                <a:latin typeface="Bookman Old Style" pitchFamily="18" charset="0"/>
              </a:rPr>
              <a:t>–</a:t>
            </a:r>
            <a:r>
              <a:rPr kumimoji="0" lang="en-US" altLang="ja-JP" baseline="-25000">
                <a:ea typeface="ＭＳ ゴシック" pitchFamily="49" charset="-128"/>
              </a:rPr>
              <a:t> </a:t>
            </a:r>
            <a:r>
              <a:rPr kumimoji="0" lang="en-US" altLang="ja-JP" i="1">
                <a:latin typeface="Bookman Old Style" pitchFamily="18" charset="0"/>
                <a:ea typeface="ＭＳ ゴシック" pitchFamily="49" charset="-128"/>
              </a:rPr>
              <a:t>f </a:t>
            </a:r>
          </a:p>
        </p:txBody>
      </p:sp>
      <p:sp>
        <p:nvSpPr>
          <p:cNvPr id="283780" name="Rectangle 132"/>
          <p:cNvSpPr>
            <a:spLocks noChangeArrowheads="1"/>
          </p:cNvSpPr>
          <p:nvPr/>
        </p:nvSpPr>
        <p:spPr bwMode="auto">
          <a:xfrm>
            <a:off x="3063875" y="577850"/>
            <a:ext cx="379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latin typeface="Symbol" pitchFamily="18" charset="2"/>
              </a:rPr>
              <a:t>=</a:t>
            </a:r>
          </a:p>
        </p:txBody>
      </p:sp>
      <p:sp>
        <p:nvSpPr>
          <p:cNvPr id="283781" name="Rectangle 133"/>
          <p:cNvSpPr>
            <a:spLocks noChangeArrowheads="1"/>
          </p:cNvSpPr>
          <p:nvPr/>
        </p:nvSpPr>
        <p:spPr bwMode="auto">
          <a:xfrm>
            <a:off x="3059113" y="1125538"/>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Symbol" pitchFamily="18" charset="2"/>
              </a:rPr>
              <a:t>=</a:t>
            </a:r>
          </a:p>
        </p:txBody>
      </p:sp>
      <p:sp>
        <p:nvSpPr>
          <p:cNvPr id="283782" name="Rectangle 134"/>
          <p:cNvSpPr>
            <a:spLocks noChangeArrowheads="1"/>
          </p:cNvSpPr>
          <p:nvPr/>
        </p:nvSpPr>
        <p:spPr bwMode="auto">
          <a:xfrm>
            <a:off x="2411413" y="1125538"/>
            <a:ext cx="4968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t>
            </a:r>
          </a:p>
        </p:txBody>
      </p:sp>
      <p:sp>
        <p:nvSpPr>
          <p:cNvPr id="283783" name="Rectangle 135"/>
          <p:cNvSpPr>
            <a:spLocks noChangeArrowheads="1"/>
          </p:cNvSpPr>
          <p:nvPr/>
        </p:nvSpPr>
        <p:spPr bwMode="auto">
          <a:xfrm>
            <a:off x="0" y="1700213"/>
            <a:ext cx="4643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ea typeface="ＭＳ ゴシック" pitchFamily="49" charset="-128"/>
              </a:rPr>
              <a:t>摩擦力と垂直抗力の関係</a:t>
            </a:r>
            <a:endParaRPr kumimoji="0" lang="ja-JP" altLang="en-US">
              <a:latin typeface="Bookman Old Style" pitchFamily="18" charset="0"/>
              <a:ea typeface="ＭＳ ゴシック" pitchFamily="49" charset="-128"/>
            </a:endParaRPr>
          </a:p>
        </p:txBody>
      </p:sp>
      <p:sp>
        <p:nvSpPr>
          <p:cNvPr id="283784" name="Rectangle 136"/>
          <p:cNvSpPr>
            <a:spLocks noChangeArrowheads="1"/>
          </p:cNvSpPr>
          <p:nvPr/>
        </p:nvSpPr>
        <p:spPr bwMode="auto">
          <a:xfrm>
            <a:off x="4102100" y="1690688"/>
            <a:ext cx="730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f </a:t>
            </a:r>
            <a:r>
              <a:rPr kumimoji="0" lang="en-US" altLang="ja-JP">
                <a:latin typeface="Symbol" pitchFamily="18" charset="2"/>
                <a:ea typeface="ＭＳ ゴシック" pitchFamily="49" charset="-128"/>
              </a:rPr>
              <a:t>=</a:t>
            </a:r>
            <a:r>
              <a:rPr kumimoji="0" lang="en-US" altLang="ja-JP" i="1">
                <a:latin typeface="Bookman Old Style" pitchFamily="18" charset="0"/>
                <a:ea typeface="ＭＳ ゴシック" pitchFamily="49" charset="-128"/>
              </a:rPr>
              <a:t> </a:t>
            </a:r>
          </a:p>
        </p:txBody>
      </p:sp>
      <p:sp>
        <p:nvSpPr>
          <p:cNvPr id="283785" name="Rectangle 137"/>
          <p:cNvSpPr>
            <a:spLocks noChangeArrowheads="1"/>
          </p:cNvSpPr>
          <p:nvPr/>
        </p:nvSpPr>
        <p:spPr bwMode="auto">
          <a:xfrm>
            <a:off x="3348038" y="1125538"/>
            <a:ext cx="2519362"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3786" name="Rectangle 138"/>
          <p:cNvSpPr>
            <a:spLocks noChangeArrowheads="1"/>
          </p:cNvSpPr>
          <p:nvPr/>
        </p:nvSpPr>
        <p:spPr bwMode="auto">
          <a:xfrm>
            <a:off x="4716463" y="1700213"/>
            <a:ext cx="1150937" cy="5048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3787" name="Rectangle 139"/>
          <p:cNvSpPr>
            <a:spLocks noChangeArrowheads="1"/>
          </p:cNvSpPr>
          <p:nvPr/>
        </p:nvSpPr>
        <p:spPr bwMode="auto">
          <a:xfrm>
            <a:off x="0" y="1125538"/>
            <a:ext cx="2317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斜面垂直成分</a:t>
            </a:r>
          </a:p>
        </p:txBody>
      </p:sp>
      <p:sp>
        <p:nvSpPr>
          <p:cNvPr id="283788" name="Rectangle 140"/>
          <p:cNvSpPr>
            <a:spLocks noChangeArrowheads="1"/>
          </p:cNvSpPr>
          <p:nvPr/>
        </p:nvSpPr>
        <p:spPr bwMode="auto">
          <a:xfrm>
            <a:off x="0" y="549275"/>
            <a:ext cx="2317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斜面平行成分</a:t>
            </a:r>
          </a:p>
        </p:txBody>
      </p:sp>
      <p:sp>
        <p:nvSpPr>
          <p:cNvPr id="283789" name="Rectangle 141"/>
          <p:cNvSpPr>
            <a:spLocks noChangeArrowheads="1"/>
          </p:cNvSpPr>
          <p:nvPr/>
        </p:nvSpPr>
        <p:spPr bwMode="auto">
          <a:xfrm>
            <a:off x="3348038" y="549275"/>
            <a:ext cx="2519362"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3790" name="Rectangle 142"/>
          <p:cNvSpPr>
            <a:spLocks noChangeArrowheads="1"/>
          </p:cNvSpPr>
          <p:nvPr/>
        </p:nvSpPr>
        <p:spPr bwMode="auto">
          <a:xfrm>
            <a:off x="2411413" y="549275"/>
            <a:ext cx="72072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3791" name="Rectangle 143"/>
          <p:cNvSpPr>
            <a:spLocks noChangeArrowheads="1"/>
          </p:cNvSpPr>
          <p:nvPr/>
        </p:nvSpPr>
        <p:spPr bwMode="auto">
          <a:xfrm>
            <a:off x="2411413" y="1125538"/>
            <a:ext cx="7207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3792" name="Rectangle 144"/>
          <p:cNvSpPr>
            <a:spLocks noChangeArrowheads="1"/>
          </p:cNvSpPr>
          <p:nvPr/>
        </p:nvSpPr>
        <p:spPr bwMode="auto">
          <a:xfrm>
            <a:off x="5795963" y="476250"/>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(1)</a:t>
            </a:r>
          </a:p>
        </p:txBody>
      </p:sp>
      <p:sp>
        <p:nvSpPr>
          <p:cNvPr id="283793" name="Rectangle 145"/>
          <p:cNvSpPr>
            <a:spLocks noChangeArrowheads="1"/>
          </p:cNvSpPr>
          <p:nvPr/>
        </p:nvSpPr>
        <p:spPr bwMode="auto">
          <a:xfrm>
            <a:off x="5795963" y="1052513"/>
            <a:ext cx="600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(2)</a:t>
            </a:r>
          </a:p>
        </p:txBody>
      </p:sp>
      <p:sp>
        <p:nvSpPr>
          <p:cNvPr id="283794" name="Rectangle 146"/>
          <p:cNvSpPr>
            <a:spLocks noChangeArrowheads="1"/>
          </p:cNvSpPr>
          <p:nvPr/>
        </p:nvSpPr>
        <p:spPr bwMode="auto">
          <a:xfrm>
            <a:off x="5795963" y="1700213"/>
            <a:ext cx="600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(3)</a:t>
            </a:r>
          </a:p>
        </p:txBody>
      </p:sp>
      <p:sp>
        <p:nvSpPr>
          <p:cNvPr id="283796" name="Rectangle 148"/>
          <p:cNvSpPr>
            <a:spLocks noChangeArrowheads="1"/>
          </p:cNvSpPr>
          <p:nvPr/>
        </p:nvSpPr>
        <p:spPr bwMode="auto">
          <a:xfrm>
            <a:off x="2771775" y="549275"/>
            <a:ext cx="404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a</a:t>
            </a:r>
          </a:p>
        </p:txBody>
      </p:sp>
      <p:sp>
        <p:nvSpPr>
          <p:cNvPr id="283798" name="Rectangle 150"/>
          <p:cNvSpPr>
            <a:spLocks noChangeArrowheads="1"/>
          </p:cNvSpPr>
          <p:nvPr/>
        </p:nvSpPr>
        <p:spPr bwMode="auto">
          <a:xfrm>
            <a:off x="2771775" y="1125538"/>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ea typeface="ＭＳ ゴシック" pitchFamily="49" charset="-128"/>
              </a:rPr>
              <a:t>0</a:t>
            </a:r>
          </a:p>
        </p:txBody>
      </p:sp>
      <p:sp>
        <p:nvSpPr>
          <p:cNvPr id="283721" name="Line 73"/>
          <p:cNvSpPr>
            <a:spLocks noChangeShapeType="1"/>
          </p:cNvSpPr>
          <p:nvPr/>
        </p:nvSpPr>
        <p:spPr bwMode="auto">
          <a:xfrm flipH="1" flipV="1">
            <a:off x="5651500" y="549275"/>
            <a:ext cx="720725" cy="187166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grpSp>
        <p:nvGrpSpPr>
          <p:cNvPr id="16408" name="Group 113"/>
          <p:cNvGrpSpPr>
            <a:grpSpLocks/>
          </p:cNvGrpSpPr>
          <p:nvPr/>
        </p:nvGrpSpPr>
        <p:grpSpPr bwMode="auto">
          <a:xfrm>
            <a:off x="5006182" y="2633662"/>
            <a:ext cx="3805238" cy="2992438"/>
            <a:chOff x="3152" y="1660"/>
            <a:chExt cx="2397" cy="1885"/>
          </a:xfrm>
        </p:grpSpPr>
        <p:sp>
          <p:nvSpPr>
            <p:cNvPr id="16497" name="AutoShape 115"/>
            <p:cNvSpPr>
              <a:spLocks noChangeArrowheads="1"/>
            </p:cNvSpPr>
            <p:nvPr/>
          </p:nvSpPr>
          <p:spPr bwMode="auto">
            <a:xfrm flipH="1">
              <a:off x="3152" y="1706"/>
              <a:ext cx="2313" cy="1316"/>
            </a:xfrm>
            <a:prstGeom prst="rtTriangle">
              <a:avLst/>
            </a:prstGeom>
            <a:solidFill>
              <a:srgbClr val="EAEAEA"/>
            </a:solidFill>
            <a:ln w="9525">
              <a:solidFill>
                <a:srgbClr val="777777"/>
              </a:solidFill>
              <a:miter lim="800000"/>
              <a:headEnd/>
              <a:tailEnd/>
            </a:ln>
          </p:spPr>
          <p:txBody>
            <a:bodyPr anchor="ctr">
              <a:spAutoFit/>
            </a:bodyPr>
            <a:lstStyle/>
            <a:p>
              <a:endParaRPr lang="ja-JP" altLang="en-US"/>
            </a:p>
          </p:txBody>
        </p:sp>
        <p:sp>
          <p:nvSpPr>
            <p:cNvPr id="16498" name="Freeform 116"/>
            <p:cNvSpPr>
              <a:spLocks/>
            </p:cNvSpPr>
            <p:nvPr/>
          </p:nvSpPr>
          <p:spPr bwMode="auto">
            <a:xfrm>
              <a:off x="4014" y="1660"/>
              <a:ext cx="595" cy="837"/>
            </a:xfrm>
            <a:custGeom>
              <a:avLst/>
              <a:gdLst>
                <a:gd name="T0" fmla="*/ 550 w 595"/>
                <a:gd name="T1" fmla="*/ 209 h 837"/>
                <a:gd name="T2" fmla="*/ 586 w 595"/>
                <a:gd name="T3" fmla="*/ 106 h 837"/>
                <a:gd name="T4" fmla="*/ 504 w 595"/>
                <a:gd name="T5" fmla="*/ 11 h 837"/>
                <a:gd name="T6" fmla="*/ 376 w 595"/>
                <a:gd name="T7" fmla="*/ 37 h 837"/>
                <a:gd name="T8" fmla="*/ 355 w 595"/>
                <a:gd name="T9" fmla="*/ 149 h 837"/>
                <a:gd name="T10" fmla="*/ 442 w 595"/>
                <a:gd name="T11" fmla="*/ 232 h 837"/>
                <a:gd name="T12" fmla="*/ 421 w 595"/>
                <a:gd name="T13" fmla="*/ 274 h 837"/>
                <a:gd name="T14" fmla="*/ 345 w 595"/>
                <a:gd name="T15" fmla="*/ 381 h 837"/>
                <a:gd name="T16" fmla="*/ 243 w 595"/>
                <a:gd name="T17" fmla="*/ 511 h 837"/>
                <a:gd name="T18" fmla="*/ 284 w 595"/>
                <a:gd name="T19" fmla="*/ 533 h 837"/>
                <a:gd name="T20" fmla="*/ 390 w 595"/>
                <a:gd name="T21" fmla="*/ 426 h 837"/>
                <a:gd name="T22" fmla="*/ 394 w 595"/>
                <a:gd name="T23" fmla="*/ 544 h 837"/>
                <a:gd name="T24" fmla="*/ 234 w 595"/>
                <a:gd name="T25" fmla="*/ 653 h 837"/>
                <a:gd name="T26" fmla="*/ 74 w 595"/>
                <a:gd name="T27" fmla="*/ 762 h 837"/>
                <a:gd name="T28" fmla="*/ 5 w 595"/>
                <a:gd name="T29" fmla="*/ 785 h 837"/>
                <a:gd name="T30" fmla="*/ 104 w 595"/>
                <a:gd name="T31" fmla="*/ 824 h 837"/>
                <a:gd name="T32" fmla="*/ 284 w 595"/>
                <a:gd name="T33" fmla="*/ 707 h 837"/>
                <a:gd name="T34" fmla="*/ 546 w 595"/>
                <a:gd name="T35" fmla="*/ 579 h 837"/>
                <a:gd name="T36" fmla="*/ 577 w 595"/>
                <a:gd name="T37" fmla="*/ 333 h 837"/>
                <a:gd name="T38" fmla="*/ 535 w 595"/>
                <a:gd name="T39" fmla="*/ 202 h 8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95"/>
                <a:gd name="T61" fmla="*/ 0 h 837"/>
                <a:gd name="T62" fmla="*/ 595 w 595"/>
                <a:gd name="T63" fmla="*/ 837 h 83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95" h="837">
                  <a:moveTo>
                    <a:pt x="550" y="209"/>
                  </a:moveTo>
                  <a:cubicBezTo>
                    <a:pt x="556" y="193"/>
                    <a:pt x="594" y="139"/>
                    <a:pt x="586" y="106"/>
                  </a:cubicBezTo>
                  <a:cubicBezTo>
                    <a:pt x="578" y="73"/>
                    <a:pt x="539" y="22"/>
                    <a:pt x="504" y="11"/>
                  </a:cubicBezTo>
                  <a:cubicBezTo>
                    <a:pt x="469" y="0"/>
                    <a:pt x="401" y="14"/>
                    <a:pt x="376" y="37"/>
                  </a:cubicBezTo>
                  <a:cubicBezTo>
                    <a:pt x="352" y="60"/>
                    <a:pt x="344" y="117"/>
                    <a:pt x="355" y="149"/>
                  </a:cubicBezTo>
                  <a:cubicBezTo>
                    <a:pt x="366" y="181"/>
                    <a:pt x="431" y="211"/>
                    <a:pt x="442" y="232"/>
                  </a:cubicBezTo>
                  <a:cubicBezTo>
                    <a:pt x="453" y="253"/>
                    <a:pt x="437" y="249"/>
                    <a:pt x="421" y="274"/>
                  </a:cubicBezTo>
                  <a:cubicBezTo>
                    <a:pt x="405" y="299"/>
                    <a:pt x="375" y="341"/>
                    <a:pt x="345" y="381"/>
                  </a:cubicBezTo>
                  <a:cubicBezTo>
                    <a:pt x="316" y="421"/>
                    <a:pt x="254" y="487"/>
                    <a:pt x="243" y="511"/>
                  </a:cubicBezTo>
                  <a:cubicBezTo>
                    <a:pt x="232" y="536"/>
                    <a:pt x="259" y="547"/>
                    <a:pt x="284" y="533"/>
                  </a:cubicBezTo>
                  <a:cubicBezTo>
                    <a:pt x="308" y="520"/>
                    <a:pt x="371" y="424"/>
                    <a:pt x="390" y="426"/>
                  </a:cubicBezTo>
                  <a:cubicBezTo>
                    <a:pt x="407" y="428"/>
                    <a:pt x="419" y="507"/>
                    <a:pt x="394" y="544"/>
                  </a:cubicBezTo>
                  <a:cubicBezTo>
                    <a:pt x="368" y="583"/>
                    <a:pt x="287" y="617"/>
                    <a:pt x="234" y="653"/>
                  </a:cubicBezTo>
                  <a:cubicBezTo>
                    <a:pt x="181" y="689"/>
                    <a:pt x="112" y="740"/>
                    <a:pt x="74" y="762"/>
                  </a:cubicBezTo>
                  <a:cubicBezTo>
                    <a:pt x="36" y="784"/>
                    <a:pt x="0" y="775"/>
                    <a:pt x="5" y="785"/>
                  </a:cubicBezTo>
                  <a:cubicBezTo>
                    <a:pt x="10" y="795"/>
                    <a:pt x="58" y="837"/>
                    <a:pt x="104" y="824"/>
                  </a:cubicBezTo>
                  <a:cubicBezTo>
                    <a:pt x="150" y="811"/>
                    <a:pt x="210" y="748"/>
                    <a:pt x="284" y="707"/>
                  </a:cubicBezTo>
                  <a:cubicBezTo>
                    <a:pt x="358" y="666"/>
                    <a:pt x="497" y="641"/>
                    <a:pt x="546" y="579"/>
                  </a:cubicBezTo>
                  <a:cubicBezTo>
                    <a:pt x="595" y="517"/>
                    <a:pt x="579" y="396"/>
                    <a:pt x="577" y="333"/>
                  </a:cubicBezTo>
                  <a:cubicBezTo>
                    <a:pt x="575" y="270"/>
                    <a:pt x="544" y="229"/>
                    <a:pt x="535" y="202"/>
                  </a:cubicBezTo>
                </a:path>
              </a:pathLst>
            </a:custGeom>
            <a:solidFill>
              <a:srgbClr val="FFCC99"/>
            </a:solidFill>
            <a:ln w="9525" cap="flat" cmpd="sng">
              <a:solidFill>
                <a:srgbClr val="FFCC99"/>
              </a:solidFill>
              <a:prstDash val="solid"/>
              <a:round/>
              <a:headEnd/>
              <a:tailEnd/>
            </a:ln>
          </p:spPr>
          <p:txBody>
            <a:bodyPr anchor="ctr">
              <a:spAutoFit/>
            </a:bodyPr>
            <a:lstStyle/>
            <a:p>
              <a:endParaRPr lang="ja-JP" altLang="en-US"/>
            </a:p>
          </p:txBody>
        </p:sp>
        <p:sp>
          <p:nvSpPr>
            <p:cNvPr id="16499" name="Rectangle 117"/>
            <p:cNvSpPr>
              <a:spLocks noChangeArrowheads="1"/>
            </p:cNvSpPr>
            <p:nvPr/>
          </p:nvSpPr>
          <p:spPr bwMode="auto">
            <a:xfrm>
              <a:off x="3515" y="2704"/>
              <a:ext cx="23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Symbol" pitchFamily="18" charset="2"/>
                  <a:ea typeface="ＭＳ ゴシック" pitchFamily="49" charset="-128"/>
                </a:rPr>
                <a:t>q</a:t>
              </a:r>
            </a:p>
          </p:txBody>
        </p:sp>
        <p:sp>
          <p:nvSpPr>
            <p:cNvPr id="16500" name="Rectangle 118"/>
            <p:cNvSpPr>
              <a:spLocks noChangeArrowheads="1"/>
            </p:cNvSpPr>
            <p:nvPr/>
          </p:nvSpPr>
          <p:spPr bwMode="auto">
            <a:xfrm>
              <a:off x="4377" y="1910"/>
              <a:ext cx="31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t>
              </a:r>
            </a:p>
          </p:txBody>
        </p:sp>
        <p:sp>
          <p:nvSpPr>
            <p:cNvPr id="16501" name="Rectangle 119"/>
            <p:cNvSpPr>
              <a:spLocks noChangeArrowheads="1"/>
            </p:cNvSpPr>
            <p:nvPr/>
          </p:nvSpPr>
          <p:spPr bwMode="auto">
            <a:xfrm>
              <a:off x="4076" y="3022"/>
              <a:ext cx="1473"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2400" dirty="0">
                  <a:solidFill>
                    <a:srgbClr val="C84600"/>
                  </a:solidFill>
                  <a:ea typeface="ＭＳ ゴシック" pitchFamily="49" charset="-128"/>
                </a:rPr>
                <a:t>重力を斜面平行</a:t>
              </a:r>
            </a:p>
            <a:p>
              <a:pPr>
                <a:spcBef>
                  <a:spcPct val="0"/>
                </a:spcBef>
              </a:pPr>
              <a:r>
                <a:rPr kumimoji="0" lang="ja-JP" altLang="en-US" sz="2400" dirty="0">
                  <a:solidFill>
                    <a:srgbClr val="C84600"/>
                  </a:solidFill>
                  <a:ea typeface="ＭＳ ゴシック" pitchFamily="49" charset="-128"/>
                </a:rPr>
                <a:t>垂直成分に分解</a:t>
              </a:r>
            </a:p>
          </p:txBody>
        </p:sp>
      </p:grpSp>
      <p:sp>
        <p:nvSpPr>
          <p:cNvPr id="283681" name="Rectangle 33"/>
          <p:cNvSpPr>
            <a:spLocks noChangeArrowheads="1"/>
          </p:cNvSpPr>
          <p:nvPr/>
        </p:nvSpPr>
        <p:spPr bwMode="auto">
          <a:xfrm>
            <a:off x="0" y="0"/>
            <a:ext cx="1962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C84600"/>
                </a:solidFill>
              </a:rPr>
              <a:t>運動方程式</a:t>
            </a:r>
          </a:p>
        </p:txBody>
      </p:sp>
      <p:sp>
        <p:nvSpPr>
          <p:cNvPr id="283691" name="Rectangle 43"/>
          <p:cNvSpPr>
            <a:spLocks noChangeArrowheads="1"/>
          </p:cNvSpPr>
          <p:nvPr/>
        </p:nvSpPr>
        <p:spPr bwMode="auto">
          <a:xfrm>
            <a:off x="2843213" y="0"/>
            <a:ext cx="2886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CC00CC"/>
                </a:solidFill>
                <a:latin typeface="Bookman Old Style" pitchFamily="18" charset="0"/>
              </a:rPr>
              <a:t>質量</a:t>
            </a:r>
            <a:r>
              <a:rPr lang="en-US" altLang="ja-JP">
                <a:solidFill>
                  <a:srgbClr val="CC00CC"/>
                </a:solidFill>
                <a:latin typeface="Bookman Old Style" pitchFamily="18" charset="0"/>
              </a:rPr>
              <a:t>×</a:t>
            </a:r>
            <a:r>
              <a:rPr lang="ja-JP" altLang="en-US">
                <a:solidFill>
                  <a:srgbClr val="CC00CC"/>
                </a:solidFill>
                <a:latin typeface="Bookman Old Style" pitchFamily="18" charset="0"/>
              </a:rPr>
              <a:t>加速度</a:t>
            </a:r>
            <a:r>
              <a:rPr lang="en-US" altLang="ja-JP">
                <a:solidFill>
                  <a:srgbClr val="CC00CC"/>
                </a:solidFill>
                <a:latin typeface="Bookman Old Style" pitchFamily="18" charset="0"/>
              </a:rPr>
              <a:t>=</a:t>
            </a:r>
            <a:r>
              <a:rPr lang="ja-JP" altLang="en-US">
                <a:solidFill>
                  <a:srgbClr val="CC00CC"/>
                </a:solidFill>
                <a:latin typeface="Bookman Old Style" pitchFamily="18" charset="0"/>
              </a:rPr>
              <a:t>力</a:t>
            </a:r>
          </a:p>
        </p:txBody>
      </p:sp>
      <p:sp>
        <p:nvSpPr>
          <p:cNvPr id="283693" name="Rectangle 45"/>
          <p:cNvSpPr>
            <a:spLocks noChangeArrowheads="1"/>
          </p:cNvSpPr>
          <p:nvPr/>
        </p:nvSpPr>
        <p:spPr bwMode="auto">
          <a:xfrm>
            <a:off x="0" y="2133600"/>
            <a:ext cx="749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C84600"/>
                </a:solidFill>
              </a:rPr>
              <a:t>解く</a:t>
            </a:r>
          </a:p>
        </p:txBody>
      </p:sp>
      <p:sp>
        <p:nvSpPr>
          <p:cNvPr id="283702" name="Line 54"/>
          <p:cNvSpPr>
            <a:spLocks noChangeShapeType="1"/>
          </p:cNvSpPr>
          <p:nvPr/>
        </p:nvSpPr>
        <p:spPr bwMode="auto">
          <a:xfrm flipH="1" flipV="1">
            <a:off x="1254033" y="496389"/>
            <a:ext cx="2181497" cy="5486400"/>
          </a:xfrm>
          <a:prstGeom prst="line">
            <a:avLst/>
          </a:prstGeom>
          <a:noFill/>
          <a:ln w="5715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83709" name="Line 61"/>
          <p:cNvSpPr>
            <a:spLocks noChangeShapeType="1"/>
          </p:cNvSpPr>
          <p:nvPr/>
        </p:nvSpPr>
        <p:spPr bwMode="auto">
          <a:xfrm flipH="1" flipV="1">
            <a:off x="5724525" y="476250"/>
            <a:ext cx="1662113" cy="2795588"/>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11" name="Line 63"/>
          <p:cNvSpPr>
            <a:spLocks noChangeShapeType="1"/>
          </p:cNvSpPr>
          <p:nvPr/>
        </p:nvSpPr>
        <p:spPr bwMode="auto">
          <a:xfrm flipH="1" flipV="1">
            <a:off x="5651500" y="549275"/>
            <a:ext cx="936625" cy="2808288"/>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13" name="AutoShape 65"/>
          <p:cNvSpPr>
            <a:spLocks noChangeArrowheads="1"/>
          </p:cNvSpPr>
          <p:nvPr/>
        </p:nvSpPr>
        <p:spPr bwMode="auto">
          <a:xfrm>
            <a:off x="979488" y="2238375"/>
            <a:ext cx="2274887" cy="1398588"/>
          </a:xfrm>
          <a:prstGeom prst="roundRect">
            <a:avLst>
              <a:gd name="adj" fmla="val 16667"/>
            </a:avLst>
          </a:prstGeom>
          <a:solidFill>
            <a:srgbClr val="FFF0DC"/>
          </a:solidFill>
          <a:ln w="28575">
            <a:solidFill>
              <a:srgbClr val="FFF0DC"/>
            </a:solidFill>
            <a:round/>
            <a:headEnd/>
            <a:tailEnd/>
          </a:ln>
          <a:effectLst>
            <a:outerShdw blurRad="50800" dist="38100" dir="2700000" algn="tl" rotWithShape="0">
              <a:prstClr val="black">
                <a:alpha val="40000"/>
              </a:prstClr>
            </a:outerShdw>
          </a:effectLst>
        </p:spPr>
        <p:txBody>
          <a:bodyPr>
            <a:spAutoFit/>
          </a:bodyPr>
          <a:lstStyle/>
          <a:p>
            <a:pPr>
              <a:lnSpc>
                <a:spcPct val="90000"/>
              </a:lnSpc>
              <a:spcBef>
                <a:spcPct val="0"/>
              </a:spcBef>
            </a:pPr>
            <a:r>
              <a:rPr kumimoji="0" lang="ja-JP" altLang="en-US">
                <a:solidFill>
                  <a:srgbClr val="C84600"/>
                </a:solidFill>
              </a:rPr>
              <a:t>加速度、力</a:t>
            </a:r>
          </a:p>
          <a:p>
            <a:pPr>
              <a:lnSpc>
                <a:spcPct val="90000"/>
              </a:lnSpc>
              <a:spcBef>
                <a:spcPct val="0"/>
              </a:spcBef>
            </a:pPr>
            <a:r>
              <a:rPr kumimoji="0" lang="ja-JP" altLang="en-US">
                <a:solidFill>
                  <a:srgbClr val="C84600"/>
                </a:solidFill>
              </a:rPr>
              <a:t>の正方向は</a:t>
            </a:r>
          </a:p>
          <a:p>
            <a:pPr>
              <a:lnSpc>
                <a:spcPct val="90000"/>
              </a:lnSpc>
              <a:spcBef>
                <a:spcPct val="0"/>
              </a:spcBef>
            </a:pPr>
            <a:r>
              <a:rPr kumimoji="0" lang="ja-JP" altLang="en-US">
                <a:solidFill>
                  <a:srgbClr val="C84600"/>
                </a:solidFill>
              </a:rPr>
              <a:t>同じにする</a:t>
            </a:r>
          </a:p>
        </p:txBody>
      </p:sp>
      <p:sp>
        <p:nvSpPr>
          <p:cNvPr id="283723" name="Line 75"/>
          <p:cNvSpPr>
            <a:spLocks noChangeShapeType="1"/>
          </p:cNvSpPr>
          <p:nvPr/>
        </p:nvSpPr>
        <p:spPr bwMode="auto">
          <a:xfrm flipH="1" flipV="1">
            <a:off x="755650" y="2565400"/>
            <a:ext cx="4608513" cy="3671888"/>
          </a:xfrm>
          <a:prstGeom prst="line">
            <a:avLst/>
          </a:prstGeom>
          <a:noFill/>
          <a:ln w="5715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19" name="Line 71"/>
          <p:cNvSpPr>
            <a:spLocks noChangeShapeType="1"/>
          </p:cNvSpPr>
          <p:nvPr/>
        </p:nvSpPr>
        <p:spPr bwMode="auto">
          <a:xfrm flipH="1" flipV="1">
            <a:off x="5724525" y="476250"/>
            <a:ext cx="1511300" cy="331311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grpSp>
        <p:nvGrpSpPr>
          <p:cNvPr id="5" name="Group 178"/>
          <p:cNvGrpSpPr>
            <a:grpSpLocks/>
          </p:cNvGrpSpPr>
          <p:nvPr/>
        </p:nvGrpSpPr>
        <p:grpSpPr bwMode="auto">
          <a:xfrm>
            <a:off x="4862513" y="2781300"/>
            <a:ext cx="2967037" cy="1230313"/>
            <a:chOff x="3063" y="1752"/>
            <a:chExt cx="1869" cy="775"/>
          </a:xfrm>
        </p:grpSpPr>
        <p:sp>
          <p:nvSpPr>
            <p:cNvPr id="16486" name="Rectangle 179"/>
            <p:cNvSpPr>
              <a:spLocks noChangeArrowheads="1"/>
            </p:cNvSpPr>
            <p:nvPr/>
          </p:nvSpPr>
          <p:spPr bwMode="auto">
            <a:xfrm>
              <a:off x="3063" y="2200"/>
              <a:ext cx="9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p>
          </p:txBody>
        </p:sp>
        <p:sp>
          <p:nvSpPr>
            <p:cNvPr id="16487" name="Rectangle 180"/>
            <p:cNvSpPr>
              <a:spLocks noChangeArrowheads="1"/>
            </p:cNvSpPr>
            <p:nvPr/>
          </p:nvSpPr>
          <p:spPr bwMode="auto">
            <a:xfrm>
              <a:off x="3583" y="1752"/>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a</a:t>
              </a:r>
            </a:p>
          </p:txBody>
        </p:sp>
        <p:sp>
          <p:nvSpPr>
            <p:cNvPr id="16488" name="Line 181"/>
            <p:cNvSpPr>
              <a:spLocks noChangeShapeType="1"/>
            </p:cNvSpPr>
            <p:nvPr/>
          </p:nvSpPr>
          <p:spPr bwMode="auto">
            <a:xfrm flipV="1">
              <a:off x="3602" y="1930"/>
              <a:ext cx="409" cy="237"/>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6489" name="Line 182"/>
            <p:cNvSpPr>
              <a:spLocks noChangeShapeType="1"/>
            </p:cNvSpPr>
            <p:nvPr/>
          </p:nvSpPr>
          <p:spPr bwMode="auto">
            <a:xfrm flipH="1">
              <a:off x="4086" y="2159"/>
              <a:ext cx="336" cy="191"/>
            </a:xfrm>
            <a:prstGeom prst="line">
              <a:avLst/>
            </a:prstGeom>
            <a:noFill/>
            <a:ln w="76200">
              <a:solidFill>
                <a:srgbClr val="FF3399"/>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6490" name="Rectangle 183"/>
            <p:cNvSpPr>
              <a:spLocks noChangeArrowheads="1"/>
            </p:cNvSpPr>
            <p:nvPr/>
          </p:nvSpPr>
          <p:spPr bwMode="auto">
            <a:xfrm>
              <a:off x="4740" y="1842"/>
              <a:ext cx="1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rPr>
                <a:t>f</a:t>
              </a:r>
            </a:p>
          </p:txBody>
        </p:sp>
        <p:sp>
          <p:nvSpPr>
            <p:cNvPr id="16491" name="Line 184"/>
            <p:cNvSpPr>
              <a:spLocks noChangeShapeType="1"/>
            </p:cNvSpPr>
            <p:nvPr/>
          </p:nvSpPr>
          <p:spPr bwMode="auto">
            <a:xfrm flipH="1">
              <a:off x="4422" y="2115"/>
              <a:ext cx="317" cy="181"/>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grpSp>
      <p:grpSp>
        <p:nvGrpSpPr>
          <p:cNvPr id="6" name="Group 185"/>
          <p:cNvGrpSpPr>
            <a:grpSpLocks/>
          </p:cNvGrpSpPr>
          <p:nvPr/>
        </p:nvGrpSpPr>
        <p:grpSpPr bwMode="auto">
          <a:xfrm>
            <a:off x="6156325" y="2205038"/>
            <a:ext cx="2817813" cy="2143125"/>
            <a:chOff x="3878" y="1389"/>
            <a:chExt cx="1775" cy="1350"/>
          </a:xfrm>
        </p:grpSpPr>
        <p:sp>
          <p:nvSpPr>
            <p:cNvPr id="16482" name="Line 186"/>
            <p:cNvSpPr>
              <a:spLocks noChangeShapeType="1"/>
            </p:cNvSpPr>
            <p:nvPr/>
          </p:nvSpPr>
          <p:spPr bwMode="auto">
            <a:xfrm flipH="1" flipV="1">
              <a:off x="4422" y="2160"/>
              <a:ext cx="334" cy="579"/>
            </a:xfrm>
            <a:prstGeom prst="line">
              <a:avLst/>
            </a:prstGeom>
            <a:noFill/>
            <a:ln w="76200">
              <a:solidFill>
                <a:srgbClr val="FF3399"/>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6483" name="Line 187"/>
            <p:cNvSpPr>
              <a:spLocks noChangeShapeType="1"/>
            </p:cNvSpPr>
            <p:nvPr/>
          </p:nvSpPr>
          <p:spPr bwMode="auto">
            <a:xfrm flipH="1" flipV="1">
              <a:off x="4077" y="1710"/>
              <a:ext cx="344" cy="58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6484" name="Rectangle 188"/>
            <p:cNvSpPr>
              <a:spLocks noChangeArrowheads="1"/>
            </p:cNvSpPr>
            <p:nvPr/>
          </p:nvSpPr>
          <p:spPr bwMode="auto">
            <a:xfrm>
              <a:off x="3878" y="1389"/>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ea typeface="ＭＳ ゴシック" pitchFamily="49" charset="-128"/>
                </a:rPr>
                <a:t>N</a:t>
              </a:r>
            </a:p>
          </p:txBody>
        </p:sp>
        <p:sp>
          <p:nvSpPr>
            <p:cNvPr id="16485" name="Rectangle 189"/>
            <p:cNvSpPr>
              <a:spLocks noChangeArrowheads="1"/>
            </p:cNvSpPr>
            <p:nvPr/>
          </p:nvSpPr>
          <p:spPr bwMode="auto">
            <a:xfrm>
              <a:off x="4674" y="2199"/>
              <a:ext cx="97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a:t>
              </a:r>
              <a:endParaRPr kumimoji="0" lang="en-US" altLang="ja-JP">
                <a:ea typeface="ＭＳ ゴシック" pitchFamily="49" charset="-128"/>
              </a:endParaRPr>
            </a:p>
          </p:txBody>
        </p:sp>
      </p:grpSp>
      <p:grpSp>
        <p:nvGrpSpPr>
          <p:cNvPr id="7" name="Group 190"/>
          <p:cNvGrpSpPr>
            <a:grpSpLocks/>
          </p:cNvGrpSpPr>
          <p:nvPr/>
        </p:nvGrpSpPr>
        <p:grpSpPr bwMode="auto">
          <a:xfrm>
            <a:off x="6156325" y="2205038"/>
            <a:ext cx="1673225" cy="1439862"/>
            <a:chOff x="3878" y="1389"/>
            <a:chExt cx="1054" cy="907"/>
          </a:xfrm>
        </p:grpSpPr>
        <p:sp>
          <p:nvSpPr>
            <p:cNvPr id="16478" name="Line 191"/>
            <p:cNvSpPr>
              <a:spLocks noChangeShapeType="1"/>
            </p:cNvSpPr>
            <p:nvPr/>
          </p:nvSpPr>
          <p:spPr bwMode="auto">
            <a:xfrm flipH="1" flipV="1">
              <a:off x="4077" y="1710"/>
              <a:ext cx="344" cy="58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6479" name="Rectangle 192"/>
            <p:cNvSpPr>
              <a:spLocks noChangeArrowheads="1"/>
            </p:cNvSpPr>
            <p:nvPr/>
          </p:nvSpPr>
          <p:spPr bwMode="auto">
            <a:xfrm>
              <a:off x="3878" y="1389"/>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ea typeface="ＭＳ ゴシック" pitchFamily="49" charset="-128"/>
                </a:rPr>
                <a:t>N</a:t>
              </a:r>
            </a:p>
          </p:txBody>
        </p:sp>
        <p:sp>
          <p:nvSpPr>
            <p:cNvPr id="16480" name="Rectangle 193"/>
            <p:cNvSpPr>
              <a:spLocks noChangeArrowheads="1"/>
            </p:cNvSpPr>
            <p:nvPr/>
          </p:nvSpPr>
          <p:spPr bwMode="auto">
            <a:xfrm>
              <a:off x="4740" y="1842"/>
              <a:ext cx="1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rPr>
                <a:t>f</a:t>
              </a:r>
            </a:p>
          </p:txBody>
        </p:sp>
        <p:sp>
          <p:nvSpPr>
            <p:cNvPr id="16481" name="Line 194"/>
            <p:cNvSpPr>
              <a:spLocks noChangeShapeType="1"/>
            </p:cNvSpPr>
            <p:nvPr/>
          </p:nvSpPr>
          <p:spPr bwMode="auto">
            <a:xfrm flipH="1">
              <a:off x="4422" y="2115"/>
              <a:ext cx="317" cy="181"/>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grpSp>
      <p:sp>
        <p:nvSpPr>
          <p:cNvPr id="283843" name="Line 195"/>
          <p:cNvSpPr>
            <a:spLocks noChangeShapeType="1"/>
          </p:cNvSpPr>
          <p:nvPr/>
        </p:nvSpPr>
        <p:spPr bwMode="auto">
          <a:xfrm flipV="1">
            <a:off x="2740025" y="509588"/>
            <a:ext cx="1301750" cy="5822950"/>
          </a:xfrm>
          <a:prstGeom prst="line">
            <a:avLst/>
          </a:prstGeom>
          <a:noFill/>
          <a:ln w="57150">
            <a:solidFill>
              <a:srgbClr val="CC00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844" name="Rectangle 196"/>
          <p:cNvSpPr>
            <a:spLocks noChangeArrowheads="1"/>
          </p:cNvSpPr>
          <p:nvPr/>
        </p:nvSpPr>
        <p:spPr bwMode="auto">
          <a:xfrm>
            <a:off x="4595813" y="4075113"/>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成分毎</a:t>
            </a:r>
          </a:p>
        </p:txBody>
      </p:sp>
      <p:sp>
        <p:nvSpPr>
          <p:cNvPr id="283845" name="Rectangle 197"/>
          <p:cNvSpPr>
            <a:spLocks noChangeArrowheads="1"/>
          </p:cNvSpPr>
          <p:nvPr/>
        </p:nvSpPr>
        <p:spPr bwMode="auto">
          <a:xfrm>
            <a:off x="4598988" y="4068763"/>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成分毎</a:t>
            </a:r>
          </a:p>
        </p:txBody>
      </p:sp>
      <p:sp>
        <p:nvSpPr>
          <p:cNvPr id="283846" name="Rectangle 198"/>
          <p:cNvSpPr>
            <a:spLocks noChangeArrowheads="1"/>
          </p:cNvSpPr>
          <p:nvPr/>
        </p:nvSpPr>
        <p:spPr bwMode="auto">
          <a:xfrm>
            <a:off x="2411413" y="549275"/>
            <a:ext cx="496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t>
            </a:r>
            <a:endParaRPr kumimoji="0" lang="en-US" altLang="ja-JP">
              <a:latin typeface="Bookman Old Style" pitchFamily="18" charset="0"/>
              <a:ea typeface="ＭＳ ゴシック" pitchFamily="49" charset="-128"/>
            </a:endParaRPr>
          </a:p>
        </p:txBody>
      </p:sp>
      <p:sp>
        <p:nvSpPr>
          <p:cNvPr id="283847" name="Rectangle 199"/>
          <p:cNvSpPr>
            <a:spLocks noChangeArrowheads="1"/>
          </p:cNvSpPr>
          <p:nvPr/>
        </p:nvSpPr>
        <p:spPr bwMode="auto">
          <a:xfrm>
            <a:off x="2767013" y="555625"/>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a</a:t>
            </a:r>
            <a:endParaRPr kumimoji="0" lang="en-US" altLang="ja-JP">
              <a:latin typeface="Bookman Old Style" pitchFamily="18" charset="0"/>
              <a:ea typeface="ＭＳ ゴシック" pitchFamily="49" charset="-128"/>
            </a:endParaRPr>
          </a:p>
        </p:txBody>
      </p:sp>
      <p:sp>
        <p:nvSpPr>
          <p:cNvPr id="283850" name="Rectangle 202"/>
          <p:cNvSpPr>
            <a:spLocks noChangeArrowheads="1"/>
          </p:cNvSpPr>
          <p:nvPr/>
        </p:nvSpPr>
        <p:spPr bwMode="auto">
          <a:xfrm>
            <a:off x="3421063" y="539750"/>
            <a:ext cx="1512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endParaRPr kumimoji="0" lang="en-US" altLang="ja-JP">
              <a:latin typeface="Symbol" pitchFamily="18" charset="2"/>
              <a:ea typeface="ＭＳ ゴシック" pitchFamily="49" charset="-128"/>
            </a:endParaRPr>
          </a:p>
        </p:txBody>
      </p:sp>
      <p:sp>
        <p:nvSpPr>
          <p:cNvPr id="283851" name="Rectangle 203"/>
          <p:cNvSpPr>
            <a:spLocks noChangeArrowheads="1"/>
          </p:cNvSpPr>
          <p:nvPr/>
        </p:nvSpPr>
        <p:spPr bwMode="auto">
          <a:xfrm>
            <a:off x="5040313" y="549275"/>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f</a:t>
            </a:r>
            <a:endParaRPr kumimoji="0" lang="en-US" altLang="ja-JP">
              <a:latin typeface="Bookman Old Style" pitchFamily="18" charset="0"/>
              <a:ea typeface="ＭＳ ゴシック" pitchFamily="49" charset="-128"/>
            </a:endParaRPr>
          </a:p>
        </p:txBody>
      </p:sp>
      <p:sp>
        <p:nvSpPr>
          <p:cNvPr id="283852" name="Line 204"/>
          <p:cNvSpPr>
            <a:spLocks noChangeShapeType="1"/>
          </p:cNvSpPr>
          <p:nvPr/>
        </p:nvSpPr>
        <p:spPr bwMode="auto">
          <a:xfrm>
            <a:off x="1208088" y="1627188"/>
            <a:ext cx="4227512" cy="1347787"/>
          </a:xfrm>
          <a:prstGeom prst="line">
            <a:avLst/>
          </a:prstGeom>
          <a:noFill/>
          <a:ln w="57150">
            <a:solidFill>
              <a:srgbClr val="00FFFF"/>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854" name="Line 206"/>
          <p:cNvSpPr>
            <a:spLocks noChangeShapeType="1"/>
          </p:cNvSpPr>
          <p:nvPr/>
        </p:nvSpPr>
        <p:spPr bwMode="auto">
          <a:xfrm>
            <a:off x="1247775" y="1030288"/>
            <a:ext cx="4227513" cy="1903412"/>
          </a:xfrm>
          <a:prstGeom prst="line">
            <a:avLst/>
          </a:prstGeom>
          <a:noFill/>
          <a:ln w="57150">
            <a:solidFill>
              <a:srgbClr val="00FFFF"/>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650" name="AutoShape 2"/>
          <p:cNvSpPr>
            <a:spLocks noChangeArrowheads="1"/>
          </p:cNvSpPr>
          <p:nvPr/>
        </p:nvSpPr>
        <p:spPr bwMode="auto">
          <a:xfrm>
            <a:off x="5219700" y="0"/>
            <a:ext cx="647700" cy="504825"/>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3651" name="AutoShape 3"/>
          <p:cNvSpPr>
            <a:spLocks noChangeArrowheads="1"/>
          </p:cNvSpPr>
          <p:nvPr/>
        </p:nvSpPr>
        <p:spPr bwMode="auto">
          <a:xfrm>
            <a:off x="3924300" y="0"/>
            <a:ext cx="1152525" cy="504825"/>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3652" name="AutoShape 4"/>
          <p:cNvSpPr>
            <a:spLocks noChangeArrowheads="1"/>
          </p:cNvSpPr>
          <p:nvPr/>
        </p:nvSpPr>
        <p:spPr bwMode="auto">
          <a:xfrm>
            <a:off x="2843213" y="0"/>
            <a:ext cx="936625" cy="504825"/>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3855" name="Rectangle 207"/>
          <p:cNvSpPr>
            <a:spLocks noChangeArrowheads="1"/>
          </p:cNvSpPr>
          <p:nvPr/>
        </p:nvSpPr>
        <p:spPr bwMode="auto">
          <a:xfrm>
            <a:off x="2411413" y="1120775"/>
            <a:ext cx="496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t>
            </a:r>
            <a:endParaRPr kumimoji="0" lang="en-US" altLang="ja-JP">
              <a:latin typeface="Bookman Old Style" pitchFamily="18" charset="0"/>
              <a:ea typeface="ＭＳ ゴシック" pitchFamily="49" charset="-128"/>
            </a:endParaRPr>
          </a:p>
        </p:txBody>
      </p:sp>
      <p:sp>
        <p:nvSpPr>
          <p:cNvPr id="283856" name="Line 208"/>
          <p:cNvSpPr>
            <a:spLocks noChangeShapeType="1"/>
          </p:cNvSpPr>
          <p:nvPr/>
        </p:nvSpPr>
        <p:spPr bwMode="auto">
          <a:xfrm flipV="1">
            <a:off x="3065463" y="958850"/>
            <a:ext cx="1892300" cy="1319213"/>
          </a:xfrm>
          <a:prstGeom prst="line">
            <a:avLst/>
          </a:prstGeom>
          <a:noFill/>
          <a:ln w="57150">
            <a:solidFill>
              <a:srgbClr val="FF3399"/>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857" name="Line 209"/>
          <p:cNvSpPr>
            <a:spLocks noChangeShapeType="1"/>
          </p:cNvSpPr>
          <p:nvPr/>
        </p:nvSpPr>
        <p:spPr bwMode="auto">
          <a:xfrm flipV="1">
            <a:off x="3162300" y="1555750"/>
            <a:ext cx="1820863" cy="781050"/>
          </a:xfrm>
          <a:prstGeom prst="line">
            <a:avLst/>
          </a:prstGeom>
          <a:noFill/>
          <a:ln w="57150">
            <a:solidFill>
              <a:srgbClr val="FF3399"/>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858" name="Line 210"/>
          <p:cNvSpPr>
            <a:spLocks noChangeShapeType="1"/>
          </p:cNvSpPr>
          <p:nvPr/>
        </p:nvSpPr>
        <p:spPr bwMode="auto">
          <a:xfrm flipV="1">
            <a:off x="2932113" y="906463"/>
            <a:ext cx="660400" cy="1412875"/>
          </a:xfrm>
          <a:prstGeom prst="line">
            <a:avLst/>
          </a:prstGeom>
          <a:noFill/>
          <a:ln w="57150">
            <a:solidFill>
              <a:srgbClr val="FF3399"/>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859" name="Line 211"/>
          <p:cNvSpPr>
            <a:spLocks noChangeShapeType="1"/>
          </p:cNvSpPr>
          <p:nvPr/>
        </p:nvSpPr>
        <p:spPr bwMode="auto">
          <a:xfrm flipH="1" flipV="1">
            <a:off x="2849563" y="919163"/>
            <a:ext cx="28575" cy="1411287"/>
          </a:xfrm>
          <a:prstGeom prst="line">
            <a:avLst/>
          </a:prstGeom>
          <a:noFill/>
          <a:ln w="57150">
            <a:solidFill>
              <a:srgbClr val="FF3399"/>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860" name="Rectangle 212"/>
          <p:cNvSpPr>
            <a:spLocks noChangeArrowheads="1"/>
          </p:cNvSpPr>
          <p:nvPr/>
        </p:nvSpPr>
        <p:spPr bwMode="auto">
          <a:xfrm>
            <a:off x="3043238" y="2732088"/>
            <a:ext cx="285115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spcBef>
                <a:spcPct val="0"/>
              </a:spcBef>
            </a:pPr>
            <a:r>
              <a:rPr kumimoji="0" lang="ja-JP" altLang="en-US"/>
              <a:t>加速度の</a:t>
            </a:r>
          </a:p>
          <a:p>
            <a:pPr>
              <a:lnSpc>
                <a:spcPct val="80000"/>
              </a:lnSpc>
              <a:spcBef>
                <a:spcPct val="0"/>
              </a:spcBef>
            </a:pPr>
            <a:r>
              <a:rPr kumimoji="0" lang="ja-JP" altLang="en-US"/>
              <a:t>斜面垂直成分</a:t>
            </a:r>
            <a:r>
              <a:rPr kumimoji="0" lang="en-US" altLang="ja-JP"/>
              <a:t>=0</a:t>
            </a:r>
          </a:p>
        </p:txBody>
      </p:sp>
      <p:sp>
        <p:nvSpPr>
          <p:cNvPr id="283861" name="Rectangle 213"/>
          <p:cNvSpPr>
            <a:spLocks noChangeArrowheads="1"/>
          </p:cNvSpPr>
          <p:nvPr/>
        </p:nvSpPr>
        <p:spPr bwMode="auto">
          <a:xfrm>
            <a:off x="2781300" y="1131888"/>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ea typeface="ＭＳ ゴシック" pitchFamily="49" charset="-128"/>
              </a:rPr>
              <a:t>0</a:t>
            </a:r>
          </a:p>
        </p:txBody>
      </p:sp>
      <p:sp>
        <p:nvSpPr>
          <p:cNvPr id="283717" name="Line 69"/>
          <p:cNvSpPr>
            <a:spLocks noChangeShapeType="1"/>
          </p:cNvSpPr>
          <p:nvPr/>
        </p:nvSpPr>
        <p:spPr bwMode="auto">
          <a:xfrm flipH="1" flipV="1">
            <a:off x="4643438" y="476250"/>
            <a:ext cx="1093787" cy="240665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862" name="Rectangle 214"/>
          <p:cNvSpPr>
            <a:spLocks noChangeArrowheads="1"/>
          </p:cNvSpPr>
          <p:nvPr/>
        </p:nvSpPr>
        <p:spPr bwMode="auto">
          <a:xfrm>
            <a:off x="3421063" y="1114048"/>
            <a:ext cx="17160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dirty="0">
                <a:latin typeface="Bookman Old Style" pitchFamily="18" charset="0"/>
                <a:ea typeface="ＭＳ ゴシック" pitchFamily="49" charset="-128"/>
              </a:rPr>
              <a:t>mg </a:t>
            </a:r>
            <a:r>
              <a:rPr kumimoji="0" lang="en-US" altLang="ja-JP" dirty="0" err="1">
                <a:latin typeface="Bookman Old Style" pitchFamily="18" charset="0"/>
                <a:ea typeface="ＭＳ ゴシック" pitchFamily="49" charset="-128"/>
              </a:rPr>
              <a:t>cos</a:t>
            </a:r>
            <a:r>
              <a:rPr kumimoji="0" lang="en-US" altLang="ja-JP" i="1" dirty="0" err="1">
                <a:latin typeface="Symbol" pitchFamily="18" charset="2"/>
                <a:ea typeface="ＭＳ ゴシック" pitchFamily="49" charset="-128"/>
              </a:rPr>
              <a:t>q</a:t>
            </a:r>
            <a:endParaRPr kumimoji="0" lang="en-US" altLang="ja-JP" i="1" dirty="0">
              <a:latin typeface="Bookman Old Style" pitchFamily="18" charset="0"/>
              <a:ea typeface="ＭＳ ゴシック" pitchFamily="49" charset="-128"/>
            </a:endParaRPr>
          </a:p>
        </p:txBody>
      </p:sp>
      <p:sp>
        <p:nvSpPr>
          <p:cNvPr id="283863" name="Rectangle 215"/>
          <p:cNvSpPr>
            <a:spLocks noChangeArrowheads="1"/>
          </p:cNvSpPr>
          <p:nvPr/>
        </p:nvSpPr>
        <p:spPr bwMode="auto">
          <a:xfrm>
            <a:off x="5056188" y="1110873"/>
            <a:ext cx="5826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dirty="0">
                <a:latin typeface="Bookman Old Style" pitchFamily="18" charset="0"/>
                <a:ea typeface="ＭＳ ゴシック" pitchFamily="49" charset="-128"/>
              </a:rPr>
              <a:t>N</a:t>
            </a:r>
          </a:p>
        </p:txBody>
      </p:sp>
      <p:sp>
        <p:nvSpPr>
          <p:cNvPr id="283864" name="Line 216"/>
          <p:cNvSpPr>
            <a:spLocks noChangeShapeType="1"/>
          </p:cNvSpPr>
          <p:nvPr/>
        </p:nvSpPr>
        <p:spPr bwMode="auto">
          <a:xfrm flipV="1">
            <a:off x="3055938" y="1528763"/>
            <a:ext cx="336550" cy="847725"/>
          </a:xfrm>
          <a:prstGeom prst="line">
            <a:avLst/>
          </a:prstGeom>
          <a:noFill/>
          <a:ln w="57150">
            <a:solidFill>
              <a:srgbClr val="FF3399"/>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865" name="Line 217"/>
          <p:cNvSpPr>
            <a:spLocks noChangeShapeType="1"/>
          </p:cNvSpPr>
          <p:nvPr/>
        </p:nvSpPr>
        <p:spPr bwMode="auto">
          <a:xfrm flipH="1" flipV="1">
            <a:off x="3987800" y="2133600"/>
            <a:ext cx="2100263" cy="808038"/>
          </a:xfrm>
          <a:prstGeom prst="line">
            <a:avLst/>
          </a:prstGeom>
          <a:noFill/>
          <a:ln w="57150">
            <a:solidFill>
              <a:srgbClr val="FF3399"/>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graphicFrame>
        <p:nvGraphicFramePr>
          <p:cNvPr id="283872" name="Object 224"/>
          <p:cNvGraphicFramePr>
            <a:graphicFrameLocks noChangeAspect="1"/>
          </p:cNvGraphicFramePr>
          <p:nvPr/>
        </p:nvGraphicFramePr>
        <p:xfrm>
          <a:off x="4838700" y="1747838"/>
          <a:ext cx="406400" cy="463550"/>
        </p:xfrm>
        <a:graphic>
          <a:graphicData uri="http://schemas.openxmlformats.org/presentationml/2006/ole">
            <mc:AlternateContent xmlns:mc="http://schemas.openxmlformats.org/markup-compatibility/2006">
              <mc:Choice xmlns:v="urn:schemas-microsoft-com:vml" Requires="v">
                <p:oleObj spid="_x0000_s208006" name="数式" r:id="rId3" imgW="190335" imgH="215713" progId="Equation.3">
                  <p:embed/>
                </p:oleObj>
              </mc:Choice>
              <mc:Fallback>
                <p:oleObj name="数式" r:id="rId3" imgW="190335"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38700" y="1747838"/>
                        <a:ext cx="4064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3876" name="Object 228"/>
          <p:cNvGraphicFramePr>
            <a:graphicFrameLocks noChangeAspect="1"/>
          </p:cNvGraphicFramePr>
          <p:nvPr/>
        </p:nvGraphicFramePr>
        <p:xfrm>
          <a:off x="5229225" y="1766888"/>
          <a:ext cx="401638" cy="374650"/>
        </p:xfrm>
        <a:graphic>
          <a:graphicData uri="http://schemas.openxmlformats.org/presentationml/2006/ole">
            <mc:AlternateContent xmlns:mc="http://schemas.openxmlformats.org/markup-compatibility/2006">
              <mc:Choice xmlns:v="urn:schemas-microsoft-com:vml" Requires="v">
                <p:oleObj spid="_x0000_s208007" name="数式" r:id="rId5" imgW="177492" imgH="164814" progId="Equation.3">
                  <p:embed/>
                </p:oleObj>
              </mc:Choice>
              <mc:Fallback>
                <p:oleObj name="数式" r:id="rId5" imgW="177492" imgH="16481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29225" y="1766888"/>
                        <a:ext cx="401638"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3878" name="AutoShape 230"/>
          <p:cNvSpPr>
            <a:spLocks noChangeArrowheads="1"/>
          </p:cNvSpPr>
          <p:nvPr/>
        </p:nvSpPr>
        <p:spPr bwMode="auto">
          <a:xfrm>
            <a:off x="7426325" y="2968625"/>
            <a:ext cx="536575" cy="466725"/>
          </a:xfrm>
          <a:prstGeom prst="roundRect">
            <a:avLst>
              <a:gd name="adj" fmla="val 46963"/>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3881" name="Rectangle 233"/>
          <p:cNvSpPr>
            <a:spLocks noChangeArrowheads="1"/>
          </p:cNvSpPr>
          <p:nvPr/>
        </p:nvSpPr>
        <p:spPr bwMode="auto">
          <a:xfrm>
            <a:off x="6938963" y="2320925"/>
            <a:ext cx="1543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t>比例する</a:t>
            </a:r>
          </a:p>
        </p:txBody>
      </p:sp>
      <p:sp>
        <p:nvSpPr>
          <p:cNvPr id="283882" name="AutoShape 234"/>
          <p:cNvSpPr>
            <a:spLocks noChangeArrowheads="1"/>
          </p:cNvSpPr>
          <p:nvPr/>
        </p:nvSpPr>
        <p:spPr bwMode="auto">
          <a:xfrm>
            <a:off x="6124575" y="2208213"/>
            <a:ext cx="512763" cy="508000"/>
          </a:xfrm>
          <a:prstGeom prst="roundRect">
            <a:avLst>
              <a:gd name="adj" fmla="val 46963"/>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83883" name="Line 235"/>
          <p:cNvSpPr>
            <a:spLocks noChangeShapeType="1"/>
          </p:cNvSpPr>
          <p:nvPr/>
        </p:nvSpPr>
        <p:spPr bwMode="auto">
          <a:xfrm flipH="1" flipV="1">
            <a:off x="6604000" y="2576513"/>
            <a:ext cx="825500" cy="417512"/>
          </a:xfrm>
          <a:prstGeom prst="line">
            <a:avLst/>
          </a:prstGeom>
          <a:noFill/>
          <a:ln w="76200" cmpd="tri">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283884" name="Rectangle 236"/>
          <p:cNvSpPr>
            <a:spLocks noChangeArrowheads="1"/>
          </p:cNvSpPr>
          <p:nvPr/>
        </p:nvSpPr>
        <p:spPr bwMode="auto">
          <a:xfrm>
            <a:off x="7153275" y="1936750"/>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t>比例係数は</a:t>
            </a:r>
          </a:p>
        </p:txBody>
      </p:sp>
      <p:sp>
        <p:nvSpPr>
          <p:cNvPr id="283885" name="Line 237"/>
          <p:cNvSpPr>
            <a:spLocks noChangeShapeType="1"/>
          </p:cNvSpPr>
          <p:nvPr/>
        </p:nvSpPr>
        <p:spPr bwMode="auto">
          <a:xfrm flipH="1" flipV="1">
            <a:off x="7358062" y="1366040"/>
            <a:ext cx="10443" cy="630878"/>
          </a:xfrm>
          <a:prstGeom prst="line">
            <a:avLst/>
          </a:prstGeom>
          <a:noFill/>
          <a:ln w="38100" cmpd="dbl">
            <a:solidFill>
              <a:srgbClr val="FF9966"/>
            </a:solidFill>
            <a:round/>
            <a:headEnd type="none" w="med" len="med"/>
            <a:tailEnd type="triangle" w="med" len="med"/>
          </a:ln>
          <a:extLst>
            <a:ext uri="{909E8E84-426E-40DD-AFC4-6F175D3DCCD1}">
              <a14:hiddenFill xmlns:a14="http://schemas.microsoft.com/office/drawing/2010/main">
                <a:noFill/>
              </a14:hiddenFill>
            </a:ext>
          </a:extLst>
        </p:spPr>
        <p:txBody>
          <a:bodyPr wrap="square">
            <a:spAutoFit/>
          </a:bodyPr>
          <a:lstStyle/>
          <a:p>
            <a:endParaRPr lang="ja-JP" altLang="en-US"/>
          </a:p>
        </p:txBody>
      </p:sp>
      <p:sp>
        <p:nvSpPr>
          <p:cNvPr id="283887" name="Rectangle 239"/>
          <p:cNvSpPr>
            <a:spLocks noChangeArrowheads="1"/>
          </p:cNvSpPr>
          <p:nvPr/>
        </p:nvSpPr>
        <p:spPr bwMode="auto">
          <a:xfrm>
            <a:off x="3587750" y="2546350"/>
            <a:ext cx="2317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斜面平行成分</a:t>
            </a:r>
          </a:p>
        </p:txBody>
      </p:sp>
      <p:sp>
        <p:nvSpPr>
          <p:cNvPr id="283888" name="Rectangle 240"/>
          <p:cNvSpPr>
            <a:spLocks noChangeArrowheads="1"/>
          </p:cNvSpPr>
          <p:nvPr/>
        </p:nvSpPr>
        <p:spPr bwMode="auto">
          <a:xfrm>
            <a:off x="3573463" y="2546350"/>
            <a:ext cx="2317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斜面垂直成分</a:t>
            </a:r>
          </a:p>
        </p:txBody>
      </p:sp>
      <p:sp>
        <p:nvSpPr>
          <p:cNvPr id="283705" name="Line 57"/>
          <p:cNvSpPr>
            <a:spLocks noChangeShapeType="1"/>
          </p:cNvSpPr>
          <p:nvPr/>
        </p:nvSpPr>
        <p:spPr bwMode="auto">
          <a:xfrm flipH="1" flipV="1">
            <a:off x="3563938" y="476250"/>
            <a:ext cx="3455987" cy="266541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14" name="Line 66"/>
          <p:cNvSpPr>
            <a:spLocks noChangeShapeType="1"/>
          </p:cNvSpPr>
          <p:nvPr/>
        </p:nvSpPr>
        <p:spPr bwMode="auto">
          <a:xfrm flipH="1" flipV="1">
            <a:off x="3635375" y="476250"/>
            <a:ext cx="3384550" cy="266541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07" name="Line 59"/>
          <p:cNvSpPr>
            <a:spLocks noChangeShapeType="1"/>
          </p:cNvSpPr>
          <p:nvPr/>
        </p:nvSpPr>
        <p:spPr bwMode="auto">
          <a:xfrm flipH="1" flipV="1">
            <a:off x="4572000" y="476250"/>
            <a:ext cx="1368425" cy="2376488"/>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20" name="Line 72"/>
          <p:cNvSpPr>
            <a:spLocks noChangeShapeType="1"/>
          </p:cNvSpPr>
          <p:nvPr/>
        </p:nvSpPr>
        <p:spPr bwMode="auto">
          <a:xfrm flipH="1" flipV="1">
            <a:off x="5292725" y="1484313"/>
            <a:ext cx="935038" cy="86518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12" name="Line 64"/>
          <p:cNvSpPr>
            <a:spLocks noChangeShapeType="1"/>
          </p:cNvSpPr>
          <p:nvPr/>
        </p:nvSpPr>
        <p:spPr bwMode="auto">
          <a:xfrm flipH="1" flipV="1">
            <a:off x="5364163" y="908050"/>
            <a:ext cx="2319337" cy="2185988"/>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10" name="Line 62"/>
          <p:cNvSpPr>
            <a:spLocks noChangeShapeType="1"/>
          </p:cNvSpPr>
          <p:nvPr/>
        </p:nvSpPr>
        <p:spPr bwMode="auto">
          <a:xfrm flipH="1" flipV="1">
            <a:off x="4356100" y="1008063"/>
            <a:ext cx="1295400" cy="249237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22" name="Line 74"/>
          <p:cNvSpPr>
            <a:spLocks noChangeShapeType="1"/>
          </p:cNvSpPr>
          <p:nvPr/>
        </p:nvSpPr>
        <p:spPr bwMode="auto">
          <a:xfrm flipH="1" flipV="1">
            <a:off x="4211638" y="1557338"/>
            <a:ext cx="3960812" cy="208756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06" name="Line 58"/>
          <p:cNvSpPr>
            <a:spLocks noChangeShapeType="1"/>
          </p:cNvSpPr>
          <p:nvPr/>
        </p:nvSpPr>
        <p:spPr bwMode="auto">
          <a:xfrm flipH="1" flipV="1">
            <a:off x="2843213" y="908050"/>
            <a:ext cx="4176712" cy="2376488"/>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08" name="Line 60"/>
          <p:cNvSpPr>
            <a:spLocks noChangeShapeType="1"/>
          </p:cNvSpPr>
          <p:nvPr/>
        </p:nvSpPr>
        <p:spPr bwMode="auto">
          <a:xfrm flipH="1" flipV="1">
            <a:off x="3132138" y="908050"/>
            <a:ext cx="2592387" cy="201612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15" name="Line 67"/>
          <p:cNvSpPr>
            <a:spLocks noChangeShapeType="1"/>
          </p:cNvSpPr>
          <p:nvPr/>
        </p:nvSpPr>
        <p:spPr bwMode="auto">
          <a:xfrm flipH="1" flipV="1">
            <a:off x="2771775" y="1484313"/>
            <a:ext cx="4248150" cy="180022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718" name="Line 70"/>
          <p:cNvSpPr>
            <a:spLocks noChangeShapeType="1"/>
          </p:cNvSpPr>
          <p:nvPr/>
        </p:nvSpPr>
        <p:spPr bwMode="auto">
          <a:xfrm flipH="1" flipV="1">
            <a:off x="3059113" y="1484313"/>
            <a:ext cx="2413000" cy="168592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83678" name="AutoShape 30"/>
          <p:cNvSpPr>
            <a:spLocks noChangeArrowheads="1"/>
          </p:cNvSpPr>
          <p:nvPr/>
        </p:nvSpPr>
        <p:spPr bwMode="auto">
          <a:xfrm>
            <a:off x="1300766" y="5908519"/>
            <a:ext cx="1159099" cy="431800"/>
          </a:xfrm>
          <a:prstGeom prst="roundRect">
            <a:avLst>
              <a:gd name="adj" fmla="val 4959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83743" name="Line 95"/>
          <p:cNvSpPr>
            <a:spLocks noChangeShapeType="1"/>
          </p:cNvSpPr>
          <p:nvPr/>
        </p:nvSpPr>
        <p:spPr bwMode="auto">
          <a:xfrm flipH="1">
            <a:off x="2408349" y="4559121"/>
            <a:ext cx="2524259" cy="1429554"/>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42" name="Rectangle 54"/>
          <p:cNvSpPr>
            <a:spLocks noChangeArrowheads="1"/>
          </p:cNvSpPr>
          <p:nvPr/>
        </p:nvSpPr>
        <p:spPr bwMode="auto">
          <a:xfrm>
            <a:off x="6757988" y="0"/>
            <a:ext cx="23860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ea typeface="ＭＳ ゴシック" pitchFamily="49" charset="-128"/>
              </a:rPr>
              <a:t>質量</a:t>
            </a:r>
            <a:r>
              <a:rPr kumimoji="0" lang="en-US" altLang="ja-JP" i="1" dirty="0">
                <a:latin typeface="Bookman Old Style" pitchFamily="18" charset="0"/>
                <a:ea typeface="ＭＳ ゴシック" pitchFamily="49" charset="-128"/>
              </a:rPr>
              <a:t>m</a:t>
            </a:r>
            <a:r>
              <a:rPr kumimoji="0" lang="en-US" altLang="ja-JP" dirty="0">
                <a:ea typeface="ＭＳ ゴシック" pitchFamily="49" charset="-128"/>
              </a:rPr>
              <a:t>=50kg, </a:t>
            </a:r>
            <a:endParaRPr kumimoji="0" lang="en-US" altLang="ja-JP" dirty="0"/>
          </a:p>
        </p:txBody>
      </p:sp>
      <p:sp>
        <p:nvSpPr>
          <p:cNvPr id="143" name="Rectangle 55"/>
          <p:cNvSpPr>
            <a:spLocks noChangeArrowheads="1"/>
          </p:cNvSpPr>
          <p:nvPr/>
        </p:nvSpPr>
        <p:spPr bwMode="auto">
          <a:xfrm>
            <a:off x="6772276" y="885824"/>
            <a:ext cx="23717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ea typeface="ＭＳ ゴシック" pitchFamily="49" charset="-128"/>
              </a:rPr>
              <a:t>動摩擦係数</a:t>
            </a:r>
            <a:endParaRPr kumimoji="0" lang="en-US" altLang="ja-JP" dirty="0">
              <a:ea typeface="ＭＳ ゴシック" pitchFamily="49" charset="-128"/>
            </a:endParaRPr>
          </a:p>
        </p:txBody>
      </p:sp>
      <p:sp>
        <p:nvSpPr>
          <p:cNvPr id="144" name="Rectangle 54"/>
          <p:cNvSpPr>
            <a:spLocks noChangeArrowheads="1"/>
          </p:cNvSpPr>
          <p:nvPr/>
        </p:nvSpPr>
        <p:spPr bwMode="auto">
          <a:xfrm>
            <a:off x="6772275" y="454528"/>
            <a:ext cx="23717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t>斜度</a:t>
            </a:r>
            <a:r>
              <a:rPr kumimoji="0" lang="en-US" altLang="ja-JP" i="1" dirty="0">
                <a:latin typeface="Symbol" pitchFamily="18" charset="2"/>
                <a:ea typeface="ＭＳ ゴシック" pitchFamily="49" charset="-128"/>
              </a:rPr>
              <a:t>q </a:t>
            </a:r>
            <a:r>
              <a:rPr kumimoji="0" lang="en-US" altLang="ja-JP" dirty="0"/>
              <a:t>=30°</a:t>
            </a:r>
          </a:p>
        </p:txBody>
      </p:sp>
      <p:sp>
        <p:nvSpPr>
          <p:cNvPr id="145" name="Rectangle 55"/>
          <p:cNvSpPr>
            <a:spLocks noChangeArrowheads="1"/>
          </p:cNvSpPr>
          <p:nvPr/>
        </p:nvSpPr>
        <p:spPr bwMode="auto">
          <a:xfrm>
            <a:off x="7529512" y="1243012"/>
            <a:ext cx="1614487"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latin typeface="Symbol" pitchFamily="18" charset="2"/>
              </a:rPr>
              <a:t>m</a:t>
            </a:r>
            <a:r>
              <a:rPr lang="en-US" altLang="ja-JP" baseline="-25000" dirty="0" err="1"/>
              <a:t>k</a:t>
            </a:r>
            <a:r>
              <a:rPr lang="en-US" altLang="ja-JP" baseline="-25000" dirty="0"/>
              <a:t> </a:t>
            </a:r>
            <a:r>
              <a:rPr kumimoji="0" lang="en-US" altLang="ja-JP" dirty="0">
                <a:ea typeface="ＭＳ ゴシック" pitchFamily="49" charset="-128"/>
              </a:rPr>
              <a:t>=0.20</a:t>
            </a:r>
          </a:p>
        </p:txBody>
      </p:sp>
      <p:sp>
        <p:nvSpPr>
          <p:cNvPr id="283870" name="AutoShape 222"/>
          <p:cNvSpPr>
            <a:spLocks noChangeArrowheads="1"/>
          </p:cNvSpPr>
          <p:nvPr/>
        </p:nvSpPr>
        <p:spPr bwMode="auto">
          <a:xfrm>
            <a:off x="7521576" y="1314451"/>
            <a:ext cx="490537" cy="476250"/>
          </a:xfrm>
          <a:prstGeom prst="roundRect">
            <a:avLst>
              <a:gd name="adj" fmla="val 34255"/>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grpSp>
        <p:nvGrpSpPr>
          <p:cNvPr id="2" name="グループ化 1">
            <a:extLst>
              <a:ext uri="{FF2B5EF4-FFF2-40B4-BE49-F238E27FC236}">
                <a16:creationId xmlns:a16="http://schemas.microsoft.com/office/drawing/2014/main" id="{BF5D9174-1928-4C2E-AB5F-5D07932B6E69}"/>
              </a:ext>
            </a:extLst>
          </p:cNvPr>
          <p:cNvGrpSpPr/>
          <p:nvPr/>
        </p:nvGrpSpPr>
        <p:grpSpPr>
          <a:xfrm>
            <a:off x="6689521" y="5661025"/>
            <a:ext cx="2454479" cy="519113"/>
            <a:chOff x="6689521" y="5661025"/>
            <a:chExt cx="2454479" cy="519113"/>
          </a:xfrm>
        </p:grpSpPr>
        <p:sp>
          <p:nvSpPr>
            <p:cNvPr id="138" name="AutoShape 164">
              <a:extLst>
                <a:ext uri="{FF2B5EF4-FFF2-40B4-BE49-F238E27FC236}">
                  <a16:creationId xmlns:a16="http://schemas.microsoft.com/office/drawing/2014/main" id="{9DDEEDAF-B5D3-4F42-8CE8-BD48A6E0C849}"/>
                </a:ext>
              </a:extLst>
            </p:cNvPr>
            <p:cNvSpPr>
              <a:spLocks noChangeArrowheads="1"/>
            </p:cNvSpPr>
            <p:nvPr/>
          </p:nvSpPr>
          <p:spPr bwMode="auto">
            <a:xfrm>
              <a:off x="6689521" y="5695749"/>
              <a:ext cx="2403482" cy="463483"/>
            </a:xfrm>
            <a:prstGeom prst="roundRect">
              <a:avLst>
                <a:gd name="adj" fmla="val 50000"/>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39" name="Rectangle 8">
              <a:extLst>
                <a:ext uri="{FF2B5EF4-FFF2-40B4-BE49-F238E27FC236}">
                  <a16:creationId xmlns:a16="http://schemas.microsoft.com/office/drawing/2014/main" id="{4A35F488-2F56-4FE4-8817-F6BB2B9F20EC}"/>
                </a:ext>
              </a:extLst>
            </p:cNvPr>
            <p:cNvSpPr>
              <a:spLocks noChangeArrowheads="1"/>
            </p:cNvSpPr>
            <p:nvPr/>
          </p:nvSpPr>
          <p:spPr bwMode="auto">
            <a:xfrm>
              <a:off x="6694488" y="5661025"/>
              <a:ext cx="2449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dirty="0">
                  <a:solidFill>
                    <a:srgbClr val="C84600"/>
                  </a:solidFill>
                </a:rPr>
                <a:t>加速度力図示</a:t>
              </a:r>
            </a:p>
          </p:txBody>
        </p:sp>
      </p:grpSp>
    </p:spTree>
    <p:extLst>
      <p:ext uri="{BB962C8B-B14F-4D97-AF65-F5344CB8AC3E}">
        <p14:creationId xmlns:p14="http://schemas.microsoft.com/office/powerpoint/2010/main" val="420322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33"/>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35"/>
                                        </p:tgtEl>
                                        <p:attrNameLst>
                                          <p:attrName>style.visibility</p:attrName>
                                        </p:attrNameLst>
                                      </p:cBhvr>
                                      <p:to>
                                        <p:strVal val="hidden"/>
                                      </p:to>
                                    </p:set>
                                  </p:childTnLst>
                                </p:cTn>
                              </p:par>
                              <p:par>
                                <p:cTn id="9" presetID="1" presetClass="entr" presetSubtype="0" fill="hold" grpId="0" nodeType="withEffect">
                                  <p:stCondLst>
                                    <p:cond delay="0"/>
                                  </p:stCondLst>
                                  <p:childTnLst>
                                    <p:set>
                                      <p:cBhvr>
                                        <p:cTn id="10" dur="1" fill="hold">
                                          <p:stCondLst>
                                            <p:cond delay="0"/>
                                          </p:stCondLst>
                                        </p:cTn>
                                        <p:tgtEl>
                                          <p:spTgt spid="1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3681"/>
                                        </p:tgtEl>
                                        <p:attrNameLst>
                                          <p:attrName>style.visibility</p:attrName>
                                        </p:attrNameLst>
                                      </p:cBhvr>
                                      <p:to>
                                        <p:strVal val="visible"/>
                                      </p:to>
                                    </p:set>
                                  </p:childTnLst>
                                </p:cTn>
                              </p:par>
                              <p:par>
                                <p:cTn id="17" presetID="42" presetClass="path" presetSubtype="0" fill="hold" grpId="1" nodeType="withEffect">
                                  <p:stCondLst>
                                    <p:cond delay="0"/>
                                  </p:stCondLst>
                                  <p:childTnLst>
                                    <p:animMotion origin="layout" path="M -1.66667E-6 -1.48148E-6 L 0.28715 0.85139 " pathEditMode="relative" rAng="0" ptsTypes="AA">
                                      <p:cBhvr>
                                        <p:cTn id="18" dur="500" spd="-100000" fill="hold"/>
                                        <p:tgtEl>
                                          <p:spTgt spid="283681"/>
                                        </p:tgtEl>
                                        <p:attrNameLst>
                                          <p:attrName>ppt_x</p:attrName>
                                          <p:attrName>ppt_y</p:attrName>
                                        </p:attrNameLst>
                                      </p:cBhvr>
                                      <p:rCtr x="14358" y="42569"/>
                                    </p:animMotion>
                                  </p:childTnLst>
                                </p:cTn>
                              </p:par>
                              <p:par>
                                <p:cTn id="19" presetID="22" presetClass="entr" presetSubtype="4" fill="hold" grpId="0" nodeType="withEffect">
                                  <p:stCondLst>
                                    <p:cond delay="0"/>
                                  </p:stCondLst>
                                  <p:childTnLst>
                                    <p:set>
                                      <p:cBhvr>
                                        <p:cTn id="20" dur="1" fill="hold">
                                          <p:stCondLst>
                                            <p:cond delay="0"/>
                                          </p:stCondLst>
                                        </p:cTn>
                                        <p:tgtEl>
                                          <p:spTgt spid="283702"/>
                                        </p:tgtEl>
                                        <p:attrNameLst>
                                          <p:attrName>style.visibility</p:attrName>
                                        </p:attrNameLst>
                                      </p:cBhvr>
                                      <p:to>
                                        <p:strVal val="visible"/>
                                      </p:to>
                                    </p:set>
                                    <p:animEffect transition="in" filter="wipe(down)">
                                      <p:cBhvr>
                                        <p:cTn id="21" dur="500"/>
                                        <p:tgtEl>
                                          <p:spTgt spid="283702"/>
                                        </p:tgtEl>
                                      </p:cBhvr>
                                    </p:animEffect>
                                  </p:childTnLst>
                                </p:cTn>
                              </p:par>
                            </p:childTnLst>
                          </p:cTn>
                        </p:par>
                        <p:par>
                          <p:cTn id="22" fill="hold">
                            <p:stCondLst>
                              <p:cond delay="500"/>
                            </p:stCondLst>
                            <p:childTnLst>
                              <p:par>
                                <p:cTn id="23" presetID="1" presetClass="entr" presetSubtype="0" fill="hold" grpId="0" nodeType="afterEffect">
                                  <p:stCondLst>
                                    <p:cond delay="0"/>
                                  </p:stCondLst>
                                  <p:childTnLst>
                                    <p:set>
                                      <p:cBhvr>
                                        <p:cTn id="24" dur="1" fill="hold">
                                          <p:stCondLst>
                                            <p:cond delay="0"/>
                                          </p:stCondLst>
                                        </p:cTn>
                                        <p:tgtEl>
                                          <p:spTgt spid="1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83691"/>
                                        </p:tgtEl>
                                        <p:attrNameLst>
                                          <p:attrName>style.visibility</p:attrName>
                                        </p:attrNameLst>
                                      </p:cBhvr>
                                      <p:to>
                                        <p:strVal val="visible"/>
                                      </p:to>
                                    </p:set>
                                  </p:childTnLst>
                                </p:cTn>
                              </p:par>
                              <p:par>
                                <p:cTn id="29" presetID="22" presetClass="entr" presetSubtype="4" fill="hold" grpId="0" nodeType="withEffect">
                                  <p:stCondLst>
                                    <p:cond delay="0"/>
                                  </p:stCondLst>
                                  <p:childTnLst>
                                    <p:set>
                                      <p:cBhvr>
                                        <p:cTn id="30" dur="1" fill="hold">
                                          <p:stCondLst>
                                            <p:cond delay="0"/>
                                          </p:stCondLst>
                                        </p:cTn>
                                        <p:tgtEl>
                                          <p:spTgt spid="283843"/>
                                        </p:tgtEl>
                                        <p:attrNameLst>
                                          <p:attrName>style.visibility</p:attrName>
                                        </p:attrNameLst>
                                      </p:cBhvr>
                                      <p:to>
                                        <p:strVal val="visible"/>
                                      </p:to>
                                    </p:set>
                                    <p:animEffect transition="in" filter="wipe(down)">
                                      <p:cBhvr>
                                        <p:cTn id="31" dur="500"/>
                                        <p:tgtEl>
                                          <p:spTgt spid="283843"/>
                                        </p:tgtEl>
                                      </p:cBhvr>
                                    </p:animEffect>
                                  </p:childTnLst>
                                </p:cTn>
                              </p:par>
                              <p:par>
                                <p:cTn id="32" presetID="42" presetClass="path" presetSubtype="0" fill="hold" grpId="1" nodeType="withEffect">
                                  <p:stCondLst>
                                    <p:cond delay="0"/>
                                  </p:stCondLst>
                                  <p:childTnLst>
                                    <p:animMotion origin="layout" path="M 0 -1.48148E-6 L -0.17708 0.90093 " pathEditMode="relative" rAng="0" ptsTypes="AA">
                                      <p:cBhvr>
                                        <p:cTn id="33" dur="500" spd="-100000" fill="hold"/>
                                        <p:tgtEl>
                                          <p:spTgt spid="283691"/>
                                        </p:tgtEl>
                                        <p:attrNameLst>
                                          <p:attrName>ppt_x</p:attrName>
                                          <p:attrName>ppt_y</p:attrName>
                                        </p:attrNameLst>
                                      </p:cBhvr>
                                      <p:rCtr x="-8854" y="45046"/>
                                    </p:animMotion>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283702"/>
                                        </p:tgtEl>
                                        <p:attrNameLst>
                                          <p:attrName>style.visibility</p:attrName>
                                        </p:attrNameLst>
                                      </p:cBhvr>
                                      <p:to>
                                        <p:strVal val="hidden"/>
                                      </p:to>
                                    </p:set>
                                  </p:childTnLst>
                                </p:cTn>
                              </p:par>
                              <p:par>
                                <p:cTn id="38" presetID="1" presetClass="exit" presetSubtype="0" fill="hold" grpId="1" nodeType="withEffect">
                                  <p:stCondLst>
                                    <p:cond delay="0"/>
                                  </p:stCondLst>
                                  <p:childTnLst>
                                    <p:set>
                                      <p:cBhvr>
                                        <p:cTn id="39" dur="1" fill="hold">
                                          <p:stCondLst>
                                            <p:cond delay="0"/>
                                          </p:stCondLst>
                                        </p:cTn>
                                        <p:tgtEl>
                                          <p:spTgt spid="283843"/>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83678"/>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283743"/>
                                        </p:tgtEl>
                                        <p:attrNameLst>
                                          <p:attrName>style.visibility</p:attrName>
                                        </p:attrNameLst>
                                      </p:cBhvr>
                                      <p:to>
                                        <p:strVal val="visible"/>
                                      </p:to>
                                    </p:set>
                                    <p:animEffect transition="in" filter="wipe(down)">
                                      <p:cBhvr>
                                        <p:cTn id="48" dur="500"/>
                                        <p:tgtEl>
                                          <p:spTgt spid="283743"/>
                                        </p:tgtEl>
                                      </p:cBhvr>
                                    </p:animEffect>
                                  </p:childTnLst>
                                </p:cTn>
                              </p:par>
                              <p:par>
                                <p:cTn id="49" presetID="1" presetClass="entr" presetSubtype="0" fill="hold" grpId="0" nodeType="withEffect">
                                  <p:stCondLst>
                                    <p:cond delay="0"/>
                                  </p:stCondLst>
                                  <p:childTnLst>
                                    <p:set>
                                      <p:cBhvr>
                                        <p:cTn id="50" dur="1" fill="hold">
                                          <p:stCondLst>
                                            <p:cond delay="0"/>
                                          </p:stCondLst>
                                        </p:cTn>
                                        <p:tgtEl>
                                          <p:spTgt spid="283844"/>
                                        </p:tgtEl>
                                        <p:attrNameLst>
                                          <p:attrName>style.visibility</p:attrName>
                                        </p:attrNameLst>
                                      </p:cBhvr>
                                      <p:to>
                                        <p:strVal val="visible"/>
                                      </p:to>
                                    </p:set>
                                  </p:childTnLst>
                                </p:cTn>
                              </p:par>
                              <p:par>
                                <p:cTn id="51" presetID="42" presetClass="path" presetSubtype="0" fill="hold" grpId="1" nodeType="withEffect">
                                  <p:stCondLst>
                                    <p:cond delay="0"/>
                                  </p:stCondLst>
                                  <p:childTnLst>
                                    <p:animMotion origin="layout" path="M 3.05556E-6 -4.44444E-6 L -0.33889 0.25186 " pathEditMode="relative" rAng="0" ptsTypes="AA">
                                      <p:cBhvr>
                                        <p:cTn id="52" dur="500" spd="-100000" fill="hold"/>
                                        <p:tgtEl>
                                          <p:spTgt spid="283844"/>
                                        </p:tgtEl>
                                        <p:attrNameLst>
                                          <p:attrName>ppt_x</p:attrName>
                                          <p:attrName>ppt_y</p:attrName>
                                        </p:attrNameLst>
                                      </p:cBhvr>
                                      <p:rCtr x="-16944" y="12593"/>
                                    </p:animMotion>
                                  </p:childTnLst>
                                </p:cTn>
                              </p:par>
                            </p:childTnLst>
                          </p:cTn>
                        </p:par>
                      </p:childTnLst>
                    </p:cTn>
                  </p:par>
                  <p:par>
                    <p:cTn id="53" fill="hold">
                      <p:stCondLst>
                        <p:cond delay="indefinite"/>
                      </p:stCondLst>
                      <p:childTnLst>
                        <p:par>
                          <p:cTn id="54" fill="hold">
                            <p:stCondLst>
                              <p:cond delay="0"/>
                            </p:stCondLst>
                            <p:childTnLst>
                              <p:par>
                                <p:cTn id="55" presetID="9" presetClass="emph" presetSubtype="0" nodeType="clickEffect">
                                  <p:stCondLst>
                                    <p:cond delay="0"/>
                                  </p:stCondLst>
                                  <p:childTnLst>
                                    <p:set>
                                      <p:cBhvr rctx="PPT">
                                        <p:cTn id="56" dur="indefinite"/>
                                        <p:tgtEl>
                                          <p:spTgt spid="5"/>
                                        </p:tgtEl>
                                        <p:attrNameLst>
                                          <p:attrName>style.opacity</p:attrName>
                                        </p:attrNameLst>
                                      </p:cBhvr>
                                      <p:to>
                                        <p:strVal val="0.25"/>
                                      </p:to>
                                    </p:set>
                                    <p:animEffect filter="image" prLst="opacity: 0.25">
                                      <p:cBhvr rctx="IE">
                                        <p:cTn id="57" dur="indefinite"/>
                                        <p:tgtEl>
                                          <p:spTgt spid="5"/>
                                        </p:tgtEl>
                                      </p:cBhvr>
                                    </p:animEffect>
                                  </p:childTnLst>
                                </p:cTn>
                              </p:par>
                              <p:par>
                                <p:cTn id="58" presetID="9" presetClass="emph" presetSubtype="0" nodeType="withEffect">
                                  <p:stCondLst>
                                    <p:cond delay="0"/>
                                  </p:stCondLst>
                                  <p:childTnLst>
                                    <p:set>
                                      <p:cBhvr rctx="PPT">
                                        <p:cTn id="59" dur="indefinite"/>
                                        <p:tgtEl>
                                          <p:spTgt spid="6"/>
                                        </p:tgtEl>
                                        <p:attrNameLst>
                                          <p:attrName>style.opacity</p:attrName>
                                        </p:attrNameLst>
                                      </p:cBhvr>
                                      <p:to>
                                        <p:strVal val="0.25"/>
                                      </p:to>
                                    </p:set>
                                    <p:animEffect filter="image" prLst="opacity: 0.25">
                                      <p:cBhvr rctx="IE">
                                        <p:cTn id="60" dur="indefinite"/>
                                        <p:tgtEl>
                                          <p:spTgt spid="6"/>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mph" presetSubtype="0" nodeType="clickEffect">
                                  <p:stCondLst>
                                    <p:cond delay="0"/>
                                  </p:stCondLst>
                                  <p:childTnLst>
                                    <p:set>
                                      <p:cBhvr rctx="PPT">
                                        <p:cTn id="64" dur="indefinite"/>
                                        <p:tgtEl>
                                          <p:spTgt spid="5"/>
                                        </p:tgtEl>
                                        <p:attrNameLst>
                                          <p:attrName>style.opacity</p:attrName>
                                        </p:attrNameLst>
                                      </p:cBhvr>
                                      <p:to>
                                        <p:strVal val="1"/>
                                      </p:to>
                                    </p:set>
                                    <p:animEffect filter="image" prLst="opacity: 1">
                                      <p:cBhvr rctx="IE">
                                        <p:cTn id="65" dur="indefinite"/>
                                        <p:tgtEl>
                                          <p:spTgt spid="5"/>
                                        </p:tgtEl>
                                      </p:cBhvr>
                                    </p:animEffect>
                                  </p:childTnLst>
                                </p:cTn>
                              </p:par>
                              <p:par>
                                <p:cTn id="66" presetID="1" presetClass="entr" presetSubtype="0" fill="hold" grpId="0" nodeType="withEffect">
                                  <p:stCondLst>
                                    <p:cond delay="0"/>
                                  </p:stCondLst>
                                  <p:childTnLst>
                                    <p:set>
                                      <p:cBhvr>
                                        <p:cTn id="67" dur="1" fill="hold">
                                          <p:stCondLst>
                                            <p:cond delay="0"/>
                                          </p:stCondLst>
                                        </p:cTn>
                                        <p:tgtEl>
                                          <p:spTgt spid="283887"/>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42" presetClass="path" presetSubtype="0" fill="hold" grpId="1" nodeType="clickEffect">
                                  <p:stCondLst>
                                    <p:cond delay="0"/>
                                  </p:stCondLst>
                                  <p:childTnLst>
                                    <p:animMotion origin="layout" path="M 2.77778E-6 6.01295E-7 L -0.39566 -0.29163 " pathEditMode="relative" rAng="0" ptsTypes="AA">
                                      <p:cBhvr>
                                        <p:cTn id="71" dur="500" fill="hold"/>
                                        <p:tgtEl>
                                          <p:spTgt spid="283887"/>
                                        </p:tgtEl>
                                        <p:attrNameLst>
                                          <p:attrName>ppt_x</p:attrName>
                                          <p:attrName>ppt_y</p:attrName>
                                        </p:attrNameLst>
                                      </p:cBhvr>
                                      <p:rCtr x="-19792" y="-14593"/>
                                    </p:animMotion>
                                  </p:childTnLst>
                                  <p:subTnLst>
                                    <p:set>
                                      <p:cBhvr override="childStyle">
                                        <p:cTn dur="1" fill="hold" display="0" masterRel="sameClick" afterEffect="1">
                                          <p:stCondLst>
                                            <p:cond evt="end" delay="0">
                                              <p:tn val="70"/>
                                            </p:cond>
                                          </p:stCondLst>
                                        </p:cTn>
                                        <p:tgtEl>
                                          <p:spTgt spid="283887"/>
                                        </p:tgtEl>
                                        <p:attrNameLst>
                                          <p:attrName>style.visibility</p:attrName>
                                        </p:attrNameLst>
                                      </p:cBhvr>
                                      <p:to>
                                        <p:strVal val="hidden"/>
                                      </p:to>
                                    </p:set>
                                  </p:subTnLst>
                                </p:cTn>
                              </p:par>
                              <p:par>
                                <p:cTn id="72" presetID="22" presetClass="entr" presetSubtype="4" fill="hold" grpId="0" nodeType="withEffect">
                                  <p:stCondLst>
                                    <p:cond delay="0"/>
                                  </p:stCondLst>
                                  <p:childTnLst>
                                    <p:set>
                                      <p:cBhvr>
                                        <p:cTn id="73" dur="1" fill="hold">
                                          <p:stCondLst>
                                            <p:cond delay="0"/>
                                          </p:stCondLst>
                                        </p:cTn>
                                        <p:tgtEl>
                                          <p:spTgt spid="283854"/>
                                        </p:tgtEl>
                                        <p:attrNameLst>
                                          <p:attrName>style.visibility</p:attrName>
                                        </p:attrNameLst>
                                      </p:cBhvr>
                                      <p:to>
                                        <p:strVal val="visible"/>
                                      </p:to>
                                    </p:set>
                                    <p:animEffect transition="in" filter="wipe(down)">
                                      <p:cBhvr>
                                        <p:cTn id="74" dur="500"/>
                                        <p:tgtEl>
                                          <p:spTgt spid="283854"/>
                                        </p:tgtEl>
                                      </p:cBhvr>
                                    </p:animEffect>
                                  </p:childTnLst>
                                </p:cTn>
                              </p:par>
                            </p:childTnLst>
                          </p:cTn>
                        </p:par>
                        <p:par>
                          <p:cTn id="75" fill="hold">
                            <p:stCondLst>
                              <p:cond delay="500"/>
                            </p:stCondLst>
                            <p:childTnLst>
                              <p:par>
                                <p:cTn id="76" presetID="1" presetClass="entr" presetSubtype="0" fill="hold" grpId="0" nodeType="afterEffect">
                                  <p:stCondLst>
                                    <p:cond delay="0"/>
                                  </p:stCondLst>
                                  <p:childTnLst>
                                    <p:set>
                                      <p:cBhvr>
                                        <p:cTn id="77" dur="1" fill="hold">
                                          <p:stCondLst>
                                            <p:cond delay="0"/>
                                          </p:stCondLst>
                                        </p:cTn>
                                        <p:tgtEl>
                                          <p:spTgt spid="283788"/>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283790"/>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283780"/>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283789"/>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283652"/>
                                        </p:tgtEl>
                                        <p:attrNameLst>
                                          <p:attrName>style.visibility</p:attrName>
                                        </p:attrNameLst>
                                      </p:cBhvr>
                                      <p:to>
                                        <p:strVal val="visible"/>
                                      </p:to>
                                    </p:set>
                                  </p:childTnLst>
                                </p:cTn>
                              </p:par>
                              <p:par>
                                <p:cTn id="90" presetID="1" presetClass="exit" presetSubtype="0" fill="hold" grpId="1" nodeType="withEffect">
                                  <p:stCondLst>
                                    <p:cond delay="0"/>
                                  </p:stCondLst>
                                  <p:childTnLst>
                                    <p:set>
                                      <p:cBhvr>
                                        <p:cTn id="91" dur="1" fill="hold">
                                          <p:stCondLst>
                                            <p:cond delay="0"/>
                                          </p:stCondLst>
                                        </p:cTn>
                                        <p:tgtEl>
                                          <p:spTgt spid="283678"/>
                                        </p:tgtEl>
                                        <p:attrNameLst>
                                          <p:attrName>style.visibility</p:attrName>
                                        </p:attrNameLst>
                                      </p:cBhvr>
                                      <p:to>
                                        <p:strVal val="hidden"/>
                                      </p:to>
                                    </p:set>
                                  </p:childTnLst>
                                </p:cTn>
                              </p:par>
                              <p:par>
                                <p:cTn id="92" presetID="1" presetClass="exit" presetSubtype="0" fill="hold" grpId="1" nodeType="withEffect">
                                  <p:stCondLst>
                                    <p:cond delay="0"/>
                                  </p:stCondLst>
                                  <p:childTnLst>
                                    <p:set>
                                      <p:cBhvr>
                                        <p:cTn id="93" dur="1" fill="hold">
                                          <p:stCondLst>
                                            <p:cond delay="0"/>
                                          </p:stCondLst>
                                        </p:cTn>
                                        <p:tgtEl>
                                          <p:spTgt spid="283743"/>
                                        </p:tgtEl>
                                        <p:attrNameLst>
                                          <p:attrName>style.visibility</p:attrName>
                                        </p:attrNameLst>
                                      </p:cBhvr>
                                      <p:to>
                                        <p:strVal val="hidden"/>
                                      </p:to>
                                    </p:set>
                                  </p:childTnLst>
                                </p:cTn>
                              </p:par>
                              <p:par>
                                <p:cTn id="94" presetID="1" presetClass="exit" presetSubtype="0" fill="hold" nodeType="withEffect">
                                  <p:stCondLst>
                                    <p:cond delay="0"/>
                                  </p:stCondLst>
                                  <p:childTnLst>
                                    <p:set>
                                      <p:cBhvr>
                                        <p:cTn id="95" dur="1" fill="hold">
                                          <p:stCondLst>
                                            <p:cond delay="0"/>
                                          </p:stCondLst>
                                        </p:cTn>
                                        <p:tgtEl>
                                          <p:spTgt spid="283844"/>
                                        </p:tgtEl>
                                        <p:attrNameLst>
                                          <p:attrName>style.visibility</p:attrName>
                                        </p:attrNameLst>
                                      </p:cBhvr>
                                      <p:to>
                                        <p:strVal val="hidden"/>
                                      </p:to>
                                    </p:set>
                                  </p:childTnLst>
                                </p:cTn>
                              </p:par>
                              <p:par>
                                <p:cTn id="96" presetID="1" presetClass="exit" presetSubtype="0" fill="hold" grpId="1" nodeType="withEffect">
                                  <p:stCondLst>
                                    <p:cond delay="0"/>
                                  </p:stCondLst>
                                  <p:childTnLst>
                                    <p:set>
                                      <p:cBhvr>
                                        <p:cTn id="97" dur="1" fill="hold">
                                          <p:stCondLst>
                                            <p:cond delay="0"/>
                                          </p:stCondLst>
                                        </p:cTn>
                                        <p:tgtEl>
                                          <p:spTgt spid="283854"/>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22" presetClass="entr" presetSubtype="1" fill="hold" grpId="0" nodeType="clickEffect">
                                  <p:stCondLst>
                                    <p:cond delay="0"/>
                                  </p:stCondLst>
                                  <p:childTnLst>
                                    <p:set>
                                      <p:cBhvr>
                                        <p:cTn id="101" dur="1" fill="hold">
                                          <p:stCondLst>
                                            <p:cond delay="0"/>
                                          </p:stCondLst>
                                        </p:cTn>
                                        <p:tgtEl>
                                          <p:spTgt spid="283705"/>
                                        </p:tgtEl>
                                        <p:attrNameLst>
                                          <p:attrName>style.visibility</p:attrName>
                                        </p:attrNameLst>
                                      </p:cBhvr>
                                      <p:to>
                                        <p:strVal val="visible"/>
                                      </p:to>
                                    </p:set>
                                    <p:animEffect transition="in" filter="wipe(up)">
                                      <p:cBhvr>
                                        <p:cTn id="102" dur="500"/>
                                        <p:tgtEl>
                                          <p:spTgt spid="283705"/>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283706"/>
                                        </p:tgtEl>
                                        <p:attrNameLst>
                                          <p:attrName>style.visibility</p:attrName>
                                        </p:attrNameLst>
                                      </p:cBhvr>
                                      <p:to>
                                        <p:strVal val="visible"/>
                                      </p:to>
                                    </p:set>
                                    <p:animEffect transition="in" filter="wipe(down)">
                                      <p:cBhvr>
                                        <p:cTn id="107" dur="500"/>
                                        <p:tgtEl>
                                          <p:spTgt spid="283706"/>
                                        </p:tgtEl>
                                      </p:cBhvr>
                                    </p:animEffect>
                                  </p:childTnLst>
                                </p:cTn>
                              </p:par>
                              <p:par>
                                <p:cTn id="108" presetID="1" presetClass="entr" presetSubtype="0" fill="hold" grpId="0" nodeType="withEffect">
                                  <p:stCondLst>
                                    <p:cond delay="0"/>
                                  </p:stCondLst>
                                  <p:childTnLst>
                                    <p:set>
                                      <p:cBhvr>
                                        <p:cTn id="109" dur="1" fill="hold">
                                          <p:stCondLst>
                                            <p:cond delay="0"/>
                                          </p:stCondLst>
                                        </p:cTn>
                                        <p:tgtEl>
                                          <p:spTgt spid="283846"/>
                                        </p:tgtEl>
                                        <p:attrNameLst>
                                          <p:attrName>style.visibility</p:attrName>
                                        </p:attrNameLst>
                                      </p:cBhvr>
                                      <p:to>
                                        <p:strVal val="visible"/>
                                      </p:to>
                                    </p:set>
                                  </p:childTnLst>
                                </p:cTn>
                              </p:par>
                              <p:par>
                                <p:cTn id="110" presetID="42" presetClass="path" presetSubtype="0" fill="hold" grpId="1" nodeType="withEffect">
                                  <p:stCondLst>
                                    <p:cond delay="0"/>
                                  </p:stCondLst>
                                  <p:childTnLst>
                                    <p:animMotion origin="layout" path="M 1.38889E-6 -4.07407E-6 L 0.49722 0.36667 " pathEditMode="relative" rAng="0" ptsTypes="AA">
                                      <p:cBhvr>
                                        <p:cTn id="111" dur="500" spd="-100000" fill="hold"/>
                                        <p:tgtEl>
                                          <p:spTgt spid="283846"/>
                                        </p:tgtEl>
                                        <p:attrNameLst>
                                          <p:attrName>ppt_x</p:attrName>
                                          <p:attrName>ppt_y</p:attrName>
                                        </p:attrNameLst>
                                      </p:cBhvr>
                                      <p:rCtr x="24861" y="18333"/>
                                    </p:animMotion>
                                  </p:childTnLst>
                                  <p:subTnLst>
                                    <p:set>
                                      <p:cBhvr override="childStyle">
                                        <p:cTn dur="1" fill="hold" display="0" masterRel="sameClick" afterEffect="1">
                                          <p:stCondLst>
                                            <p:cond evt="end" delay="0">
                                              <p:tn val="110"/>
                                            </p:cond>
                                          </p:stCondLst>
                                        </p:cTn>
                                        <p:tgtEl>
                                          <p:spTgt spid="283846"/>
                                        </p:tgtEl>
                                        <p:attrNameLst>
                                          <p:attrName>style.visibility</p:attrName>
                                        </p:attrNameLst>
                                      </p:cBhvr>
                                      <p:to>
                                        <p:strVal val="hidden"/>
                                      </p:to>
                                    </p:set>
                                  </p:subTnLst>
                                </p:cTn>
                              </p:par>
                            </p:childTnLst>
                          </p:cTn>
                        </p:par>
                        <p:par>
                          <p:cTn id="112" fill="hold">
                            <p:stCondLst>
                              <p:cond delay="500"/>
                            </p:stCondLst>
                            <p:childTnLst>
                              <p:par>
                                <p:cTn id="113" presetID="1" presetClass="entr" presetSubtype="0" fill="hold" grpId="0" nodeType="afterEffect">
                                  <p:stCondLst>
                                    <p:cond delay="0"/>
                                  </p:stCondLst>
                                  <p:childTnLst>
                                    <p:set>
                                      <p:cBhvr>
                                        <p:cTn id="114" dur="1" fill="hold">
                                          <p:stCondLst>
                                            <p:cond delay="0"/>
                                          </p:stCondLst>
                                        </p:cTn>
                                        <p:tgtEl>
                                          <p:spTgt spid="28377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xit" presetSubtype="0" fill="hold" grpId="1" nodeType="clickEffect">
                                  <p:stCondLst>
                                    <p:cond delay="0"/>
                                  </p:stCondLst>
                                  <p:childTnLst>
                                    <p:set>
                                      <p:cBhvr>
                                        <p:cTn id="118" dur="1" fill="hold">
                                          <p:stCondLst>
                                            <p:cond delay="0"/>
                                          </p:stCondLst>
                                        </p:cTn>
                                        <p:tgtEl>
                                          <p:spTgt spid="283652"/>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283705"/>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283706"/>
                                        </p:tgtEl>
                                        <p:attrNameLst>
                                          <p:attrName>style.visibility</p:attrName>
                                        </p:attrNameLst>
                                      </p:cBhvr>
                                      <p:to>
                                        <p:strVal val="hidden"/>
                                      </p:to>
                                    </p:set>
                                  </p:childTnLst>
                                </p:cTn>
                              </p:par>
                              <p:par>
                                <p:cTn id="123" presetID="1" presetClass="entr" presetSubtype="0" fill="hold" grpId="0" nodeType="withEffect">
                                  <p:stCondLst>
                                    <p:cond delay="0"/>
                                  </p:stCondLst>
                                  <p:childTnLst>
                                    <p:set>
                                      <p:cBhvr>
                                        <p:cTn id="124" dur="1" fill="hold">
                                          <p:stCondLst>
                                            <p:cond delay="0"/>
                                          </p:stCondLst>
                                        </p:cTn>
                                        <p:tgtEl>
                                          <p:spTgt spid="283651"/>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22" presetClass="entr" presetSubtype="1" fill="hold" grpId="0" nodeType="clickEffect">
                                  <p:stCondLst>
                                    <p:cond delay="0"/>
                                  </p:stCondLst>
                                  <p:childTnLst>
                                    <p:set>
                                      <p:cBhvr>
                                        <p:cTn id="128" dur="1" fill="hold">
                                          <p:stCondLst>
                                            <p:cond delay="0"/>
                                          </p:stCondLst>
                                        </p:cTn>
                                        <p:tgtEl>
                                          <p:spTgt spid="283707"/>
                                        </p:tgtEl>
                                        <p:attrNameLst>
                                          <p:attrName>style.visibility</p:attrName>
                                        </p:attrNameLst>
                                      </p:cBhvr>
                                      <p:to>
                                        <p:strVal val="visible"/>
                                      </p:to>
                                    </p:set>
                                    <p:animEffect transition="in" filter="wipe(up)">
                                      <p:cBhvr>
                                        <p:cTn id="129" dur="500"/>
                                        <p:tgtEl>
                                          <p:spTgt spid="283707"/>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4" fill="hold" grpId="0" nodeType="clickEffect">
                                  <p:stCondLst>
                                    <p:cond delay="0"/>
                                  </p:stCondLst>
                                  <p:childTnLst>
                                    <p:set>
                                      <p:cBhvr>
                                        <p:cTn id="133" dur="1" fill="hold">
                                          <p:stCondLst>
                                            <p:cond delay="0"/>
                                          </p:stCondLst>
                                        </p:cTn>
                                        <p:tgtEl>
                                          <p:spTgt spid="283708"/>
                                        </p:tgtEl>
                                        <p:attrNameLst>
                                          <p:attrName>style.visibility</p:attrName>
                                        </p:attrNameLst>
                                      </p:cBhvr>
                                      <p:to>
                                        <p:strVal val="visible"/>
                                      </p:to>
                                    </p:set>
                                    <p:animEffect transition="in" filter="wipe(down)">
                                      <p:cBhvr>
                                        <p:cTn id="134" dur="500"/>
                                        <p:tgtEl>
                                          <p:spTgt spid="283708"/>
                                        </p:tgtEl>
                                      </p:cBhvr>
                                    </p:animEffect>
                                  </p:childTnLst>
                                </p:cTn>
                              </p:par>
                              <p:par>
                                <p:cTn id="135" presetID="1" presetClass="entr" presetSubtype="0" fill="hold" grpId="0" nodeType="withEffect">
                                  <p:stCondLst>
                                    <p:cond delay="0"/>
                                  </p:stCondLst>
                                  <p:childTnLst>
                                    <p:set>
                                      <p:cBhvr>
                                        <p:cTn id="136" dur="1" fill="hold">
                                          <p:stCondLst>
                                            <p:cond delay="0"/>
                                          </p:stCondLst>
                                        </p:cTn>
                                        <p:tgtEl>
                                          <p:spTgt spid="283847"/>
                                        </p:tgtEl>
                                        <p:attrNameLst>
                                          <p:attrName>style.visibility</p:attrName>
                                        </p:attrNameLst>
                                      </p:cBhvr>
                                      <p:to>
                                        <p:strVal val="visible"/>
                                      </p:to>
                                    </p:set>
                                  </p:childTnLst>
                                </p:cTn>
                              </p:par>
                              <p:par>
                                <p:cTn id="137" presetID="42" presetClass="path" presetSubtype="0" fill="hold" grpId="1" nodeType="withEffect">
                                  <p:stCondLst>
                                    <p:cond delay="0"/>
                                  </p:stCondLst>
                                  <p:childTnLst>
                                    <p:animMotion origin="layout" path="M -2.77778E-6 1.38778E-17 L 0.31945 0.32407 " pathEditMode="relative" rAng="0" ptsTypes="AA">
                                      <p:cBhvr>
                                        <p:cTn id="138" dur="500" spd="-100000" fill="hold"/>
                                        <p:tgtEl>
                                          <p:spTgt spid="283847"/>
                                        </p:tgtEl>
                                        <p:attrNameLst>
                                          <p:attrName>ppt_x</p:attrName>
                                          <p:attrName>ppt_y</p:attrName>
                                        </p:attrNameLst>
                                      </p:cBhvr>
                                      <p:rCtr x="15972" y="16204"/>
                                    </p:animMotion>
                                  </p:childTnLst>
                                  <p:subTnLst>
                                    <p:set>
                                      <p:cBhvr override="childStyle">
                                        <p:cTn dur="1" fill="hold" display="0" masterRel="sameClick" afterEffect="1">
                                          <p:stCondLst>
                                            <p:cond evt="end" delay="0">
                                              <p:tn val="137"/>
                                            </p:cond>
                                          </p:stCondLst>
                                        </p:cTn>
                                        <p:tgtEl>
                                          <p:spTgt spid="283847"/>
                                        </p:tgtEl>
                                        <p:attrNameLst>
                                          <p:attrName>style.visibility</p:attrName>
                                        </p:attrNameLst>
                                      </p:cBhvr>
                                      <p:to>
                                        <p:strVal val="hidden"/>
                                      </p:to>
                                    </p:set>
                                  </p:subTnLst>
                                </p:cTn>
                              </p:par>
                            </p:childTnLst>
                          </p:cTn>
                        </p:par>
                        <p:par>
                          <p:cTn id="139" fill="hold">
                            <p:stCondLst>
                              <p:cond delay="500"/>
                            </p:stCondLst>
                            <p:childTnLst>
                              <p:par>
                                <p:cTn id="140" presetID="1" presetClass="entr" presetSubtype="0" fill="hold" grpId="0" nodeType="afterEffect">
                                  <p:stCondLst>
                                    <p:cond delay="0"/>
                                  </p:stCondLst>
                                  <p:childTnLst>
                                    <p:set>
                                      <p:cBhvr>
                                        <p:cTn id="141" dur="1" fill="hold">
                                          <p:stCondLst>
                                            <p:cond delay="0"/>
                                          </p:stCondLst>
                                        </p:cTn>
                                        <p:tgtEl>
                                          <p:spTgt spid="283796"/>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1" presetClass="exit" presetSubtype="0" fill="hold" grpId="1" nodeType="clickEffect">
                                  <p:stCondLst>
                                    <p:cond delay="0"/>
                                  </p:stCondLst>
                                  <p:childTnLst>
                                    <p:set>
                                      <p:cBhvr>
                                        <p:cTn id="145" dur="1" fill="hold">
                                          <p:stCondLst>
                                            <p:cond delay="0"/>
                                          </p:stCondLst>
                                        </p:cTn>
                                        <p:tgtEl>
                                          <p:spTgt spid="283651"/>
                                        </p:tgtEl>
                                        <p:attrNameLst>
                                          <p:attrName>style.visibility</p:attrName>
                                        </p:attrNameLst>
                                      </p:cBhvr>
                                      <p:to>
                                        <p:strVal val="hidden"/>
                                      </p:to>
                                    </p:set>
                                  </p:childTnLst>
                                </p:cTn>
                              </p:par>
                              <p:par>
                                <p:cTn id="146" presetID="1" presetClass="exit" presetSubtype="0" fill="hold" grpId="1" nodeType="withEffect">
                                  <p:stCondLst>
                                    <p:cond delay="0"/>
                                  </p:stCondLst>
                                  <p:childTnLst>
                                    <p:set>
                                      <p:cBhvr>
                                        <p:cTn id="147" dur="1" fill="hold">
                                          <p:stCondLst>
                                            <p:cond delay="0"/>
                                          </p:stCondLst>
                                        </p:cTn>
                                        <p:tgtEl>
                                          <p:spTgt spid="283707"/>
                                        </p:tgtEl>
                                        <p:attrNameLst>
                                          <p:attrName>style.visibility</p:attrName>
                                        </p:attrNameLst>
                                      </p:cBhvr>
                                      <p:to>
                                        <p:strVal val="hidden"/>
                                      </p:to>
                                    </p:set>
                                  </p:childTnLst>
                                </p:cTn>
                              </p:par>
                              <p:par>
                                <p:cTn id="148" presetID="1" presetClass="exit" presetSubtype="0" fill="hold" grpId="1" nodeType="withEffect">
                                  <p:stCondLst>
                                    <p:cond delay="0"/>
                                  </p:stCondLst>
                                  <p:childTnLst>
                                    <p:set>
                                      <p:cBhvr>
                                        <p:cTn id="149" dur="1" fill="hold">
                                          <p:stCondLst>
                                            <p:cond delay="0"/>
                                          </p:stCondLst>
                                        </p:cTn>
                                        <p:tgtEl>
                                          <p:spTgt spid="283708"/>
                                        </p:tgtEl>
                                        <p:attrNameLst>
                                          <p:attrName>style.visibility</p:attrName>
                                        </p:attrNameLst>
                                      </p:cBhvr>
                                      <p:to>
                                        <p:strVal val="hidden"/>
                                      </p:to>
                                    </p:set>
                                  </p:childTnLst>
                                </p:cTn>
                              </p:par>
                              <p:par>
                                <p:cTn id="150" presetID="1" presetClass="entr" presetSubtype="0" fill="hold" grpId="0" nodeType="withEffect">
                                  <p:stCondLst>
                                    <p:cond delay="0"/>
                                  </p:stCondLst>
                                  <p:childTnLst>
                                    <p:set>
                                      <p:cBhvr>
                                        <p:cTn id="151" dur="1" fill="hold">
                                          <p:stCondLst>
                                            <p:cond delay="0"/>
                                          </p:stCondLst>
                                        </p:cTn>
                                        <p:tgtEl>
                                          <p:spTgt spid="283650"/>
                                        </p:tgtEl>
                                        <p:attrNameLst>
                                          <p:attrName>style.visibility</p:attrName>
                                        </p:attrNameLst>
                                      </p:cBhvr>
                                      <p:to>
                                        <p:strVal val="visible"/>
                                      </p:to>
                                    </p:set>
                                  </p:childTnLst>
                                </p:cTn>
                              </p:par>
                            </p:childTnLst>
                          </p:cTn>
                        </p:par>
                      </p:childTnLst>
                    </p:cTn>
                  </p:par>
                  <p:par>
                    <p:cTn id="152" fill="hold">
                      <p:stCondLst>
                        <p:cond delay="indefinite"/>
                      </p:stCondLst>
                      <p:childTnLst>
                        <p:par>
                          <p:cTn id="153" fill="hold">
                            <p:stCondLst>
                              <p:cond delay="0"/>
                            </p:stCondLst>
                            <p:childTnLst>
                              <p:par>
                                <p:cTn id="154" presetID="22" presetClass="entr" presetSubtype="1" fill="hold" grpId="0" nodeType="clickEffect">
                                  <p:stCondLst>
                                    <p:cond delay="0"/>
                                  </p:stCondLst>
                                  <p:childTnLst>
                                    <p:set>
                                      <p:cBhvr>
                                        <p:cTn id="155" dur="1" fill="hold">
                                          <p:stCondLst>
                                            <p:cond delay="0"/>
                                          </p:stCondLst>
                                        </p:cTn>
                                        <p:tgtEl>
                                          <p:spTgt spid="283709"/>
                                        </p:tgtEl>
                                        <p:attrNameLst>
                                          <p:attrName>style.visibility</p:attrName>
                                        </p:attrNameLst>
                                      </p:cBhvr>
                                      <p:to>
                                        <p:strVal val="visible"/>
                                      </p:to>
                                    </p:set>
                                    <p:animEffect transition="in" filter="wipe(up)">
                                      <p:cBhvr>
                                        <p:cTn id="156" dur="500"/>
                                        <p:tgtEl>
                                          <p:spTgt spid="283709"/>
                                        </p:tgtEl>
                                      </p:cBhvr>
                                    </p:animEffect>
                                  </p:childTnLst>
                                </p:cTn>
                              </p:par>
                              <p:par>
                                <p:cTn id="157" presetID="22" presetClass="entr" presetSubtype="1" fill="hold" grpId="0" nodeType="withEffect">
                                  <p:stCondLst>
                                    <p:cond delay="0"/>
                                  </p:stCondLst>
                                  <p:childTnLst>
                                    <p:set>
                                      <p:cBhvr>
                                        <p:cTn id="158" dur="1" fill="hold">
                                          <p:stCondLst>
                                            <p:cond delay="0"/>
                                          </p:stCondLst>
                                        </p:cTn>
                                        <p:tgtEl>
                                          <p:spTgt spid="283711"/>
                                        </p:tgtEl>
                                        <p:attrNameLst>
                                          <p:attrName>style.visibility</p:attrName>
                                        </p:attrNameLst>
                                      </p:cBhvr>
                                      <p:to>
                                        <p:strVal val="visible"/>
                                      </p:to>
                                    </p:set>
                                    <p:animEffect transition="in" filter="wipe(up)">
                                      <p:cBhvr>
                                        <p:cTn id="159" dur="500"/>
                                        <p:tgtEl>
                                          <p:spTgt spid="283711"/>
                                        </p:tgtEl>
                                      </p:cBhvr>
                                    </p:animEffect>
                                  </p:childTnLst>
                                </p:cTn>
                              </p:par>
                            </p:childTnLst>
                          </p:cTn>
                        </p:par>
                      </p:childTnLst>
                    </p:cTn>
                  </p:par>
                  <p:par>
                    <p:cTn id="160" fill="hold">
                      <p:stCondLst>
                        <p:cond delay="indefinite"/>
                      </p:stCondLst>
                      <p:childTnLst>
                        <p:par>
                          <p:cTn id="161" fill="hold">
                            <p:stCondLst>
                              <p:cond delay="0"/>
                            </p:stCondLst>
                            <p:childTnLst>
                              <p:par>
                                <p:cTn id="162" presetID="22" presetClass="entr" presetSubtype="4" fill="hold" grpId="0" nodeType="clickEffect">
                                  <p:stCondLst>
                                    <p:cond delay="0"/>
                                  </p:stCondLst>
                                  <p:childTnLst>
                                    <p:set>
                                      <p:cBhvr>
                                        <p:cTn id="163" dur="1" fill="hold">
                                          <p:stCondLst>
                                            <p:cond delay="0"/>
                                          </p:stCondLst>
                                        </p:cTn>
                                        <p:tgtEl>
                                          <p:spTgt spid="283710"/>
                                        </p:tgtEl>
                                        <p:attrNameLst>
                                          <p:attrName>style.visibility</p:attrName>
                                        </p:attrNameLst>
                                      </p:cBhvr>
                                      <p:to>
                                        <p:strVal val="visible"/>
                                      </p:to>
                                    </p:set>
                                    <p:animEffect transition="in" filter="wipe(down)">
                                      <p:cBhvr>
                                        <p:cTn id="164" dur="500"/>
                                        <p:tgtEl>
                                          <p:spTgt spid="283710"/>
                                        </p:tgtEl>
                                      </p:cBhvr>
                                    </p:animEffect>
                                  </p:childTnLst>
                                </p:cTn>
                              </p:par>
                              <p:par>
                                <p:cTn id="165" presetID="1" presetClass="entr" presetSubtype="0" fill="hold" grpId="0" nodeType="withEffect">
                                  <p:stCondLst>
                                    <p:cond delay="0"/>
                                  </p:stCondLst>
                                  <p:childTnLst>
                                    <p:set>
                                      <p:cBhvr>
                                        <p:cTn id="166" dur="1" fill="hold">
                                          <p:stCondLst>
                                            <p:cond delay="0"/>
                                          </p:stCondLst>
                                        </p:cTn>
                                        <p:tgtEl>
                                          <p:spTgt spid="283850"/>
                                        </p:tgtEl>
                                        <p:attrNameLst>
                                          <p:attrName>style.visibility</p:attrName>
                                        </p:attrNameLst>
                                      </p:cBhvr>
                                      <p:to>
                                        <p:strVal val="visible"/>
                                      </p:to>
                                    </p:set>
                                  </p:childTnLst>
                                </p:cTn>
                              </p:par>
                              <p:par>
                                <p:cTn id="167" presetID="42" presetClass="path" presetSubtype="0" fill="hold" grpId="1" nodeType="withEffect">
                                  <p:stCondLst>
                                    <p:cond delay="0"/>
                                  </p:stCondLst>
                                  <p:childTnLst>
                                    <p:animMotion origin="layout" path="M -8.33333E-7 2.52544E-6 L 0.16163 0.42923 " pathEditMode="relative" rAng="0" ptsTypes="AA">
                                      <p:cBhvr>
                                        <p:cTn id="168" dur="500" spd="-100000" fill="hold"/>
                                        <p:tgtEl>
                                          <p:spTgt spid="283850"/>
                                        </p:tgtEl>
                                        <p:attrNameLst>
                                          <p:attrName>ppt_x</p:attrName>
                                          <p:attrName>ppt_y</p:attrName>
                                        </p:attrNameLst>
                                      </p:cBhvr>
                                      <p:rCtr x="8073" y="21462"/>
                                    </p:animMotion>
                                  </p:childTnLst>
                                </p:cTn>
                              </p:par>
                            </p:childTnLst>
                          </p:cTn>
                        </p:par>
                      </p:childTnLst>
                    </p:cTn>
                  </p:par>
                  <p:par>
                    <p:cTn id="169" fill="hold">
                      <p:stCondLst>
                        <p:cond delay="indefinite"/>
                      </p:stCondLst>
                      <p:childTnLst>
                        <p:par>
                          <p:cTn id="170" fill="hold">
                            <p:stCondLst>
                              <p:cond delay="0"/>
                            </p:stCondLst>
                            <p:childTnLst>
                              <p:par>
                                <p:cTn id="171" presetID="22" presetClass="entr" presetSubtype="4" fill="hold" grpId="0" nodeType="clickEffect">
                                  <p:stCondLst>
                                    <p:cond delay="0"/>
                                  </p:stCondLst>
                                  <p:childTnLst>
                                    <p:set>
                                      <p:cBhvr>
                                        <p:cTn id="172" dur="1" fill="hold">
                                          <p:stCondLst>
                                            <p:cond delay="0"/>
                                          </p:stCondLst>
                                        </p:cTn>
                                        <p:tgtEl>
                                          <p:spTgt spid="283712"/>
                                        </p:tgtEl>
                                        <p:attrNameLst>
                                          <p:attrName>style.visibility</p:attrName>
                                        </p:attrNameLst>
                                      </p:cBhvr>
                                      <p:to>
                                        <p:strVal val="visible"/>
                                      </p:to>
                                    </p:set>
                                    <p:animEffect transition="in" filter="wipe(down)">
                                      <p:cBhvr>
                                        <p:cTn id="173" dur="500"/>
                                        <p:tgtEl>
                                          <p:spTgt spid="283712"/>
                                        </p:tgtEl>
                                      </p:cBhvr>
                                    </p:animEffect>
                                  </p:childTnLst>
                                </p:cTn>
                              </p:par>
                              <p:par>
                                <p:cTn id="174" presetID="1" presetClass="entr" presetSubtype="0" fill="hold" grpId="0" nodeType="withEffect">
                                  <p:stCondLst>
                                    <p:cond delay="0"/>
                                  </p:stCondLst>
                                  <p:childTnLst>
                                    <p:set>
                                      <p:cBhvr>
                                        <p:cTn id="175" dur="1" fill="hold">
                                          <p:stCondLst>
                                            <p:cond delay="0"/>
                                          </p:stCondLst>
                                        </p:cTn>
                                        <p:tgtEl>
                                          <p:spTgt spid="283851"/>
                                        </p:tgtEl>
                                        <p:attrNameLst>
                                          <p:attrName>style.visibility</p:attrName>
                                        </p:attrNameLst>
                                      </p:cBhvr>
                                      <p:to>
                                        <p:strVal val="visible"/>
                                      </p:to>
                                    </p:set>
                                  </p:childTnLst>
                                </p:cTn>
                              </p:par>
                              <p:par>
                                <p:cTn id="176" presetID="42" presetClass="path" presetSubtype="0" fill="hold" grpId="1" nodeType="withEffect">
                                  <p:stCondLst>
                                    <p:cond delay="0"/>
                                  </p:stCondLst>
                                  <p:childTnLst>
                                    <p:animMotion origin="layout" path="M -1.94444E-6 4.92137E-6 L 0.27014 0.35037 " pathEditMode="relative" rAng="0" ptsTypes="AA">
                                      <p:cBhvr>
                                        <p:cTn id="177" dur="500" spd="-100000" fill="hold"/>
                                        <p:tgtEl>
                                          <p:spTgt spid="283851"/>
                                        </p:tgtEl>
                                        <p:attrNameLst>
                                          <p:attrName>ppt_x</p:attrName>
                                          <p:attrName>ppt_y</p:attrName>
                                        </p:attrNameLst>
                                      </p:cBhvr>
                                      <p:rCtr x="13507" y="17507"/>
                                    </p:animMotion>
                                  </p:childTnLst>
                                </p:cTn>
                              </p:par>
                            </p:childTnLst>
                          </p:cTn>
                        </p:par>
                      </p:childTnLst>
                    </p:cTn>
                  </p:par>
                  <p:par>
                    <p:cTn id="178" fill="hold">
                      <p:stCondLst>
                        <p:cond delay="indefinite"/>
                      </p:stCondLst>
                      <p:childTnLst>
                        <p:par>
                          <p:cTn id="179" fill="hold">
                            <p:stCondLst>
                              <p:cond delay="0"/>
                            </p:stCondLst>
                            <p:childTnLst>
                              <p:par>
                                <p:cTn id="180" presetID="1" presetClass="exit" presetSubtype="0" fill="hold" grpId="1" nodeType="clickEffect">
                                  <p:stCondLst>
                                    <p:cond delay="0"/>
                                  </p:stCondLst>
                                  <p:childTnLst>
                                    <p:set>
                                      <p:cBhvr>
                                        <p:cTn id="181" dur="1" fill="hold">
                                          <p:stCondLst>
                                            <p:cond delay="0"/>
                                          </p:stCondLst>
                                        </p:cTn>
                                        <p:tgtEl>
                                          <p:spTgt spid="283650"/>
                                        </p:tgtEl>
                                        <p:attrNameLst>
                                          <p:attrName>style.visibility</p:attrName>
                                        </p:attrNameLst>
                                      </p:cBhvr>
                                      <p:to>
                                        <p:strVal val="hidden"/>
                                      </p:to>
                                    </p:set>
                                  </p:childTnLst>
                                </p:cTn>
                              </p:par>
                              <p:par>
                                <p:cTn id="182" presetID="1" presetClass="exit" presetSubtype="0" fill="hold" grpId="1" nodeType="withEffect">
                                  <p:stCondLst>
                                    <p:cond delay="0"/>
                                  </p:stCondLst>
                                  <p:childTnLst>
                                    <p:set>
                                      <p:cBhvr>
                                        <p:cTn id="183" dur="1" fill="hold">
                                          <p:stCondLst>
                                            <p:cond delay="0"/>
                                          </p:stCondLst>
                                        </p:cTn>
                                        <p:tgtEl>
                                          <p:spTgt spid="283709"/>
                                        </p:tgtEl>
                                        <p:attrNameLst>
                                          <p:attrName>style.visibility</p:attrName>
                                        </p:attrNameLst>
                                      </p:cBhvr>
                                      <p:to>
                                        <p:strVal val="hidden"/>
                                      </p:to>
                                    </p:set>
                                  </p:childTnLst>
                                </p:cTn>
                              </p:par>
                              <p:par>
                                <p:cTn id="184" presetID="1" presetClass="exit" presetSubtype="0" fill="hold" grpId="1" nodeType="withEffect">
                                  <p:stCondLst>
                                    <p:cond delay="0"/>
                                  </p:stCondLst>
                                  <p:childTnLst>
                                    <p:set>
                                      <p:cBhvr>
                                        <p:cTn id="185" dur="1" fill="hold">
                                          <p:stCondLst>
                                            <p:cond delay="0"/>
                                          </p:stCondLst>
                                        </p:cTn>
                                        <p:tgtEl>
                                          <p:spTgt spid="283710"/>
                                        </p:tgtEl>
                                        <p:attrNameLst>
                                          <p:attrName>style.visibility</p:attrName>
                                        </p:attrNameLst>
                                      </p:cBhvr>
                                      <p:to>
                                        <p:strVal val="hidden"/>
                                      </p:to>
                                    </p:set>
                                  </p:childTnLst>
                                </p:cTn>
                              </p:par>
                              <p:par>
                                <p:cTn id="186" presetID="1" presetClass="exit" presetSubtype="0" fill="hold" grpId="1" nodeType="withEffect">
                                  <p:stCondLst>
                                    <p:cond delay="0"/>
                                  </p:stCondLst>
                                  <p:childTnLst>
                                    <p:set>
                                      <p:cBhvr>
                                        <p:cTn id="187" dur="1" fill="hold">
                                          <p:stCondLst>
                                            <p:cond delay="0"/>
                                          </p:stCondLst>
                                        </p:cTn>
                                        <p:tgtEl>
                                          <p:spTgt spid="283712"/>
                                        </p:tgtEl>
                                        <p:attrNameLst>
                                          <p:attrName>style.visibility</p:attrName>
                                        </p:attrNameLst>
                                      </p:cBhvr>
                                      <p:to>
                                        <p:strVal val="hidden"/>
                                      </p:to>
                                    </p:set>
                                  </p:childTnLst>
                                </p:cTn>
                              </p:par>
                              <p:par>
                                <p:cTn id="188" presetID="1" presetClass="exit" presetSubtype="0" fill="hold" grpId="1" nodeType="withEffect">
                                  <p:stCondLst>
                                    <p:cond delay="0"/>
                                  </p:stCondLst>
                                  <p:childTnLst>
                                    <p:set>
                                      <p:cBhvr>
                                        <p:cTn id="189" dur="1" fill="hold">
                                          <p:stCondLst>
                                            <p:cond delay="0"/>
                                          </p:stCondLst>
                                        </p:cTn>
                                        <p:tgtEl>
                                          <p:spTgt spid="283711"/>
                                        </p:tgtEl>
                                        <p:attrNameLst>
                                          <p:attrName>style.visibility</p:attrName>
                                        </p:attrNameLst>
                                      </p:cBhvr>
                                      <p:to>
                                        <p:strVal val="hidden"/>
                                      </p:to>
                                    </p:set>
                                  </p:childTnLst>
                                </p:cTn>
                              </p:par>
                            </p:childTnLst>
                          </p:cTn>
                        </p:par>
                      </p:childTnLst>
                    </p:cTn>
                  </p:par>
                  <p:par>
                    <p:cTn id="190" fill="hold">
                      <p:stCondLst>
                        <p:cond delay="indefinite"/>
                      </p:stCondLst>
                      <p:childTnLst>
                        <p:par>
                          <p:cTn id="191" fill="hold">
                            <p:stCondLst>
                              <p:cond delay="0"/>
                            </p:stCondLst>
                            <p:childTnLst>
                              <p:par>
                                <p:cTn id="192" presetID="1" presetClass="entr" presetSubtype="0" fill="hold" grpId="0" nodeType="clickEffect">
                                  <p:stCondLst>
                                    <p:cond delay="0"/>
                                  </p:stCondLst>
                                  <p:childTnLst>
                                    <p:set>
                                      <p:cBhvr>
                                        <p:cTn id="193" dur="1" fill="hold">
                                          <p:stCondLst>
                                            <p:cond delay="0"/>
                                          </p:stCondLst>
                                        </p:cTn>
                                        <p:tgtEl>
                                          <p:spTgt spid="283713"/>
                                        </p:tgtEl>
                                        <p:attrNameLst>
                                          <p:attrName>style.visibility</p:attrName>
                                        </p:attrNameLst>
                                      </p:cBhvr>
                                      <p:to>
                                        <p:strVal val="visible"/>
                                      </p:to>
                                    </p:set>
                                  </p:childTnLst>
                                </p:cTn>
                              </p:par>
                              <p:par>
                                <p:cTn id="194" presetID="22" presetClass="entr" presetSubtype="4" fill="hold" grpId="0" nodeType="withEffect">
                                  <p:stCondLst>
                                    <p:cond delay="0"/>
                                  </p:stCondLst>
                                  <p:childTnLst>
                                    <p:set>
                                      <p:cBhvr>
                                        <p:cTn id="195" dur="1" fill="hold">
                                          <p:stCondLst>
                                            <p:cond delay="0"/>
                                          </p:stCondLst>
                                        </p:cTn>
                                        <p:tgtEl>
                                          <p:spTgt spid="283856"/>
                                        </p:tgtEl>
                                        <p:attrNameLst>
                                          <p:attrName>style.visibility</p:attrName>
                                        </p:attrNameLst>
                                      </p:cBhvr>
                                      <p:to>
                                        <p:strVal val="visible"/>
                                      </p:to>
                                    </p:set>
                                    <p:animEffect transition="in" filter="wipe(down)">
                                      <p:cBhvr>
                                        <p:cTn id="196" dur="500"/>
                                        <p:tgtEl>
                                          <p:spTgt spid="283856"/>
                                        </p:tgtEl>
                                      </p:cBhvr>
                                    </p:animEffect>
                                  </p:childTnLst>
                                </p:cTn>
                              </p:par>
                              <p:par>
                                <p:cTn id="197" presetID="22" presetClass="entr" presetSubtype="4" fill="hold" grpId="0" nodeType="withEffect">
                                  <p:stCondLst>
                                    <p:cond delay="0"/>
                                  </p:stCondLst>
                                  <p:childTnLst>
                                    <p:set>
                                      <p:cBhvr>
                                        <p:cTn id="198" dur="1" fill="hold">
                                          <p:stCondLst>
                                            <p:cond delay="0"/>
                                          </p:stCondLst>
                                        </p:cTn>
                                        <p:tgtEl>
                                          <p:spTgt spid="283858"/>
                                        </p:tgtEl>
                                        <p:attrNameLst>
                                          <p:attrName>style.visibility</p:attrName>
                                        </p:attrNameLst>
                                      </p:cBhvr>
                                      <p:to>
                                        <p:strVal val="visible"/>
                                      </p:to>
                                    </p:set>
                                    <p:animEffect transition="in" filter="wipe(down)">
                                      <p:cBhvr>
                                        <p:cTn id="199" dur="500"/>
                                        <p:tgtEl>
                                          <p:spTgt spid="283858"/>
                                        </p:tgtEl>
                                      </p:cBhvr>
                                    </p:animEffect>
                                  </p:childTnLst>
                                </p:cTn>
                              </p:par>
                              <p:par>
                                <p:cTn id="200" presetID="22" presetClass="entr" presetSubtype="4" fill="hold" grpId="0" nodeType="withEffect">
                                  <p:stCondLst>
                                    <p:cond delay="0"/>
                                  </p:stCondLst>
                                  <p:childTnLst>
                                    <p:set>
                                      <p:cBhvr>
                                        <p:cTn id="201" dur="1" fill="hold">
                                          <p:stCondLst>
                                            <p:cond delay="0"/>
                                          </p:stCondLst>
                                        </p:cTn>
                                        <p:tgtEl>
                                          <p:spTgt spid="283859"/>
                                        </p:tgtEl>
                                        <p:attrNameLst>
                                          <p:attrName>style.visibility</p:attrName>
                                        </p:attrNameLst>
                                      </p:cBhvr>
                                      <p:to>
                                        <p:strVal val="visible"/>
                                      </p:to>
                                    </p:set>
                                    <p:animEffect transition="in" filter="wipe(down)">
                                      <p:cBhvr>
                                        <p:cTn id="202" dur="500"/>
                                        <p:tgtEl>
                                          <p:spTgt spid="283859"/>
                                        </p:tgtEl>
                                      </p:cBhvr>
                                    </p:animEffec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283779"/>
                                        </p:tgtEl>
                                        <p:attrNameLst>
                                          <p:attrName>style.visibility</p:attrName>
                                        </p:attrNameLst>
                                      </p:cBhvr>
                                      <p:to>
                                        <p:strVal val="visible"/>
                                      </p:to>
                                    </p:set>
                                  </p:childTnLst>
                                </p:cTn>
                              </p:par>
                              <p:par>
                                <p:cTn id="207" presetID="1" presetClass="exit" presetSubtype="0" fill="hold" grpId="2" nodeType="withEffect">
                                  <p:stCondLst>
                                    <p:cond delay="0"/>
                                  </p:stCondLst>
                                  <p:childTnLst>
                                    <p:set>
                                      <p:cBhvr>
                                        <p:cTn id="208" dur="1" fill="hold">
                                          <p:stCondLst>
                                            <p:cond delay="0"/>
                                          </p:stCondLst>
                                        </p:cTn>
                                        <p:tgtEl>
                                          <p:spTgt spid="283850"/>
                                        </p:tgtEl>
                                        <p:attrNameLst>
                                          <p:attrName>style.visibility</p:attrName>
                                        </p:attrNameLst>
                                      </p:cBhvr>
                                      <p:to>
                                        <p:strVal val="hidden"/>
                                      </p:to>
                                    </p:set>
                                  </p:childTnLst>
                                </p:cTn>
                              </p:par>
                              <p:par>
                                <p:cTn id="209" presetID="1" presetClass="exit" presetSubtype="0" fill="hold" grpId="2" nodeType="withEffect">
                                  <p:stCondLst>
                                    <p:cond delay="0"/>
                                  </p:stCondLst>
                                  <p:childTnLst>
                                    <p:set>
                                      <p:cBhvr>
                                        <p:cTn id="210" dur="1" fill="hold">
                                          <p:stCondLst>
                                            <p:cond delay="0"/>
                                          </p:stCondLst>
                                        </p:cTn>
                                        <p:tgtEl>
                                          <p:spTgt spid="283851"/>
                                        </p:tgtEl>
                                        <p:attrNameLst>
                                          <p:attrName>style.visibility</p:attrName>
                                        </p:attrNameLst>
                                      </p:cBhvr>
                                      <p:to>
                                        <p:strVal val="hidden"/>
                                      </p:to>
                                    </p:set>
                                  </p:childTnLst>
                                </p:cTn>
                              </p:par>
                            </p:childTnLst>
                          </p:cTn>
                        </p:par>
                      </p:childTnLst>
                    </p:cTn>
                  </p:par>
                  <p:par>
                    <p:cTn id="211" fill="hold">
                      <p:stCondLst>
                        <p:cond delay="indefinite"/>
                      </p:stCondLst>
                      <p:childTnLst>
                        <p:par>
                          <p:cTn id="212" fill="hold">
                            <p:stCondLst>
                              <p:cond delay="0"/>
                            </p:stCondLst>
                            <p:childTnLst>
                              <p:par>
                                <p:cTn id="213" presetID="1" presetClass="exit" presetSubtype="0" fill="hold" grpId="1" nodeType="clickEffect">
                                  <p:stCondLst>
                                    <p:cond delay="0"/>
                                  </p:stCondLst>
                                  <p:childTnLst>
                                    <p:set>
                                      <p:cBhvr>
                                        <p:cTn id="214" dur="1" fill="hold">
                                          <p:stCondLst>
                                            <p:cond delay="0"/>
                                          </p:stCondLst>
                                        </p:cTn>
                                        <p:tgtEl>
                                          <p:spTgt spid="283713"/>
                                        </p:tgtEl>
                                        <p:attrNameLst>
                                          <p:attrName>style.visibility</p:attrName>
                                        </p:attrNameLst>
                                      </p:cBhvr>
                                      <p:to>
                                        <p:strVal val="hidden"/>
                                      </p:to>
                                    </p:set>
                                  </p:childTnLst>
                                </p:cTn>
                              </p:par>
                              <p:par>
                                <p:cTn id="215" presetID="1" presetClass="exit" presetSubtype="0" fill="hold" grpId="1" nodeType="withEffect">
                                  <p:stCondLst>
                                    <p:cond delay="0"/>
                                  </p:stCondLst>
                                  <p:childTnLst>
                                    <p:set>
                                      <p:cBhvr>
                                        <p:cTn id="216" dur="1" fill="hold">
                                          <p:stCondLst>
                                            <p:cond delay="0"/>
                                          </p:stCondLst>
                                        </p:cTn>
                                        <p:tgtEl>
                                          <p:spTgt spid="283856"/>
                                        </p:tgtEl>
                                        <p:attrNameLst>
                                          <p:attrName>style.visibility</p:attrName>
                                        </p:attrNameLst>
                                      </p:cBhvr>
                                      <p:to>
                                        <p:strVal val="hidden"/>
                                      </p:to>
                                    </p:set>
                                  </p:childTnLst>
                                </p:cTn>
                              </p:par>
                              <p:par>
                                <p:cTn id="217" presetID="1" presetClass="exit" presetSubtype="0" fill="hold" grpId="1" nodeType="withEffect">
                                  <p:stCondLst>
                                    <p:cond delay="0"/>
                                  </p:stCondLst>
                                  <p:childTnLst>
                                    <p:set>
                                      <p:cBhvr>
                                        <p:cTn id="218" dur="1" fill="hold">
                                          <p:stCondLst>
                                            <p:cond delay="0"/>
                                          </p:stCondLst>
                                        </p:cTn>
                                        <p:tgtEl>
                                          <p:spTgt spid="283859"/>
                                        </p:tgtEl>
                                        <p:attrNameLst>
                                          <p:attrName>style.visibility</p:attrName>
                                        </p:attrNameLst>
                                      </p:cBhvr>
                                      <p:to>
                                        <p:strVal val="hidden"/>
                                      </p:to>
                                    </p:set>
                                  </p:childTnLst>
                                </p:cTn>
                              </p:par>
                              <p:par>
                                <p:cTn id="219" presetID="1" presetClass="exit" presetSubtype="0" fill="hold" grpId="1" nodeType="withEffect">
                                  <p:stCondLst>
                                    <p:cond delay="0"/>
                                  </p:stCondLst>
                                  <p:childTnLst>
                                    <p:set>
                                      <p:cBhvr>
                                        <p:cTn id="220" dur="1" fill="hold">
                                          <p:stCondLst>
                                            <p:cond delay="0"/>
                                          </p:stCondLst>
                                        </p:cTn>
                                        <p:tgtEl>
                                          <p:spTgt spid="283858"/>
                                        </p:tgtEl>
                                        <p:attrNameLst>
                                          <p:attrName>style.visibility</p:attrName>
                                        </p:attrNameLst>
                                      </p:cBhvr>
                                      <p:to>
                                        <p:strVal val="hidden"/>
                                      </p:to>
                                    </p:set>
                                  </p:childTnLst>
                                </p:cTn>
                              </p:par>
                            </p:childTnLst>
                          </p:cTn>
                        </p:par>
                      </p:childTnLst>
                    </p:cTn>
                  </p:par>
                  <p:par>
                    <p:cTn id="221" fill="hold">
                      <p:stCondLst>
                        <p:cond delay="indefinite"/>
                      </p:stCondLst>
                      <p:childTnLst>
                        <p:par>
                          <p:cTn id="222" fill="hold">
                            <p:stCondLst>
                              <p:cond delay="0"/>
                            </p:stCondLst>
                            <p:childTnLst>
                              <p:par>
                                <p:cTn id="223" presetID="1" presetClass="entr" presetSubtype="0" fill="hold" grpId="0" nodeType="clickEffect">
                                  <p:stCondLst>
                                    <p:cond delay="0"/>
                                  </p:stCondLst>
                                  <p:childTnLst>
                                    <p:set>
                                      <p:cBhvr>
                                        <p:cTn id="224" dur="1" fill="hold">
                                          <p:stCondLst>
                                            <p:cond delay="0"/>
                                          </p:stCondLst>
                                        </p:cTn>
                                        <p:tgtEl>
                                          <p:spTgt spid="283792"/>
                                        </p:tgtEl>
                                        <p:attrNameLst>
                                          <p:attrName>style.visibility</p:attrName>
                                        </p:attrNameLst>
                                      </p:cBhvr>
                                      <p:to>
                                        <p:strVal val="visible"/>
                                      </p:to>
                                    </p:set>
                                  </p:childTnLst>
                                </p:cTn>
                              </p:par>
                            </p:childTnLst>
                          </p:cTn>
                        </p:par>
                      </p:childTnLst>
                    </p:cTn>
                  </p:par>
                  <p:par>
                    <p:cTn id="225" fill="hold">
                      <p:stCondLst>
                        <p:cond delay="indefinite"/>
                      </p:stCondLst>
                      <p:childTnLst>
                        <p:par>
                          <p:cTn id="226" fill="hold">
                            <p:stCondLst>
                              <p:cond delay="0"/>
                            </p:stCondLst>
                            <p:childTnLst>
                              <p:par>
                                <p:cTn id="227" presetID="1" presetClass="entr" presetSubtype="0" fill="hold" grpId="2" nodeType="clickEffect">
                                  <p:stCondLst>
                                    <p:cond delay="0"/>
                                  </p:stCondLst>
                                  <p:childTnLst>
                                    <p:set>
                                      <p:cBhvr>
                                        <p:cTn id="228" dur="1" fill="hold">
                                          <p:stCondLst>
                                            <p:cond delay="0"/>
                                          </p:stCondLst>
                                        </p:cTn>
                                        <p:tgtEl>
                                          <p:spTgt spid="283678"/>
                                        </p:tgtEl>
                                        <p:attrNameLst>
                                          <p:attrName>style.visibility</p:attrName>
                                        </p:attrNameLst>
                                      </p:cBhvr>
                                      <p:to>
                                        <p:strVal val="visible"/>
                                      </p:to>
                                    </p:set>
                                  </p:childTnLst>
                                </p:cTn>
                              </p:par>
                            </p:childTnLst>
                          </p:cTn>
                        </p:par>
                      </p:childTnLst>
                    </p:cTn>
                  </p:par>
                  <p:par>
                    <p:cTn id="229" fill="hold">
                      <p:stCondLst>
                        <p:cond delay="indefinite"/>
                      </p:stCondLst>
                      <p:childTnLst>
                        <p:par>
                          <p:cTn id="230" fill="hold">
                            <p:stCondLst>
                              <p:cond delay="0"/>
                            </p:stCondLst>
                            <p:childTnLst>
                              <p:par>
                                <p:cTn id="231" presetID="22" presetClass="entr" presetSubtype="4" fill="hold" grpId="2" nodeType="clickEffect">
                                  <p:stCondLst>
                                    <p:cond delay="0"/>
                                  </p:stCondLst>
                                  <p:childTnLst>
                                    <p:set>
                                      <p:cBhvr>
                                        <p:cTn id="232" dur="1" fill="hold">
                                          <p:stCondLst>
                                            <p:cond delay="0"/>
                                          </p:stCondLst>
                                        </p:cTn>
                                        <p:tgtEl>
                                          <p:spTgt spid="283743"/>
                                        </p:tgtEl>
                                        <p:attrNameLst>
                                          <p:attrName>style.visibility</p:attrName>
                                        </p:attrNameLst>
                                      </p:cBhvr>
                                      <p:to>
                                        <p:strVal val="visible"/>
                                      </p:to>
                                    </p:set>
                                    <p:animEffect transition="in" filter="wipe(down)">
                                      <p:cBhvr>
                                        <p:cTn id="233" dur="500"/>
                                        <p:tgtEl>
                                          <p:spTgt spid="283743"/>
                                        </p:tgtEl>
                                      </p:cBhvr>
                                    </p:animEffect>
                                  </p:childTnLst>
                                </p:cTn>
                              </p:par>
                              <p:par>
                                <p:cTn id="234" presetID="1" presetClass="entr" presetSubtype="0" fill="hold" grpId="0" nodeType="withEffect">
                                  <p:stCondLst>
                                    <p:cond delay="0"/>
                                  </p:stCondLst>
                                  <p:childTnLst>
                                    <p:set>
                                      <p:cBhvr>
                                        <p:cTn id="235" dur="1" fill="hold">
                                          <p:stCondLst>
                                            <p:cond delay="0"/>
                                          </p:stCondLst>
                                        </p:cTn>
                                        <p:tgtEl>
                                          <p:spTgt spid="283845"/>
                                        </p:tgtEl>
                                        <p:attrNameLst>
                                          <p:attrName>style.visibility</p:attrName>
                                        </p:attrNameLst>
                                      </p:cBhvr>
                                      <p:to>
                                        <p:strVal val="visible"/>
                                      </p:to>
                                    </p:set>
                                  </p:childTnLst>
                                </p:cTn>
                              </p:par>
                              <p:par>
                                <p:cTn id="236" presetID="42" presetClass="path" presetSubtype="0" fill="hold" grpId="1" nodeType="withEffect">
                                  <p:stCondLst>
                                    <p:cond delay="0"/>
                                  </p:stCondLst>
                                  <p:childTnLst>
                                    <p:animMotion origin="layout" path="M -4.16667E-6 1.48148E-6 L -0.33888 0.25231 " pathEditMode="relative" rAng="0" ptsTypes="AA">
                                      <p:cBhvr>
                                        <p:cTn id="237" dur="500" spd="-100000" fill="hold"/>
                                        <p:tgtEl>
                                          <p:spTgt spid="283845"/>
                                        </p:tgtEl>
                                        <p:attrNameLst>
                                          <p:attrName>ppt_x</p:attrName>
                                          <p:attrName>ppt_y</p:attrName>
                                        </p:attrNameLst>
                                      </p:cBhvr>
                                      <p:rCtr x="-16944" y="12616"/>
                                    </p:animMotion>
                                  </p:childTnLst>
                                </p:cTn>
                              </p:par>
                            </p:childTnLst>
                          </p:cTn>
                        </p:par>
                      </p:childTnLst>
                    </p:cTn>
                  </p:par>
                  <p:par>
                    <p:cTn id="238" fill="hold">
                      <p:stCondLst>
                        <p:cond delay="indefinite"/>
                      </p:stCondLst>
                      <p:childTnLst>
                        <p:par>
                          <p:cTn id="239" fill="hold">
                            <p:stCondLst>
                              <p:cond delay="0"/>
                            </p:stCondLst>
                            <p:childTnLst>
                              <p:par>
                                <p:cTn id="240" presetID="9" presetClass="emph" presetSubtype="0" nodeType="clickEffect">
                                  <p:stCondLst>
                                    <p:cond delay="0"/>
                                  </p:stCondLst>
                                  <p:childTnLst>
                                    <p:set>
                                      <p:cBhvr rctx="PPT">
                                        <p:cTn id="241" dur="indefinite"/>
                                        <p:tgtEl>
                                          <p:spTgt spid="5"/>
                                        </p:tgtEl>
                                        <p:attrNameLst>
                                          <p:attrName>style.opacity</p:attrName>
                                        </p:attrNameLst>
                                      </p:cBhvr>
                                      <p:to>
                                        <p:strVal val="0.25"/>
                                      </p:to>
                                    </p:set>
                                    <p:animEffect filter="image" prLst="opacity: 0.25">
                                      <p:cBhvr rctx="IE">
                                        <p:cTn id="242" dur="indefinite"/>
                                        <p:tgtEl>
                                          <p:spTgt spid="5"/>
                                        </p:tgtEl>
                                      </p:cBhvr>
                                    </p:animEffect>
                                  </p:childTnLst>
                                </p:cTn>
                              </p:par>
                              <p:par>
                                <p:cTn id="243" presetID="9" presetClass="emph" presetSubtype="0" nodeType="withEffect">
                                  <p:stCondLst>
                                    <p:cond delay="0"/>
                                  </p:stCondLst>
                                  <p:childTnLst>
                                    <p:set>
                                      <p:cBhvr rctx="PPT">
                                        <p:cTn id="244" dur="indefinite"/>
                                        <p:tgtEl>
                                          <p:spTgt spid="6"/>
                                        </p:tgtEl>
                                        <p:attrNameLst>
                                          <p:attrName>style.opacity</p:attrName>
                                        </p:attrNameLst>
                                      </p:cBhvr>
                                      <p:to>
                                        <p:strVal val="1"/>
                                      </p:to>
                                    </p:set>
                                    <p:animEffect filter="image" prLst="opacity: 1">
                                      <p:cBhvr rctx="IE">
                                        <p:cTn id="245" dur="indefinite"/>
                                        <p:tgtEl>
                                          <p:spTgt spid="6"/>
                                        </p:tgtEl>
                                      </p:cBhvr>
                                    </p:animEffect>
                                  </p:childTnLst>
                                </p:cTn>
                              </p:par>
                              <p:par>
                                <p:cTn id="246" presetID="1" presetClass="entr" presetSubtype="0" fill="hold" grpId="0" nodeType="withEffect">
                                  <p:stCondLst>
                                    <p:cond delay="0"/>
                                  </p:stCondLst>
                                  <p:childTnLst>
                                    <p:set>
                                      <p:cBhvr>
                                        <p:cTn id="247" dur="1" fill="hold">
                                          <p:stCondLst>
                                            <p:cond delay="0"/>
                                          </p:stCondLst>
                                        </p:cTn>
                                        <p:tgtEl>
                                          <p:spTgt spid="283888"/>
                                        </p:tgtEl>
                                        <p:attrNameLst>
                                          <p:attrName>style.visibility</p:attrName>
                                        </p:attrNameLst>
                                      </p:cBhvr>
                                      <p:to>
                                        <p:strVal val="visible"/>
                                      </p:to>
                                    </p:set>
                                  </p:childTnLst>
                                </p:cTn>
                              </p:par>
                            </p:childTnLst>
                          </p:cTn>
                        </p:par>
                      </p:childTnLst>
                    </p:cTn>
                  </p:par>
                  <p:par>
                    <p:cTn id="248" fill="hold">
                      <p:stCondLst>
                        <p:cond delay="indefinite"/>
                      </p:stCondLst>
                      <p:childTnLst>
                        <p:par>
                          <p:cTn id="249" fill="hold">
                            <p:stCondLst>
                              <p:cond delay="0"/>
                            </p:stCondLst>
                            <p:childTnLst>
                              <p:par>
                                <p:cTn id="250" presetID="42" presetClass="path" presetSubtype="0" fill="hold" grpId="1" nodeType="clickEffect">
                                  <p:stCondLst>
                                    <p:cond delay="0"/>
                                  </p:stCondLst>
                                  <p:childTnLst>
                                    <p:animMotion origin="layout" path="M -4.72222E-6 6.01295E-7 L -0.38993 -0.19889 " pathEditMode="relative" rAng="0" ptsTypes="AA">
                                      <p:cBhvr>
                                        <p:cTn id="251" dur="500" fill="hold"/>
                                        <p:tgtEl>
                                          <p:spTgt spid="283888"/>
                                        </p:tgtEl>
                                        <p:attrNameLst>
                                          <p:attrName>ppt_x</p:attrName>
                                          <p:attrName>ppt_y</p:attrName>
                                        </p:attrNameLst>
                                      </p:cBhvr>
                                      <p:rCtr x="-19497" y="-9944"/>
                                    </p:animMotion>
                                  </p:childTnLst>
                                  <p:subTnLst>
                                    <p:set>
                                      <p:cBhvr override="childStyle">
                                        <p:cTn dur="1" fill="hold" display="0" masterRel="sameClick" afterEffect="1">
                                          <p:stCondLst>
                                            <p:cond evt="end" delay="0">
                                              <p:tn val="250"/>
                                            </p:cond>
                                          </p:stCondLst>
                                        </p:cTn>
                                        <p:tgtEl>
                                          <p:spTgt spid="283888"/>
                                        </p:tgtEl>
                                        <p:attrNameLst>
                                          <p:attrName>style.visibility</p:attrName>
                                        </p:attrNameLst>
                                      </p:cBhvr>
                                      <p:to>
                                        <p:strVal val="hidden"/>
                                      </p:to>
                                    </p:set>
                                  </p:subTnLst>
                                </p:cTn>
                              </p:par>
                              <p:par>
                                <p:cTn id="252" presetID="22" presetClass="entr" presetSubtype="4" fill="hold" grpId="0" nodeType="withEffect">
                                  <p:stCondLst>
                                    <p:cond delay="0"/>
                                  </p:stCondLst>
                                  <p:childTnLst>
                                    <p:set>
                                      <p:cBhvr>
                                        <p:cTn id="253" dur="1" fill="hold">
                                          <p:stCondLst>
                                            <p:cond delay="0"/>
                                          </p:stCondLst>
                                        </p:cTn>
                                        <p:tgtEl>
                                          <p:spTgt spid="283852"/>
                                        </p:tgtEl>
                                        <p:attrNameLst>
                                          <p:attrName>style.visibility</p:attrName>
                                        </p:attrNameLst>
                                      </p:cBhvr>
                                      <p:to>
                                        <p:strVal val="visible"/>
                                      </p:to>
                                    </p:set>
                                    <p:animEffect transition="in" filter="wipe(down)">
                                      <p:cBhvr>
                                        <p:cTn id="254" dur="500"/>
                                        <p:tgtEl>
                                          <p:spTgt spid="283852"/>
                                        </p:tgtEl>
                                      </p:cBhvr>
                                    </p:animEffect>
                                  </p:childTnLst>
                                </p:cTn>
                              </p:par>
                            </p:childTnLst>
                          </p:cTn>
                        </p:par>
                        <p:par>
                          <p:cTn id="255" fill="hold">
                            <p:stCondLst>
                              <p:cond delay="500"/>
                            </p:stCondLst>
                            <p:childTnLst>
                              <p:par>
                                <p:cTn id="256" presetID="1" presetClass="entr" presetSubtype="0" fill="hold" nodeType="afterEffect">
                                  <p:stCondLst>
                                    <p:cond delay="0"/>
                                  </p:stCondLst>
                                  <p:childTnLst>
                                    <p:set>
                                      <p:cBhvr>
                                        <p:cTn id="257" dur="1" fill="hold">
                                          <p:stCondLst>
                                            <p:cond delay="0"/>
                                          </p:stCondLst>
                                        </p:cTn>
                                        <p:tgtEl>
                                          <p:spTgt spid="283787"/>
                                        </p:tgtEl>
                                        <p:attrNameLst>
                                          <p:attrName>style.visibility</p:attrName>
                                        </p:attrNameLst>
                                      </p:cBhvr>
                                      <p:to>
                                        <p:strVal val="visible"/>
                                      </p:to>
                                    </p:set>
                                  </p:childTnLst>
                                </p:cTn>
                              </p:par>
                            </p:childTnLst>
                          </p:cTn>
                        </p:par>
                      </p:childTnLst>
                    </p:cTn>
                  </p:par>
                  <p:par>
                    <p:cTn id="258" fill="hold">
                      <p:stCondLst>
                        <p:cond delay="indefinite"/>
                      </p:stCondLst>
                      <p:childTnLst>
                        <p:par>
                          <p:cTn id="259" fill="hold">
                            <p:stCondLst>
                              <p:cond delay="0"/>
                            </p:stCondLst>
                            <p:childTnLst>
                              <p:par>
                                <p:cTn id="260" presetID="1" presetClass="entr" presetSubtype="0" fill="hold" grpId="0" nodeType="clickEffect">
                                  <p:stCondLst>
                                    <p:cond delay="0"/>
                                  </p:stCondLst>
                                  <p:childTnLst>
                                    <p:set>
                                      <p:cBhvr>
                                        <p:cTn id="261" dur="1" fill="hold">
                                          <p:stCondLst>
                                            <p:cond delay="0"/>
                                          </p:stCondLst>
                                        </p:cTn>
                                        <p:tgtEl>
                                          <p:spTgt spid="283791"/>
                                        </p:tgtEl>
                                        <p:attrNameLst>
                                          <p:attrName>style.visibility</p:attrName>
                                        </p:attrNameLst>
                                      </p:cBhvr>
                                      <p:to>
                                        <p:strVal val="visible"/>
                                      </p:to>
                                    </p:set>
                                  </p:childTnLst>
                                </p:cTn>
                              </p:par>
                              <p:par>
                                <p:cTn id="262" presetID="1" presetClass="entr" presetSubtype="0" fill="hold" nodeType="withEffect">
                                  <p:stCondLst>
                                    <p:cond delay="0"/>
                                  </p:stCondLst>
                                  <p:childTnLst>
                                    <p:set>
                                      <p:cBhvr>
                                        <p:cTn id="263" dur="1" fill="hold">
                                          <p:stCondLst>
                                            <p:cond delay="0"/>
                                          </p:stCondLst>
                                        </p:cTn>
                                        <p:tgtEl>
                                          <p:spTgt spid="283781"/>
                                        </p:tgtEl>
                                        <p:attrNameLst>
                                          <p:attrName>style.visibility</p:attrName>
                                        </p:attrNameLst>
                                      </p:cBhvr>
                                      <p:to>
                                        <p:strVal val="visible"/>
                                      </p:to>
                                    </p:set>
                                  </p:childTnLst>
                                </p:cTn>
                              </p:par>
                              <p:par>
                                <p:cTn id="264" presetID="1" presetClass="entr" presetSubtype="0" fill="hold" grpId="0" nodeType="withEffect">
                                  <p:stCondLst>
                                    <p:cond delay="0"/>
                                  </p:stCondLst>
                                  <p:childTnLst>
                                    <p:set>
                                      <p:cBhvr>
                                        <p:cTn id="265" dur="1" fill="hold">
                                          <p:stCondLst>
                                            <p:cond delay="0"/>
                                          </p:stCondLst>
                                        </p:cTn>
                                        <p:tgtEl>
                                          <p:spTgt spid="283785"/>
                                        </p:tgtEl>
                                        <p:attrNameLst>
                                          <p:attrName>style.visibility</p:attrName>
                                        </p:attrNameLst>
                                      </p:cBhvr>
                                      <p:to>
                                        <p:strVal val="visible"/>
                                      </p:to>
                                    </p:set>
                                  </p:childTnLst>
                                </p:cTn>
                              </p:par>
                            </p:childTnLst>
                          </p:cTn>
                        </p:par>
                      </p:childTnLst>
                    </p:cTn>
                  </p:par>
                  <p:par>
                    <p:cTn id="266" fill="hold">
                      <p:stCondLst>
                        <p:cond delay="indefinite"/>
                      </p:stCondLst>
                      <p:childTnLst>
                        <p:par>
                          <p:cTn id="267" fill="hold">
                            <p:stCondLst>
                              <p:cond delay="0"/>
                            </p:stCondLst>
                            <p:childTnLst>
                              <p:par>
                                <p:cTn id="268" presetID="1" presetClass="entr" presetSubtype="0" fill="hold" grpId="2" nodeType="clickEffect">
                                  <p:stCondLst>
                                    <p:cond delay="0"/>
                                  </p:stCondLst>
                                  <p:childTnLst>
                                    <p:set>
                                      <p:cBhvr>
                                        <p:cTn id="269" dur="1" fill="hold">
                                          <p:stCondLst>
                                            <p:cond delay="0"/>
                                          </p:stCondLst>
                                        </p:cTn>
                                        <p:tgtEl>
                                          <p:spTgt spid="283652"/>
                                        </p:tgtEl>
                                        <p:attrNameLst>
                                          <p:attrName>style.visibility</p:attrName>
                                        </p:attrNameLst>
                                      </p:cBhvr>
                                      <p:to>
                                        <p:strVal val="visible"/>
                                      </p:to>
                                    </p:set>
                                  </p:childTnLst>
                                </p:cTn>
                              </p:par>
                              <p:par>
                                <p:cTn id="270" presetID="1" presetClass="exit" presetSubtype="0" fill="hold" grpId="3" nodeType="withEffect">
                                  <p:stCondLst>
                                    <p:cond delay="0"/>
                                  </p:stCondLst>
                                  <p:childTnLst>
                                    <p:set>
                                      <p:cBhvr>
                                        <p:cTn id="271" dur="1" fill="hold">
                                          <p:stCondLst>
                                            <p:cond delay="0"/>
                                          </p:stCondLst>
                                        </p:cTn>
                                        <p:tgtEl>
                                          <p:spTgt spid="283678"/>
                                        </p:tgtEl>
                                        <p:attrNameLst>
                                          <p:attrName>style.visibility</p:attrName>
                                        </p:attrNameLst>
                                      </p:cBhvr>
                                      <p:to>
                                        <p:strVal val="hidden"/>
                                      </p:to>
                                    </p:set>
                                  </p:childTnLst>
                                </p:cTn>
                              </p:par>
                              <p:par>
                                <p:cTn id="272" presetID="1" presetClass="exit" presetSubtype="0" fill="hold" grpId="3" nodeType="withEffect">
                                  <p:stCondLst>
                                    <p:cond delay="0"/>
                                  </p:stCondLst>
                                  <p:childTnLst>
                                    <p:set>
                                      <p:cBhvr>
                                        <p:cTn id="273" dur="1" fill="hold">
                                          <p:stCondLst>
                                            <p:cond delay="0"/>
                                          </p:stCondLst>
                                        </p:cTn>
                                        <p:tgtEl>
                                          <p:spTgt spid="283743"/>
                                        </p:tgtEl>
                                        <p:attrNameLst>
                                          <p:attrName>style.visibility</p:attrName>
                                        </p:attrNameLst>
                                      </p:cBhvr>
                                      <p:to>
                                        <p:strVal val="hidden"/>
                                      </p:to>
                                    </p:set>
                                  </p:childTnLst>
                                </p:cTn>
                              </p:par>
                              <p:par>
                                <p:cTn id="274" presetID="1" presetClass="exit" presetSubtype="0" fill="hold" nodeType="withEffect">
                                  <p:stCondLst>
                                    <p:cond delay="0"/>
                                  </p:stCondLst>
                                  <p:childTnLst>
                                    <p:set>
                                      <p:cBhvr>
                                        <p:cTn id="275" dur="1" fill="hold">
                                          <p:stCondLst>
                                            <p:cond delay="0"/>
                                          </p:stCondLst>
                                        </p:cTn>
                                        <p:tgtEl>
                                          <p:spTgt spid="283845"/>
                                        </p:tgtEl>
                                        <p:attrNameLst>
                                          <p:attrName>style.visibility</p:attrName>
                                        </p:attrNameLst>
                                      </p:cBhvr>
                                      <p:to>
                                        <p:strVal val="hidden"/>
                                      </p:to>
                                    </p:set>
                                  </p:childTnLst>
                                </p:cTn>
                              </p:par>
                              <p:par>
                                <p:cTn id="276" presetID="1" presetClass="exit" presetSubtype="0" fill="hold" grpId="1" nodeType="withEffect">
                                  <p:stCondLst>
                                    <p:cond delay="0"/>
                                  </p:stCondLst>
                                  <p:childTnLst>
                                    <p:set>
                                      <p:cBhvr>
                                        <p:cTn id="277" dur="1" fill="hold">
                                          <p:stCondLst>
                                            <p:cond delay="0"/>
                                          </p:stCondLst>
                                        </p:cTn>
                                        <p:tgtEl>
                                          <p:spTgt spid="283852"/>
                                        </p:tgtEl>
                                        <p:attrNameLst>
                                          <p:attrName>style.visibility</p:attrName>
                                        </p:attrNameLst>
                                      </p:cBhvr>
                                      <p:to>
                                        <p:strVal val="hidden"/>
                                      </p:to>
                                    </p:set>
                                  </p:childTnLst>
                                </p:cTn>
                              </p:par>
                            </p:childTnLst>
                          </p:cTn>
                        </p:par>
                      </p:childTnLst>
                    </p:cTn>
                  </p:par>
                  <p:par>
                    <p:cTn id="278" fill="hold">
                      <p:stCondLst>
                        <p:cond delay="indefinite"/>
                      </p:stCondLst>
                      <p:childTnLst>
                        <p:par>
                          <p:cTn id="279" fill="hold">
                            <p:stCondLst>
                              <p:cond delay="0"/>
                            </p:stCondLst>
                            <p:childTnLst>
                              <p:par>
                                <p:cTn id="280" presetID="22" presetClass="entr" presetSubtype="1" fill="hold" grpId="0" nodeType="clickEffect">
                                  <p:stCondLst>
                                    <p:cond delay="0"/>
                                  </p:stCondLst>
                                  <p:childTnLst>
                                    <p:set>
                                      <p:cBhvr>
                                        <p:cTn id="281" dur="1" fill="hold">
                                          <p:stCondLst>
                                            <p:cond delay="0"/>
                                          </p:stCondLst>
                                        </p:cTn>
                                        <p:tgtEl>
                                          <p:spTgt spid="283714"/>
                                        </p:tgtEl>
                                        <p:attrNameLst>
                                          <p:attrName>style.visibility</p:attrName>
                                        </p:attrNameLst>
                                      </p:cBhvr>
                                      <p:to>
                                        <p:strVal val="visible"/>
                                      </p:to>
                                    </p:set>
                                    <p:animEffect transition="in" filter="wipe(up)">
                                      <p:cBhvr>
                                        <p:cTn id="282" dur="500"/>
                                        <p:tgtEl>
                                          <p:spTgt spid="283714"/>
                                        </p:tgtEl>
                                      </p:cBhvr>
                                    </p:animEffect>
                                  </p:childTnLst>
                                </p:cTn>
                              </p:par>
                            </p:childTnLst>
                          </p:cTn>
                        </p:par>
                      </p:childTnLst>
                    </p:cTn>
                  </p:par>
                  <p:par>
                    <p:cTn id="283" fill="hold">
                      <p:stCondLst>
                        <p:cond delay="indefinite"/>
                      </p:stCondLst>
                      <p:childTnLst>
                        <p:par>
                          <p:cTn id="284" fill="hold">
                            <p:stCondLst>
                              <p:cond delay="0"/>
                            </p:stCondLst>
                            <p:childTnLst>
                              <p:par>
                                <p:cTn id="285" presetID="22" presetClass="entr" presetSubtype="4" fill="hold" grpId="0" nodeType="clickEffect">
                                  <p:stCondLst>
                                    <p:cond delay="0"/>
                                  </p:stCondLst>
                                  <p:childTnLst>
                                    <p:set>
                                      <p:cBhvr>
                                        <p:cTn id="286" dur="1" fill="hold">
                                          <p:stCondLst>
                                            <p:cond delay="0"/>
                                          </p:stCondLst>
                                        </p:cTn>
                                        <p:tgtEl>
                                          <p:spTgt spid="283715"/>
                                        </p:tgtEl>
                                        <p:attrNameLst>
                                          <p:attrName>style.visibility</p:attrName>
                                        </p:attrNameLst>
                                      </p:cBhvr>
                                      <p:to>
                                        <p:strVal val="visible"/>
                                      </p:to>
                                    </p:set>
                                    <p:animEffect transition="in" filter="wipe(down)">
                                      <p:cBhvr>
                                        <p:cTn id="287" dur="500"/>
                                        <p:tgtEl>
                                          <p:spTgt spid="283715"/>
                                        </p:tgtEl>
                                      </p:cBhvr>
                                    </p:animEffect>
                                  </p:childTnLst>
                                </p:cTn>
                              </p:par>
                              <p:par>
                                <p:cTn id="288" presetID="1" presetClass="entr" presetSubtype="0" fill="hold" grpId="0" nodeType="withEffect">
                                  <p:stCondLst>
                                    <p:cond delay="0"/>
                                  </p:stCondLst>
                                  <p:childTnLst>
                                    <p:set>
                                      <p:cBhvr>
                                        <p:cTn id="289" dur="1" fill="hold">
                                          <p:stCondLst>
                                            <p:cond delay="0"/>
                                          </p:stCondLst>
                                        </p:cTn>
                                        <p:tgtEl>
                                          <p:spTgt spid="283855"/>
                                        </p:tgtEl>
                                        <p:attrNameLst>
                                          <p:attrName>style.visibility</p:attrName>
                                        </p:attrNameLst>
                                      </p:cBhvr>
                                      <p:to>
                                        <p:strVal val="visible"/>
                                      </p:to>
                                    </p:set>
                                  </p:childTnLst>
                                </p:cTn>
                              </p:par>
                              <p:par>
                                <p:cTn id="290" presetID="42" presetClass="path" presetSubtype="0" fill="hold" grpId="1" nodeType="withEffect">
                                  <p:stCondLst>
                                    <p:cond delay="0"/>
                                  </p:stCondLst>
                                  <p:childTnLst>
                                    <p:animMotion origin="layout" path="M 1.38889E-6 -1.32285E-6 L 0.4993 0.28885 " pathEditMode="relative" rAng="0" ptsTypes="AA">
                                      <p:cBhvr>
                                        <p:cTn id="291" dur="500" spd="-100000" fill="hold"/>
                                        <p:tgtEl>
                                          <p:spTgt spid="283855"/>
                                        </p:tgtEl>
                                        <p:attrNameLst>
                                          <p:attrName>ppt_x</p:attrName>
                                          <p:attrName>ppt_y</p:attrName>
                                        </p:attrNameLst>
                                      </p:cBhvr>
                                      <p:rCtr x="24965" y="14431"/>
                                    </p:animMotion>
                                  </p:childTnLst>
                                  <p:subTnLst>
                                    <p:set>
                                      <p:cBhvr override="childStyle">
                                        <p:cTn dur="1" fill="hold" display="0" masterRel="sameClick" afterEffect="1">
                                          <p:stCondLst>
                                            <p:cond evt="end" delay="0">
                                              <p:tn val="290"/>
                                            </p:cond>
                                          </p:stCondLst>
                                        </p:cTn>
                                        <p:tgtEl>
                                          <p:spTgt spid="283855"/>
                                        </p:tgtEl>
                                        <p:attrNameLst>
                                          <p:attrName>style.visibility</p:attrName>
                                        </p:attrNameLst>
                                      </p:cBhvr>
                                      <p:to>
                                        <p:strVal val="hidden"/>
                                      </p:to>
                                    </p:set>
                                  </p:subTnLst>
                                </p:cTn>
                              </p:par>
                            </p:childTnLst>
                          </p:cTn>
                        </p:par>
                        <p:par>
                          <p:cTn id="292" fill="hold">
                            <p:stCondLst>
                              <p:cond delay="500"/>
                            </p:stCondLst>
                            <p:childTnLst>
                              <p:par>
                                <p:cTn id="293" presetID="1" presetClass="entr" presetSubtype="0" fill="hold" grpId="0" nodeType="afterEffect">
                                  <p:stCondLst>
                                    <p:cond delay="0"/>
                                  </p:stCondLst>
                                  <p:childTnLst>
                                    <p:set>
                                      <p:cBhvr>
                                        <p:cTn id="294" dur="1" fill="hold">
                                          <p:stCondLst>
                                            <p:cond delay="0"/>
                                          </p:stCondLst>
                                        </p:cTn>
                                        <p:tgtEl>
                                          <p:spTgt spid="283782"/>
                                        </p:tgtEl>
                                        <p:attrNameLst>
                                          <p:attrName>style.visibility</p:attrName>
                                        </p:attrNameLst>
                                      </p:cBhvr>
                                      <p:to>
                                        <p:strVal val="visible"/>
                                      </p:to>
                                    </p:set>
                                  </p:childTnLst>
                                </p:cTn>
                              </p:par>
                            </p:childTnLst>
                          </p:cTn>
                        </p:par>
                      </p:childTnLst>
                    </p:cTn>
                  </p:par>
                  <p:par>
                    <p:cTn id="295" fill="hold">
                      <p:stCondLst>
                        <p:cond delay="indefinite"/>
                      </p:stCondLst>
                      <p:childTnLst>
                        <p:par>
                          <p:cTn id="296" fill="hold">
                            <p:stCondLst>
                              <p:cond delay="0"/>
                            </p:stCondLst>
                            <p:childTnLst>
                              <p:par>
                                <p:cTn id="297" presetID="1" presetClass="exit" presetSubtype="0" fill="hold" grpId="3" nodeType="clickEffect">
                                  <p:stCondLst>
                                    <p:cond delay="0"/>
                                  </p:stCondLst>
                                  <p:childTnLst>
                                    <p:set>
                                      <p:cBhvr>
                                        <p:cTn id="298" dur="1" fill="hold">
                                          <p:stCondLst>
                                            <p:cond delay="0"/>
                                          </p:stCondLst>
                                        </p:cTn>
                                        <p:tgtEl>
                                          <p:spTgt spid="283652"/>
                                        </p:tgtEl>
                                        <p:attrNameLst>
                                          <p:attrName>style.visibility</p:attrName>
                                        </p:attrNameLst>
                                      </p:cBhvr>
                                      <p:to>
                                        <p:strVal val="hidden"/>
                                      </p:to>
                                    </p:set>
                                  </p:childTnLst>
                                </p:cTn>
                              </p:par>
                              <p:par>
                                <p:cTn id="299" presetID="1" presetClass="exit" presetSubtype="0" fill="hold" grpId="1" nodeType="withEffect">
                                  <p:stCondLst>
                                    <p:cond delay="0"/>
                                  </p:stCondLst>
                                  <p:childTnLst>
                                    <p:set>
                                      <p:cBhvr>
                                        <p:cTn id="300" dur="1" fill="hold">
                                          <p:stCondLst>
                                            <p:cond delay="0"/>
                                          </p:stCondLst>
                                        </p:cTn>
                                        <p:tgtEl>
                                          <p:spTgt spid="283714"/>
                                        </p:tgtEl>
                                        <p:attrNameLst>
                                          <p:attrName>style.visibility</p:attrName>
                                        </p:attrNameLst>
                                      </p:cBhvr>
                                      <p:to>
                                        <p:strVal val="hidden"/>
                                      </p:to>
                                    </p:set>
                                  </p:childTnLst>
                                </p:cTn>
                              </p:par>
                              <p:par>
                                <p:cTn id="301" presetID="1" presetClass="exit" presetSubtype="0" fill="hold" grpId="1" nodeType="withEffect">
                                  <p:stCondLst>
                                    <p:cond delay="0"/>
                                  </p:stCondLst>
                                  <p:childTnLst>
                                    <p:set>
                                      <p:cBhvr>
                                        <p:cTn id="302" dur="1" fill="hold">
                                          <p:stCondLst>
                                            <p:cond delay="0"/>
                                          </p:stCondLst>
                                        </p:cTn>
                                        <p:tgtEl>
                                          <p:spTgt spid="283715"/>
                                        </p:tgtEl>
                                        <p:attrNameLst>
                                          <p:attrName>style.visibility</p:attrName>
                                        </p:attrNameLst>
                                      </p:cBhvr>
                                      <p:to>
                                        <p:strVal val="hidden"/>
                                      </p:to>
                                    </p:set>
                                  </p:childTnLst>
                                </p:cTn>
                              </p:par>
                            </p:childTnLst>
                          </p:cTn>
                        </p:par>
                      </p:childTnLst>
                    </p:cTn>
                  </p:par>
                  <p:par>
                    <p:cTn id="303" fill="hold">
                      <p:stCondLst>
                        <p:cond delay="indefinite"/>
                      </p:stCondLst>
                      <p:childTnLst>
                        <p:par>
                          <p:cTn id="304" fill="hold">
                            <p:stCondLst>
                              <p:cond delay="0"/>
                            </p:stCondLst>
                            <p:childTnLst>
                              <p:par>
                                <p:cTn id="305" presetID="1" presetClass="entr" presetSubtype="0" fill="hold" grpId="2" nodeType="clickEffect">
                                  <p:stCondLst>
                                    <p:cond delay="0"/>
                                  </p:stCondLst>
                                  <p:childTnLst>
                                    <p:set>
                                      <p:cBhvr>
                                        <p:cTn id="306" dur="1" fill="hold">
                                          <p:stCondLst>
                                            <p:cond delay="0"/>
                                          </p:stCondLst>
                                        </p:cTn>
                                        <p:tgtEl>
                                          <p:spTgt spid="283651"/>
                                        </p:tgtEl>
                                        <p:attrNameLst>
                                          <p:attrName>style.visibility</p:attrName>
                                        </p:attrNameLst>
                                      </p:cBhvr>
                                      <p:to>
                                        <p:strVal val="visible"/>
                                      </p:to>
                                    </p:set>
                                  </p:childTnLst>
                                </p:cTn>
                              </p:par>
                            </p:childTnLst>
                          </p:cTn>
                        </p:par>
                      </p:childTnLst>
                    </p:cTn>
                  </p:par>
                  <p:par>
                    <p:cTn id="307" fill="hold">
                      <p:stCondLst>
                        <p:cond delay="indefinite"/>
                      </p:stCondLst>
                      <p:childTnLst>
                        <p:par>
                          <p:cTn id="308" fill="hold">
                            <p:stCondLst>
                              <p:cond delay="0"/>
                            </p:stCondLst>
                            <p:childTnLst>
                              <p:par>
                                <p:cTn id="309" presetID="22" presetClass="entr" presetSubtype="1" fill="hold" grpId="0" nodeType="clickEffect">
                                  <p:stCondLst>
                                    <p:cond delay="0"/>
                                  </p:stCondLst>
                                  <p:childTnLst>
                                    <p:set>
                                      <p:cBhvr>
                                        <p:cTn id="310" dur="1" fill="hold">
                                          <p:stCondLst>
                                            <p:cond delay="0"/>
                                          </p:stCondLst>
                                        </p:cTn>
                                        <p:tgtEl>
                                          <p:spTgt spid="283717"/>
                                        </p:tgtEl>
                                        <p:attrNameLst>
                                          <p:attrName>style.visibility</p:attrName>
                                        </p:attrNameLst>
                                      </p:cBhvr>
                                      <p:to>
                                        <p:strVal val="visible"/>
                                      </p:to>
                                    </p:set>
                                    <p:animEffect transition="in" filter="wipe(up)">
                                      <p:cBhvr>
                                        <p:cTn id="311" dur="500"/>
                                        <p:tgtEl>
                                          <p:spTgt spid="283717"/>
                                        </p:tgtEl>
                                      </p:cBhvr>
                                    </p:animEffect>
                                  </p:childTnLst>
                                </p:cTn>
                              </p:par>
                            </p:childTnLst>
                          </p:cTn>
                        </p:par>
                      </p:childTnLst>
                    </p:cTn>
                  </p:par>
                  <p:par>
                    <p:cTn id="312" fill="hold">
                      <p:stCondLst>
                        <p:cond delay="indefinite"/>
                      </p:stCondLst>
                      <p:childTnLst>
                        <p:par>
                          <p:cTn id="313" fill="hold">
                            <p:stCondLst>
                              <p:cond delay="0"/>
                            </p:stCondLst>
                            <p:childTnLst>
                              <p:par>
                                <p:cTn id="314" presetID="1" presetClass="entr" presetSubtype="0" fill="hold" grpId="0" nodeType="clickEffect">
                                  <p:stCondLst>
                                    <p:cond delay="0"/>
                                  </p:stCondLst>
                                  <p:childTnLst>
                                    <p:set>
                                      <p:cBhvr>
                                        <p:cTn id="315" dur="1" fill="hold">
                                          <p:stCondLst>
                                            <p:cond delay="0"/>
                                          </p:stCondLst>
                                        </p:cTn>
                                        <p:tgtEl>
                                          <p:spTgt spid="283860"/>
                                        </p:tgtEl>
                                        <p:attrNameLst>
                                          <p:attrName>style.visibility</p:attrName>
                                        </p:attrNameLst>
                                      </p:cBhvr>
                                      <p:to>
                                        <p:strVal val="visible"/>
                                      </p:to>
                                    </p:set>
                                  </p:childTnLst>
                                </p:cTn>
                              </p:par>
                            </p:childTnLst>
                          </p:cTn>
                        </p:par>
                      </p:childTnLst>
                    </p:cTn>
                  </p:par>
                  <p:par>
                    <p:cTn id="316" fill="hold">
                      <p:stCondLst>
                        <p:cond delay="indefinite"/>
                      </p:stCondLst>
                      <p:childTnLst>
                        <p:par>
                          <p:cTn id="317" fill="hold">
                            <p:stCondLst>
                              <p:cond delay="0"/>
                            </p:stCondLst>
                            <p:childTnLst>
                              <p:par>
                                <p:cTn id="318" presetID="22" presetClass="entr" presetSubtype="4" fill="hold" grpId="0" nodeType="clickEffect">
                                  <p:stCondLst>
                                    <p:cond delay="0"/>
                                  </p:stCondLst>
                                  <p:childTnLst>
                                    <p:set>
                                      <p:cBhvr>
                                        <p:cTn id="319" dur="1" fill="hold">
                                          <p:stCondLst>
                                            <p:cond delay="0"/>
                                          </p:stCondLst>
                                        </p:cTn>
                                        <p:tgtEl>
                                          <p:spTgt spid="283718"/>
                                        </p:tgtEl>
                                        <p:attrNameLst>
                                          <p:attrName>style.visibility</p:attrName>
                                        </p:attrNameLst>
                                      </p:cBhvr>
                                      <p:to>
                                        <p:strVal val="visible"/>
                                      </p:to>
                                    </p:set>
                                    <p:animEffect transition="in" filter="wipe(down)">
                                      <p:cBhvr>
                                        <p:cTn id="320" dur="500"/>
                                        <p:tgtEl>
                                          <p:spTgt spid="283718"/>
                                        </p:tgtEl>
                                      </p:cBhvr>
                                    </p:animEffect>
                                  </p:childTnLst>
                                </p:cTn>
                              </p:par>
                              <p:par>
                                <p:cTn id="321" presetID="1" presetClass="entr" presetSubtype="0" fill="hold" nodeType="withEffect">
                                  <p:stCondLst>
                                    <p:cond delay="0"/>
                                  </p:stCondLst>
                                  <p:childTnLst>
                                    <p:set>
                                      <p:cBhvr>
                                        <p:cTn id="322" dur="1" fill="hold">
                                          <p:stCondLst>
                                            <p:cond delay="0"/>
                                          </p:stCondLst>
                                        </p:cTn>
                                        <p:tgtEl>
                                          <p:spTgt spid="283861"/>
                                        </p:tgtEl>
                                        <p:attrNameLst>
                                          <p:attrName>style.visibility</p:attrName>
                                        </p:attrNameLst>
                                      </p:cBhvr>
                                      <p:to>
                                        <p:strVal val="visible"/>
                                      </p:to>
                                    </p:set>
                                  </p:childTnLst>
                                </p:cTn>
                              </p:par>
                              <p:par>
                                <p:cTn id="323" presetID="64" presetClass="path" presetSubtype="0" fill="hold" grpId="0" nodeType="withEffect">
                                  <p:stCondLst>
                                    <p:cond delay="0"/>
                                  </p:stCondLst>
                                  <p:childTnLst>
                                    <p:animMotion origin="layout" path="M 1.66667E-6 -1.94265E-7 L 0.28785 0.26966 " pathEditMode="relative" rAng="0" ptsTypes="AA">
                                      <p:cBhvr>
                                        <p:cTn id="324" dur="500" spd="-100000" fill="hold"/>
                                        <p:tgtEl>
                                          <p:spTgt spid="283861"/>
                                        </p:tgtEl>
                                        <p:attrNameLst>
                                          <p:attrName>ppt_x</p:attrName>
                                          <p:attrName>ppt_y</p:attrName>
                                        </p:attrNameLst>
                                      </p:cBhvr>
                                      <p:rCtr x="14392" y="13483"/>
                                    </p:animMotion>
                                  </p:childTnLst>
                                  <p:subTnLst>
                                    <p:set>
                                      <p:cBhvr override="childStyle">
                                        <p:cTn dur="1" fill="hold" display="0" masterRel="sameClick" afterEffect="1">
                                          <p:stCondLst>
                                            <p:cond evt="end" delay="0">
                                              <p:tn val="323"/>
                                            </p:cond>
                                          </p:stCondLst>
                                        </p:cTn>
                                        <p:tgtEl>
                                          <p:spTgt spid="283861"/>
                                        </p:tgtEl>
                                        <p:attrNameLst>
                                          <p:attrName>style.visibility</p:attrName>
                                        </p:attrNameLst>
                                      </p:cBhvr>
                                      <p:to>
                                        <p:strVal val="hidden"/>
                                      </p:to>
                                    </p:set>
                                  </p:subTnLst>
                                </p:cTn>
                              </p:par>
                            </p:childTnLst>
                          </p:cTn>
                        </p:par>
                        <p:par>
                          <p:cTn id="325" fill="hold">
                            <p:stCondLst>
                              <p:cond delay="500"/>
                            </p:stCondLst>
                            <p:childTnLst>
                              <p:par>
                                <p:cTn id="326" presetID="1" presetClass="entr" presetSubtype="0" fill="hold" grpId="0" nodeType="afterEffect">
                                  <p:stCondLst>
                                    <p:cond delay="0"/>
                                  </p:stCondLst>
                                  <p:childTnLst>
                                    <p:set>
                                      <p:cBhvr>
                                        <p:cTn id="327" dur="1" fill="hold">
                                          <p:stCondLst>
                                            <p:cond delay="0"/>
                                          </p:stCondLst>
                                        </p:cTn>
                                        <p:tgtEl>
                                          <p:spTgt spid="283798"/>
                                        </p:tgtEl>
                                        <p:attrNameLst>
                                          <p:attrName>style.visibility</p:attrName>
                                        </p:attrNameLst>
                                      </p:cBhvr>
                                      <p:to>
                                        <p:strVal val="visible"/>
                                      </p:to>
                                    </p:set>
                                  </p:childTnLst>
                                </p:cTn>
                              </p:par>
                            </p:childTnLst>
                          </p:cTn>
                        </p:par>
                      </p:childTnLst>
                    </p:cTn>
                  </p:par>
                  <p:par>
                    <p:cTn id="328" fill="hold">
                      <p:stCondLst>
                        <p:cond delay="indefinite"/>
                      </p:stCondLst>
                      <p:childTnLst>
                        <p:par>
                          <p:cTn id="329" fill="hold">
                            <p:stCondLst>
                              <p:cond delay="0"/>
                            </p:stCondLst>
                            <p:childTnLst>
                              <p:par>
                                <p:cTn id="330" presetID="1" presetClass="exit" presetSubtype="0" fill="hold" grpId="3" nodeType="clickEffect">
                                  <p:stCondLst>
                                    <p:cond delay="0"/>
                                  </p:stCondLst>
                                  <p:childTnLst>
                                    <p:set>
                                      <p:cBhvr>
                                        <p:cTn id="331" dur="1" fill="hold">
                                          <p:stCondLst>
                                            <p:cond delay="0"/>
                                          </p:stCondLst>
                                        </p:cTn>
                                        <p:tgtEl>
                                          <p:spTgt spid="283651"/>
                                        </p:tgtEl>
                                        <p:attrNameLst>
                                          <p:attrName>style.visibility</p:attrName>
                                        </p:attrNameLst>
                                      </p:cBhvr>
                                      <p:to>
                                        <p:strVal val="hidden"/>
                                      </p:to>
                                    </p:set>
                                  </p:childTnLst>
                                </p:cTn>
                              </p:par>
                              <p:par>
                                <p:cTn id="332" presetID="1" presetClass="exit" presetSubtype="0" fill="hold" grpId="1" nodeType="withEffect">
                                  <p:stCondLst>
                                    <p:cond delay="0"/>
                                  </p:stCondLst>
                                  <p:childTnLst>
                                    <p:set>
                                      <p:cBhvr>
                                        <p:cTn id="333" dur="1" fill="hold">
                                          <p:stCondLst>
                                            <p:cond delay="0"/>
                                          </p:stCondLst>
                                        </p:cTn>
                                        <p:tgtEl>
                                          <p:spTgt spid="283717"/>
                                        </p:tgtEl>
                                        <p:attrNameLst>
                                          <p:attrName>style.visibility</p:attrName>
                                        </p:attrNameLst>
                                      </p:cBhvr>
                                      <p:to>
                                        <p:strVal val="hidden"/>
                                      </p:to>
                                    </p:set>
                                  </p:childTnLst>
                                </p:cTn>
                              </p:par>
                              <p:par>
                                <p:cTn id="334" presetID="1" presetClass="exit" presetSubtype="0" fill="hold" grpId="1" nodeType="withEffect">
                                  <p:stCondLst>
                                    <p:cond delay="0"/>
                                  </p:stCondLst>
                                  <p:childTnLst>
                                    <p:set>
                                      <p:cBhvr>
                                        <p:cTn id="335" dur="1" fill="hold">
                                          <p:stCondLst>
                                            <p:cond delay="0"/>
                                          </p:stCondLst>
                                        </p:cTn>
                                        <p:tgtEl>
                                          <p:spTgt spid="283718"/>
                                        </p:tgtEl>
                                        <p:attrNameLst>
                                          <p:attrName>style.visibility</p:attrName>
                                        </p:attrNameLst>
                                      </p:cBhvr>
                                      <p:to>
                                        <p:strVal val="hidden"/>
                                      </p:to>
                                    </p:set>
                                  </p:childTnLst>
                                </p:cTn>
                              </p:par>
                            </p:childTnLst>
                          </p:cTn>
                        </p:par>
                      </p:childTnLst>
                    </p:cTn>
                  </p:par>
                  <p:par>
                    <p:cTn id="336" fill="hold">
                      <p:stCondLst>
                        <p:cond delay="indefinite"/>
                      </p:stCondLst>
                      <p:childTnLst>
                        <p:par>
                          <p:cTn id="337" fill="hold">
                            <p:stCondLst>
                              <p:cond delay="0"/>
                            </p:stCondLst>
                            <p:childTnLst>
                              <p:par>
                                <p:cTn id="338" presetID="1" presetClass="entr" presetSubtype="0" fill="hold" grpId="2" nodeType="clickEffect">
                                  <p:stCondLst>
                                    <p:cond delay="0"/>
                                  </p:stCondLst>
                                  <p:childTnLst>
                                    <p:set>
                                      <p:cBhvr>
                                        <p:cTn id="339" dur="1" fill="hold">
                                          <p:stCondLst>
                                            <p:cond delay="0"/>
                                          </p:stCondLst>
                                        </p:cTn>
                                        <p:tgtEl>
                                          <p:spTgt spid="283650"/>
                                        </p:tgtEl>
                                        <p:attrNameLst>
                                          <p:attrName>style.visibility</p:attrName>
                                        </p:attrNameLst>
                                      </p:cBhvr>
                                      <p:to>
                                        <p:strVal val="visible"/>
                                      </p:to>
                                    </p:set>
                                  </p:childTnLst>
                                </p:cTn>
                              </p:par>
                            </p:childTnLst>
                          </p:cTn>
                        </p:par>
                      </p:childTnLst>
                    </p:cTn>
                  </p:par>
                  <p:par>
                    <p:cTn id="340" fill="hold">
                      <p:stCondLst>
                        <p:cond delay="indefinite"/>
                      </p:stCondLst>
                      <p:childTnLst>
                        <p:par>
                          <p:cTn id="341" fill="hold">
                            <p:stCondLst>
                              <p:cond delay="0"/>
                            </p:stCondLst>
                            <p:childTnLst>
                              <p:par>
                                <p:cTn id="342" presetID="22" presetClass="entr" presetSubtype="1" fill="hold" grpId="0" nodeType="clickEffect">
                                  <p:stCondLst>
                                    <p:cond delay="0"/>
                                  </p:stCondLst>
                                  <p:childTnLst>
                                    <p:set>
                                      <p:cBhvr>
                                        <p:cTn id="343" dur="1" fill="hold">
                                          <p:stCondLst>
                                            <p:cond delay="0"/>
                                          </p:stCondLst>
                                        </p:cTn>
                                        <p:tgtEl>
                                          <p:spTgt spid="283719"/>
                                        </p:tgtEl>
                                        <p:attrNameLst>
                                          <p:attrName>style.visibility</p:attrName>
                                        </p:attrNameLst>
                                      </p:cBhvr>
                                      <p:to>
                                        <p:strVal val="visible"/>
                                      </p:to>
                                    </p:set>
                                    <p:animEffect transition="in" filter="wipe(up)">
                                      <p:cBhvr>
                                        <p:cTn id="344" dur="500"/>
                                        <p:tgtEl>
                                          <p:spTgt spid="283719"/>
                                        </p:tgtEl>
                                      </p:cBhvr>
                                    </p:animEffect>
                                  </p:childTnLst>
                                </p:cTn>
                              </p:par>
                              <p:par>
                                <p:cTn id="345" presetID="22" presetClass="entr" presetSubtype="1" fill="hold" grpId="0" nodeType="withEffect">
                                  <p:stCondLst>
                                    <p:cond delay="0"/>
                                  </p:stCondLst>
                                  <p:childTnLst>
                                    <p:set>
                                      <p:cBhvr>
                                        <p:cTn id="346" dur="1" fill="hold">
                                          <p:stCondLst>
                                            <p:cond delay="0"/>
                                          </p:stCondLst>
                                        </p:cTn>
                                        <p:tgtEl>
                                          <p:spTgt spid="283721"/>
                                        </p:tgtEl>
                                        <p:attrNameLst>
                                          <p:attrName>style.visibility</p:attrName>
                                        </p:attrNameLst>
                                      </p:cBhvr>
                                      <p:to>
                                        <p:strVal val="visible"/>
                                      </p:to>
                                    </p:set>
                                    <p:animEffect transition="in" filter="wipe(up)">
                                      <p:cBhvr>
                                        <p:cTn id="347" dur="500"/>
                                        <p:tgtEl>
                                          <p:spTgt spid="283721"/>
                                        </p:tgtEl>
                                      </p:cBhvr>
                                    </p:animEffect>
                                  </p:childTnLst>
                                </p:cTn>
                              </p:par>
                            </p:childTnLst>
                          </p:cTn>
                        </p:par>
                      </p:childTnLst>
                    </p:cTn>
                  </p:par>
                  <p:par>
                    <p:cTn id="348" fill="hold">
                      <p:stCondLst>
                        <p:cond delay="indefinite"/>
                      </p:stCondLst>
                      <p:childTnLst>
                        <p:par>
                          <p:cTn id="349" fill="hold">
                            <p:stCondLst>
                              <p:cond delay="0"/>
                            </p:stCondLst>
                            <p:childTnLst>
                              <p:par>
                                <p:cTn id="350" presetID="22" presetClass="entr" presetSubtype="4" fill="hold" grpId="0" nodeType="clickEffect">
                                  <p:stCondLst>
                                    <p:cond delay="0"/>
                                  </p:stCondLst>
                                  <p:childTnLst>
                                    <p:set>
                                      <p:cBhvr>
                                        <p:cTn id="351" dur="1" fill="hold">
                                          <p:stCondLst>
                                            <p:cond delay="0"/>
                                          </p:stCondLst>
                                        </p:cTn>
                                        <p:tgtEl>
                                          <p:spTgt spid="283720"/>
                                        </p:tgtEl>
                                        <p:attrNameLst>
                                          <p:attrName>style.visibility</p:attrName>
                                        </p:attrNameLst>
                                      </p:cBhvr>
                                      <p:to>
                                        <p:strVal val="visible"/>
                                      </p:to>
                                    </p:set>
                                    <p:animEffect transition="in" filter="wipe(down)">
                                      <p:cBhvr>
                                        <p:cTn id="352" dur="500"/>
                                        <p:tgtEl>
                                          <p:spTgt spid="283720"/>
                                        </p:tgtEl>
                                      </p:cBhvr>
                                    </p:animEffect>
                                  </p:childTnLst>
                                </p:cTn>
                              </p:par>
                              <p:par>
                                <p:cTn id="353" presetID="22" presetClass="entr" presetSubtype="4" fill="hold" grpId="0" nodeType="withEffect">
                                  <p:stCondLst>
                                    <p:cond delay="0"/>
                                  </p:stCondLst>
                                  <p:childTnLst>
                                    <p:set>
                                      <p:cBhvr>
                                        <p:cTn id="354" dur="1" fill="hold">
                                          <p:stCondLst>
                                            <p:cond delay="0"/>
                                          </p:stCondLst>
                                        </p:cTn>
                                        <p:tgtEl>
                                          <p:spTgt spid="283722"/>
                                        </p:tgtEl>
                                        <p:attrNameLst>
                                          <p:attrName>style.visibility</p:attrName>
                                        </p:attrNameLst>
                                      </p:cBhvr>
                                      <p:to>
                                        <p:strVal val="visible"/>
                                      </p:to>
                                    </p:set>
                                    <p:animEffect transition="in" filter="wipe(down)">
                                      <p:cBhvr>
                                        <p:cTn id="355" dur="500"/>
                                        <p:tgtEl>
                                          <p:spTgt spid="283722"/>
                                        </p:tgtEl>
                                      </p:cBhvr>
                                    </p:animEffect>
                                  </p:childTnLst>
                                </p:cTn>
                              </p:par>
                              <p:par>
                                <p:cTn id="356" presetID="1" presetClass="entr" presetSubtype="0" fill="hold" nodeType="withEffect">
                                  <p:stCondLst>
                                    <p:cond delay="0"/>
                                  </p:stCondLst>
                                  <p:childTnLst>
                                    <p:set>
                                      <p:cBhvr>
                                        <p:cTn id="357" dur="1" fill="hold">
                                          <p:stCondLst>
                                            <p:cond delay="0"/>
                                          </p:stCondLst>
                                        </p:cTn>
                                        <p:tgtEl>
                                          <p:spTgt spid="283862"/>
                                        </p:tgtEl>
                                        <p:attrNameLst>
                                          <p:attrName>style.visibility</p:attrName>
                                        </p:attrNameLst>
                                      </p:cBhvr>
                                      <p:to>
                                        <p:strVal val="visible"/>
                                      </p:to>
                                    </p:set>
                                  </p:childTnLst>
                                </p:cTn>
                              </p:par>
                              <p:par>
                                <p:cTn id="358" presetID="1" presetClass="entr" presetSubtype="0" fill="hold" nodeType="withEffect">
                                  <p:stCondLst>
                                    <p:cond delay="0"/>
                                  </p:stCondLst>
                                  <p:childTnLst>
                                    <p:set>
                                      <p:cBhvr>
                                        <p:cTn id="359" dur="1" fill="hold">
                                          <p:stCondLst>
                                            <p:cond delay="0"/>
                                          </p:stCondLst>
                                        </p:cTn>
                                        <p:tgtEl>
                                          <p:spTgt spid="283863"/>
                                        </p:tgtEl>
                                        <p:attrNameLst>
                                          <p:attrName>style.visibility</p:attrName>
                                        </p:attrNameLst>
                                      </p:cBhvr>
                                      <p:to>
                                        <p:strVal val="visible"/>
                                      </p:to>
                                    </p:set>
                                  </p:childTnLst>
                                </p:cTn>
                              </p:par>
                              <p:par>
                                <p:cTn id="360" presetID="64" presetClass="path" presetSubtype="0" fill="remove" grpId="0" nodeType="withEffect">
                                  <p:stCondLst>
                                    <p:cond delay="0"/>
                                  </p:stCondLst>
                                  <p:childTnLst>
                                    <p:animMotion origin="layout" path="M -3.05556E-6 -5.55042E-8 L 0.43455 0.35199 " pathEditMode="relative" rAng="0" ptsTypes="AA">
                                      <p:cBhvr>
                                        <p:cTn id="361" dur="500" spd="-100000" fill="hold"/>
                                        <p:tgtEl>
                                          <p:spTgt spid="283862"/>
                                        </p:tgtEl>
                                        <p:attrNameLst>
                                          <p:attrName>ppt_x</p:attrName>
                                          <p:attrName>ppt_y</p:attrName>
                                        </p:attrNameLst>
                                      </p:cBhvr>
                                      <p:rCtr x="21719" y="17599"/>
                                    </p:animMotion>
                                  </p:childTnLst>
                                </p:cTn>
                              </p:par>
                              <p:par>
                                <p:cTn id="362" presetID="64" presetClass="path" presetSubtype="0" fill="remove" grpId="0" nodeType="withEffect">
                                  <p:stCondLst>
                                    <p:cond delay="0"/>
                                  </p:stCondLst>
                                  <p:childTnLst>
                                    <p:animMotion origin="layout" path="M -2.22222E-6 2.34043E-6 L 0.10955 0.15217 " pathEditMode="relative" rAng="0" ptsTypes="AA">
                                      <p:cBhvr>
                                        <p:cTn id="363" dur="500" spd="-100000" fill="hold"/>
                                        <p:tgtEl>
                                          <p:spTgt spid="283863"/>
                                        </p:tgtEl>
                                        <p:attrNameLst>
                                          <p:attrName>ppt_x</p:attrName>
                                          <p:attrName>ppt_y</p:attrName>
                                        </p:attrNameLst>
                                      </p:cBhvr>
                                      <p:rCtr x="5469" y="7609"/>
                                    </p:animMotion>
                                  </p:childTnLst>
                                </p:cTn>
                              </p:par>
                            </p:childTnLst>
                          </p:cTn>
                        </p:par>
                      </p:childTnLst>
                    </p:cTn>
                  </p:par>
                  <p:par>
                    <p:cTn id="364" fill="hold">
                      <p:stCondLst>
                        <p:cond delay="indefinite"/>
                      </p:stCondLst>
                      <p:childTnLst>
                        <p:par>
                          <p:cTn id="365" fill="hold">
                            <p:stCondLst>
                              <p:cond delay="0"/>
                            </p:stCondLst>
                            <p:childTnLst>
                              <p:par>
                                <p:cTn id="366" presetID="1" presetClass="exit" presetSubtype="0" fill="hold" grpId="3" nodeType="clickEffect">
                                  <p:stCondLst>
                                    <p:cond delay="0"/>
                                  </p:stCondLst>
                                  <p:childTnLst>
                                    <p:set>
                                      <p:cBhvr>
                                        <p:cTn id="367" dur="1" fill="hold">
                                          <p:stCondLst>
                                            <p:cond delay="0"/>
                                          </p:stCondLst>
                                        </p:cTn>
                                        <p:tgtEl>
                                          <p:spTgt spid="283650"/>
                                        </p:tgtEl>
                                        <p:attrNameLst>
                                          <p:attrName>style.visibility</p:attrName>
                                        </p:attrNameLst>
                                      </p:cBhvr>
                                      <p:to>
                                        <p:strVal val="hidden"/>
                                      </p:to>
                                    </p:set>
                                  </p:childTnLst>
                                </p:cTn>
                              </p:par>
                              <p:par>
                                <p:cTn id="368" presetID="1" presetClass="exit" presetSubtype="0" fill="hold" grpId="1" nodeType="withEffect">
                                  <p:stCondLst>
                                    <p:cond delay="0"/>
                                  </p:stCondLst>
                                  <p:childTnLst>
                                    <p:set>
                                      <p:cBhvr>
                                        <p:cTn id="369" dur="1" fill="hold">
                                          <p:stCondLst>
                                            <p:cond delay="0"/>
                                          </p:stCondLst>
                                        </p:cTn>
                                        <p:tgtEl>
                                          <p:spTgt spid="283719"/>
                                        </p:tgtEl>
                                        <p:attrNameLst>
                                          <p:attrName>style.visibility</p:attrName>
                                        </p:attrNameLst>
                                      </p:cBhvr>
                                      <p:to>
                                        <p:strVal val="hidden"/>
                                      </p:to>
                                    </p:set>
                                  </p:childTnLst>
                                </p:cTn>
                              </p:par>
                              <p:par>
                                <p:cTn id="370" presetID="1" presetClass="exit" presetSubtype="0" fill="hold" grpId="1" nodeType="withEffect">
                                  <p:stCondLst>
                                    <p:cond delay="0"/>
                                  </p:stCondLst>
                                  <p:childTnLst>
                                    <p:set>
                                      <p:cBhvr>
                                        <p:cTn id="371" dur="1" fill="hold">
                                          <p:stCondLst>
                                            <p:cond delay="0"/>
                                          </p:stCondLst>
                                        </p:cTn>
                                        <p:tgtEl>
                                          <p:spTgt spid="283720"/>
                                        </p:tgtEl>
                                        <p:attrNameLst>
                                          <p:attrName>style.visibility</p:attrName>
                                        </p:attrNameLst>
                                      </p:cBhvr>
                                      <p:to>
                                        <p:strVal val="hidden"/>
                                      </p:to>
                                    </p:set>
                                  </p:childTnLst>
                                </p:cTn>
                              </p:par>
                              <p:par>
                                <p:cTn id="372" presetID="1" presetClass="exit" presetSubtype="0" fill="hold" grpId="1" nodeType="withEffect">
                                  <p:stCondLst>
                                    <p:cond delay="0"/>
                                  </p:stCondLst>
                                  <p:childTnLst>
                                    <p:set>
                                      <p:cBhvr>
                                        <p:cTn id="373" dur="1" fill="hold">
                                          <p:stCondLst>
                                            <p:cond delay="0"/>
                                          </p:stCondLst>
                                        </p:cTn>
                                        <p:tgtEl>
                                          <p:spTgt spid="283722"/>
                                        </p:tgtEl>
                                        <p:attrNameLst>
                                          <p:attrName>style.visibility</p:attrName>
                                        </p:attrNameLst>
                                      </p:cBhvr>
                                      <p:to>
                                        <p:strVal val="hidden"/>
                                      </p:to>
                                    </p:set>
                                  </p:childTnLst>
                                </p:cTn>
                              </p:par>
                              <p:par>
                                <p:cTn id="374" presetID="1" presetClass="exit" presetSubtype="0" fill="hold" grpId="1" nodeType="withEffect">
                                  <p:stCondLst>
                                    <p:cond delay="0"/>
                                  </p:stCondLst>
                                  <p:childTnLst>
                                    <p:set>
                                      <p:cBhvr>
                                        <p:cTn id="375" dur="1" fill="hold">
                                          <p:stCondLst>
                                            <p:cond delay="0"/>
                                          </p:stCondLst>
                                        </p:cTn>
                                        <p:tgtEl>
                                          <p:spTgt spid="283721"/>
                                        </p:tgtEl>
                                        <p:attrNameLst>
                                          <p:attrName>style.visibility</p:attrName>
                                        </p:attrNameLst>
                                      </p:cBhvr>
                                      <p:to>
                                        <p:strVal val="hidden"/>
                                      </p:to>
                                    </p:set>
                                  </p:childTnLst>
                                </p:cTn>
                              </p:par>
                            </p:childTnLst>
                          </p:cTn>
                        </p:par>
                      </p:childTnLst>
                    </p:cTn>
                  </p:par>
                  <p:par>
                    <p:cTn id="376" fill="hold">
                      <p:stCondLst>
                        <p:cond delay="indefinite"/>
                      </p:stCondLst>
                      <p:childTnLst>
                        <p:par>
                          <p:cTn id="377" fill="hold">
                            <p:stCondLst>
                              <p:cond delay="0"/>
                            </p:stCondLst>
                            <p:childTnLst>
                              <p:par>
                                <p:cTn id="378" presetID="1" presetClass="entr" presetSubtype="0" fill="hold" grpId="2" nodeType="clickEffect">
                                  <p:stCondLst>
                                    <p:cond delay="0"/>
                                  </p:stCondLst>
                                  <p:childTnLst>
                                    <p:set>
                                      <p:cBhvr>
                                        <p:cTn id="379" dur="1" fill="hold">
                                          <p:stCondLst>
                                            <p:cond delay="0"/>
                                          </p:stCondLst>
                                        </p:cTn>
                                        <p:tgtEl>
                                          <p:spTgt spid="283713"/>
                                        </p:tgtEl>
                                        <p:attrNameLst>
                                          <p:attrName>style.visibility</p:attrName>
                                        </p:attrNameLst>
                                      </p:cBhvr>
                                      <p:to>
                                        <p:strVal val="visible"/>
                                      </p:to>
                                    </p:set>
                                  </p:childTnLst>
                                </p:cTn>
                              </p:par>
                              <p:par>
                                <p:cTn id="380" presetID="22" presetClass="entr" presetSubtype="4" fill="hold" grpId="0" nodeType="withEffect">
                                  <p:stCondLst>
                                    <p:cond delay="0"/>
                                  </p:stCondLst>
                                  <p:childTnLst>
                                    <p:set>
                                      <p:cBhvr>
                                        <p:cTn id="381" dur="1" fill="hold">
                                          <p:stCondLst>
                                            <p:cond delay="0"/>
                                          </p:stCondLst>
                                        </p:cTn>
                                        <p:tgtEl>
                                          <p:spTgt spid="283857"/>
                                        </p:tgtEl>
                                        <p:attrNameLst>
                                          <p:attrName>style.visibility</p:attrName>
                                        </p:attrNameLst>
                                      </p:cBhvr>
                                      <p:to>
                                        <p:strVal val="visible"/>
                                      </p:to>
                                    </p:set>
                                    <p:animEffect transition="in" filter="wipe(down)">
                                      <p:cBhvr>
                                        <p:cTn id="382" dur="500"/>
                                        <p:tgtEl>
                                          <p:spTgt spid="283857"/>
                                        </p:tgtEl>
                                      </p:cBhvr>
                                    </p:animEffect>
                                  </p:childTnLst>
                                </p:cTn>
                              </p:par>
                              <p:par>
                                <p:cTn id="383" presetID="22" presetClass="entr" presetSubtype="4" fill="hold" grpId="0" nodeType="withEffect">
                                  <p:stCondLst>
                                    <p:cond delay="0"/>
                                  </p:stCondLst>
                                  <p:childTnLst>
                                    <p:set>
                                      <p:cBhvr>
                                        <p:cTn id="384" dur="1" fill="hold">
                                          <p:stCondLst>
                                            <p:cond delay="0"/>
                                          </p:stCondLst>
                                        </p:cTn>
                                        <p:tgtEl>
                                          <p:spTgt spid="283864"/>
                                        </p:tgtEl>
                                        <p:attrNameLst>
                                          <p:attrName>style.visibility</p:attrName>
                                        </p:attrNameLst>
                                      </p:cBhvr>
                                      <p:to>
                                        <p:strVal val="visible"/>
                                      </p:to>
                                    </p:set>
                                    <p:animEffect transition="in" filter="wipe(down)">
                                      <p:cBhvr>
                                        <p:cTn id="385" dur="500"/>
                                        <p:tgtEl>
                                          <p:spTgt spid="283864"/>
                                        </p:tgtEl>
                                      </p:cBhvr>
                                    </p:animEffect>
                                  </p:childTnLst>
                                </p:cTn>
                              </p:par>
                            </p:childTnLst>
                          </p:cTn>
                        </p:par>
                      </p:childTnLst>
                    </p:cTn>
                  </p:par>
                  <p:par>
                    <p:cTn id="386" fill="hold">
                      <p:stCondLst>
                        <p:cond delay="indefinite"/>
                      </p:stCondLst>
                      <p:childTnLst>
                        <p:par>
                          <p:cTn id="387" fill="hold">
                            <p:stCondLst>
                              <p:cond delay="0"/>
                            </p:stCondLst>
                            <p:childTnLst>
                              <p:par>
                                <p:cTn id="388" presetID="1" presetClass="entr" presetSubtype="0" fill="hold" grpId="0" nodeType="clickEffect">
                                  <p:stCondLst>
                                    <p:cond delay="0"/>
                                  </p:stCondLst>
                                  <p:childTnLst>
                                    <p:set>
                                      <p:cBhvr>
                                        <p:cTn id="389" dur="1" fill="hold">
                                          <p:stCondLst>
                                            <p:cond delay="0"/>
                                          </p:stCondLst>
                                        </p:cTn>
                                        <p:tgtEl>
                                          <p:spTgt spid="283778"/>
                                        </p:tgtEl>
                                        <p:attrNameLst>
                                          <p:attrName>style.visibility</p:attrName>
                                        </p:attrNameLst>
                                      </p:cBhvr>
                                      <p:to>
                                        <p:strVal val="visible"/>
                                      </p:to>
                                    </p:set>
                                  </p:childTnLst>
                                </p:cTn>
                              </p:par>
                              <p:par>
                                <p:cTn id="390" presetID="1" presetClass="exit" presetSubtype="0" fill="hold" grpId="1" nodeType="withEffect">
                                  <p:stCondLst>
                                    <p:cond delay="0"/>
                                  </p:stCondLst>
                                  <p:childTnLst>
                                    <p:set>
                                      <p:cBhvr>
                                        <p:cTn id="391" dur="1" fill="hold">
                                          <p:stCondLst>
                                            <p:cond delay="0"/>
                                          </p:stCondLst>
                                        </p:cTn>
                                        <p:tgtEl>
                                          <p:spTgt spid="283862"/>
                                        </p:tgtEl>
                                        <p:attrNameLst>
                                          <p:attrName>style.visibility</p:attrName>
                                        </p:attrNameLst>
                                      </p:cBhvr>
                                      <p:to>
                                        <p:strVal val="hidden"/>
                                      </p:to>
                                    </p:set>
                                  </p:childTnLst>
                                </p:cTn>
                              </p:par>
                              <p:par>
                                <p:cTn id="392" presetID="1" presetClass="exit" presetSubtype="0" fill="hold" grpId="1" nodeType="withEffect">
                                  <p:stCondLst>
                                    <p:cond delay="0"/>
                                  </p:stCondLst>
                                  <p:childTnLst>
                                    <p:set>
                                      <p:cBhvr>
                                        <p:cTn id="393" dur="1" fill="hold">
                                          <p:stCondLst>
                                            <p:cond delay="0"/>
                                          </p:stCondLst>
                                        </p:cTn>
                                        <p:tgtEl>
                                          <p:spTgt spid="283863"/>
                                        </p:tgtEl>
                                        <p:attrNameLst>
                                          <p:attrName>style.visibility</p:attrName>
                                        </p:attrNameLst>
                                      </p:cBhvr>
                                      <p:to>
                                        <p:strVal val="hidden"/>
                                      </p:to>
                                    </p:set>
                                  </p:childTnLst>
                                </p:cTn>
                              </p:par>
                            </p:childTnLst>
                          </p:cTn>
                        </p:par>
                      </p:childTnLst>
                    </p:cTn>
                  </p:par>
                  <p:par>
                    <p:cTn id="394" fill="hold">
                      <p:stCondLst>
                        <p:cond delay="indefinite"/>
                      </p:stCondLst>
                      <p:childTnLst>
                        <p:par>
                          <p:cTn id="395" fill="hold">
                            <p:stCondLst>
                              <p:cond delay="0"/>
                            </p:stCondLst>
                            <p:childTnLst>
                              <p:par>
                                <p:cTn id="396" presetID="1" presetClass="exit" presetSubtype="0" fill="hold" grpId="3" nodeType="clickEffect">
                                  <p:stCondLst>
                                    <p:cond delay="0"/>
                                  </p:stCondLst>
                                  <p:childTnLst>
                                    <p:set>
                                      <p:cBhvr>
                                        <p:cTn id="397" dur="1" fill="hold">
                                          <p:stCondLst>
                                            <p:cond delay="0"/>
                                          </p:stCondLst>
                                        </p:cTn>
                                        <p:tgtEl>
                                          <p:spTgt spid="283713"/>
                                        </p:tgtEl>
                                        <p:attrNameLst>
                                          <p:attrName>style.visibility</p:attrName>
                                        </p:attrNameLst>
                                      </p:cBhvr>
                                      <p:to>
                                        <p:strVal val="hidden"/>
                                      </p:to>
                                    </p:set>
                                  </p:childTnLst>
                                </p:cTn>
                              </p:par>
                              <p:par>
                                <p:cTn id="398" presetID="1" presetClass="exit" presetSubtype="0" fill="hold" grpId="1" nodeType="withEffect">
                                  <p:stCondLst>
                                    <p:cond delay="0"/>
                                  </p:stCondLst>
                                  <p:childTnLst>
                                    <p:set>
                                      <p:cBhvr>
                                        <p:cTn id="399" dur="1" fill="hold">
                                          <p:stCondLst>
                                            <p:cond delay="0"/>
                                          </p:stCondLst>
                                        </p:cTn>
                                        <p:tgtEl>
                                          <p:spTgt spid="283857"/>
                                        </p:tgtEl>
                                        <p:attrNameLst>
                                          <p:attrName>style.visibility</p:attrName>
                                        </p:attrNameLst>
                                      </p:cBhvr>
                                      <p:to>
                                        <p:strVal val="hidden"/>
                                      </p:to>
                                    </p:set>
                                  </p:childTnLst>
                                </p:cTn>
                              </p:par>
                              <p:par>
                                <p:cTn id="400" presetID="1" presetClass="exit" presetSubtype="0" fill="hold" grpId="1" nodeType="withEffect">
                                  <p:stCondLst>
                                    <p:cond delay="0"/>
                                  </p:stCondLst>
                                  <p:childTnLst>
                                    <p:set>
                                      <p:cBhvr>
                                        <p:cTn id="401" dur="1" fill="hold">
                                          <p:stCondLst>
                                            <p:cond delay="0"/>
                                          </p:stCondLst>
                                        </p:cTn>
                                        <p:tgtEl>
                                          <p:spTgt spid="283864"/>
                                        </p:tgtEl>
                                        <p:attrNameLst>
                                          <p:attrName>style.visibility</p:attrName>
                                        </p:attrNameLst>
                                      </p:cBhvr>
                                      <p:to>
                                        <p:strVal val="hidden"/>
                                      </p:to>
                                    </p:set>
                                  </p:childTnLst>
                                </p:cTn>
                              </p:par>
                            </p:childTnLst>
                          </p:cTn>
                        </p:par>
                      </p:childTnLst>
                    </p:cTn>
                  </p:par>
                  <p:par>
                    <p:cTn id="402" fill="hold">
                      <p:stCondLst>
                        <p:cond delay="indefinite"/>
                      </p:stCondLst>
                      <p:childTnLst>
                        <p:par>
                          <p:cTn id="403" fill="hold">
                            <p:stCondLst>
                              <p:cond delay="0"/>
                            </p:stCondLst>
                            <p:childTnLst>
                              <p:par>
                                <p:cTn id="404" presetID="1" presetClass="entr" presetSubtype="0" fill="hold" grpId="0" nodeType="clickEffect">
                                  <p:stCondLst>
                                    <p:cond delay="0"/>
                                  </p:stCondLst>
                                  <p:childTnLst>
                                    <p:set>
                                      <p:cBhvr>
                                        <p:cTn id="405" dur="1" fill="hold">
                                          <p:stCondLst>
                                            <p:cond delay="0"/>
                                          </p:stCondLst>
                                        </p:cTn>
                                        <p:tgtEl>
                                          <p:spTgt spid="283793"/>
                                        </p:tgtEl>
                                        <p:attrNameLst>
                                          <p:attrName>style.visibility</p:attrName>
                                        </p:attrNameLst>
                                      </p:cBhvr>
                                      <p:to>
                                        <p:strVal val="visible"/>
                                      </p:to>
                                    </p:set>
                                  </p:childTnLst>
                                </p:cTn>
                              </p:par>
                            </p:childTnLst>
                          </p:cTn>
                        </p:par>
                      </p:childTnLst>
                    </p:cTn>
                  </p:par>
                  <p:par>
                    <p:cTn id="406" fill="hold">
                      <p:stCondLst>
                        <p:cond delay="indefinite"/>
                      </p:stCondLst>
                      <p:childTnLst>
                        <p:par>
                          <p:cTn id="407" fill="hold">
                            <p:stCondLst>
                              <p:cond delay="0"/>
                            </p:stCondLst>
                            <p:childTnLst>
                              <p:par>
                                <p:cTn id="408" presetID="9" presetClass="emph" presetSubtype="0" nodeType="clickEffect">
                                  <p:stCondLst>
                                    <p:cond delay="0"/>
                                  </p:stCondLst>
                                  <p:childTnLst>
                                    <p:set>
                                      <p:cBhvr rctx="PPT">
                                        <p:cTn id="409" dur="indefinite"/>
                                        <p:tgtEl>
                                          <p:spTgt spid="6"/>
                                        </p:tgtEl>
                                        <p:attrNameLst>
                                          <p:attrName>style.opacity</p:attrName>
                                        </p:attrNameLst>
                                      </p:cBhvr>
                                      <p:to>
                                        <p:strVal val="0.25"/>
                                      </p:to>
                                    </p:set>
                                    <p:animEffect filter="image" prLst="opacity: 0.25">
                                      <p:cBhvr rctx="IE">
                                        <p:cTn id="410" dur="indefinite"/>
                                        <p:tgtEl>
                                          <p:spTgt spid="6"/>
                                        </p:tgtEl>
                                      </p:cBhvr>
                                    </p:animEffect>
                                  </p:childTnLst>
                                </p:cTn>
                              </p:par>
                              <p:par>
                                <p:cTn id="411" presetID="1" presetClass="exit" presetSubtype="0" fill="hold" grpId="1" nodeType="withEffect">
                                  <p:stCondLst>
                                    <p:cond delay="0"/>
                                  </p:stCondLst>
                                  <p:childTnLst>
                                    <p:set>
                                      <p:cBhvr>
                                        <p:cTn id="412" dur="1" fill="hold">
                                          <p:stCondLst>
                                            <p:cond delay="0"/>
                                          </p:stCondLst>
                                        </p:cTn>
                                        <p:tgtEl>
                                          <p:spTgt spid="283860"/>
                                        </p:tgtEl>
                                        <p:attrNameLst>
                                          <p:attrName>style.visibility</p:attrName>
                                        </p:attrNameLst>
                                      </p:cBhvr>
                                      <p:to>
                                        <p:strVal val="hidden"/>
                                      </p:to>
                                    </p:set>
                                  </p:childTnLst>
                                </p:cTn>
                              </p:par>
                              <p:par>
                                <p:cTn id="413" presetID="1" presetClass="entr" presetSubtype="0" fill="hold" grpId="0" nodeType="withEffect">
                                  <p:stCondLst>
                                    <p:cond delay="0"/>
                                  </p:stCondLst>
                                  <p:childTnLst>
                                    <p:set>
                                      <p:cBhvr>
                                        <p:cTn id="414" dur="1" fill="hold">
                                          <p:stCondLst>
                                            <p:cond delay="0"/>
                                          </p:stCondLst>
                                        </p:cTn>
                                        <p:tgtEl>
                                          <p:spTgt spid="283783"/>
                                        </p:tgtEl>
                                        <p:attrNameLst>
                                          <p:attrName>style.visibility</p:attrName>
                                        </p:attrNameLst>
                                      </p:cBhvr>
                                      <p:to>
                                        <p:strVal val="visible"/>
                                      </p:to>
                                    </p:set>
                                  </p:childTnLst>
                                </p:cTn>
                              </p:par>
                              <p:par>
                                <p:cTn id="415" presetID="1" presetClass="entr" presetSubtype="0" fill="hold" grpId="0" nodeType="withEffect">
                                  <p:stCondLst>
                                    <p:cond delay="0"/>
                                  </p:stCondLst>
                                  <p:childTnLst>
                                    <p:set>
                                      <p:cBhvr>
                                        <p:cTn id="416" dur="1" fill="hold">
                                          <p:stCondLst>
                                            <p:cond delay="0"/>
                                          </p:stCondLst>
                                        </p:cTn>
                                        <p:tgtEl>
                                          <p:spTgt spid="283784"/>
                                        </p:tgtEl>
                                        <p:attrNameLst>
                                          <p:attrName>style.visibility</p:attrName>
                                        </p:attrNameLst>
                                      </p:cBhvr>
                                      <p:to>
                                        <p:strVal val="visible"/>
                                      </p:to>
                                    </p:set>
                                  </p:childTnLst>
                                </p:cTn>
                              </p:par>
                              <p:par>
                                <p:cTn id="417" presetID="1" presetClass="entr" presetSubtype="0" fill="hold" grpId="0" nodeType="withEffect">
                                  <p:stCondLst>
                                    <p:cond delay="0"/>
                                  </p:stCondLst>
                                  <p:childTnLst>
                                    <p:set>
                                      <p:cBhvr>
                                        <p:cTn id="418" dur="1" fill="hold">
                                          <p:stCondLst>
                                            <p:cond delay="0"/>
                                          </p:stCondLst>
                                        </p:cTn>
                                        <p:tgtEl>
                                          <p:spTgt spid="283786"/>
                                        </p:tgtEl>
                                        <p:attrNameLst>
                                          <p:attrName>style.visibility</p:attrName>
                                        </p:attrNameLst>
                                      </p:cBhvr>
                                      <p:to>
                                        <p:strVal val="visible"/>
                                      </p:to>
                                    </p:set>
                                  </p:childTnLst>
                                </p:cTn>
                              </p:par>
                            </p:childTnLst>
                          </p:cTn>
                        </p:par>
                      </p:childTnLst>
                    </p:cTn>
                  </p:par>
                  <p:par>
                    <p:cTn id="419" fill="hold">
                      <p:stCondLst>
                        <p:cond delay="indefinite"/>
                      </p:stCondLst>
                      <p:childTnLst>
                        <p:par>
                          <p:cTn id="420" fill="hold">
                            <p:stCondLst>
                              <p:cond delay="0"/>
                            </p:stCondLst>
                            <p:childTnLst>
                              <p:par>
                                <p:cTn id="421" presetID="22" presetClass="entr" presetSubtype="1" fill="hold" grpId="0" nodeType="clickEffect">
                                  <p:stCondLst>
                                    <p:cond delay="0"/>
                                  </p:stCondLst>
                                  <p:childTnLst>
                                    <p:set>
                                      <p:cBhvr>
                                        <p:cTn id="422" dur="1" fill="hold">
                                          <p:stCondLst>
                                            <p:cond delay="0"/>
                                          </p:stCondLst>
                                        </p:cTn>
                                        <p:tgtEl>
                                          <p:spTgt spid="283865"/>
                                        </p:tgtEl>
                                        <p:attrNameLst>
                                          <p:attrName>style.visibility</p:attrName>
                                        </p:attrNameLst>
                                      </p:cBhvr>
                                      <p:to>
                                        <p:strVal val="visible"/>
                                      </p:to>
                                    </p:set>
                                    <p:animEffect transition="in" filter="wipe(up)">
                                      <p:cBhvr>
                                        <p:cTn id="423" dur="500"/>
                                        <p:tgtEl>
                                          <p:spTgt spid="283865"/>
                                        </p:tgtEl>
                                      </p:cBhvr>
                                    </p:animEffect>
                                  </p:childTnLst>
                                </p:cTn>
                              </p:par>
                            </p:childTnLst>
                          </p:cTn>
                        </p:par>
                        <p:par>
                          <p:cTn id="424" fill="hold">
                            <p:stCondLst>
                              <p:cond delay="500"/>
                            </p:stCondLst>
                            <p:childTnLst>
                              <p:par>
                                <p:cTn id="425" presetID="1" presetClass="entr" presetSubtype="0" fill="hold" nodeType="afterEffect">
                                  <p:stCondLst>
                                    <p:cond delay="0"/>
                                  </p:stCondLst>
                                  <p:childTnLst>
                                    <p:set>
                                      <p:cBhvr>
                                        <p:cTn id="426" dur="1" fill="hold">
                                          <p:stCondLst>
                                            <p:cond delay="0"/>
                                          </p:stCondLst>
                                        </p:cTn>
                                        <p:tgtEl>
                                          <p:spTgt spid="7"/>
                                        </p:tgtEl>
                                        <p:attrNameLst>
                                          <p:attrName>style.visibility</p:attrName>
                                        </p:attrNameLst>
                                      </p:cBhvr>
                                      <p:to>
                                        <p:strVal val="visible"/>
                                      </p:to>
                                    </p:set>
                                  </p:childTnLst>
                                </p:cTn>
                              </p:par>
                            </p:childTnLst>
                          </p:cTn>
                        </p:par>
                      </p:childTnLst>
                    </p:cTn>
                  </p:par>
                  <p:par>
                    <p:cTn id="427" fill="hold">
                      <p:stCondLst>
                        <p:cond delay="indefinite"/>
                      </p:stCondLst>
                      <p:childTnLst>
                        <p:par>
                          <p:cTn id="428" fill="hold">
                            <p:stCondLst>
                              <p:cond delay="0"/>
                            </p:stCondLst>
                            <p:childTnLst>
                              <p:par>
                                <p:cTn id="429" presetID="1" presetClass="entr" presetSubtype="0" fill="hold" grpId="0" nodeType="clickEffect">
                                  <p:stCondLst>
                                    <p:cond delay="0"/>
                                  </p:stCondLst>
                                  <p:childTnLst>
                                    <p:set>
                                      <p:cBhvr>
                                        <p:cTn id="430" dur="1" fill="hold">
                                          <p:stCondLst>
                                            <p:cond delay="0"/>
                                          </p:stCondLst>
                                        </p:cTn>
                                        <p:tgtEl>
                                          <p:spTgt spid="283878"/>
                                        </p:tgtEl>
                                        <p:attrNameLst>
                                          <p:attrName>style.visibility</p:attrName>
                                        </p:attrNameLst>
                                      </p:cBhvr>
                                      <p:to>
                                        <p:strVal val="visible"/>
                                      </p:to>
                                    </p:set>
                                  </p:childTnLst>
                                </p:cTn>
                              </p:par>
                            </p:childTnLst>
                          </p:cTn>
                        </p:par>
                      </p:childTnLst>
                    </p:cTn>
                  </p:par>
                  <p:par>
                    <p:cTn id="431" fill="hold">
                      <p:stCondLst>
                        <p:cond delay="indefinite"/>
                      </p:stCondLst>
                      <p:childTnLst>
                        <p:par>
                          <p:cTn id="432" fill="hold">
                            <p:stCondLst>
                              <p:cond delay="0"/>
                            </p:stCondLst>
                            <p:childTnLst>
                              <p:par>
                                <p:cTn id="433" presetID="4" presetClass="entr" presetSubtype="32" fill="hold" grpId="0" nodeType="clickEffect">
                                  <p:stCondLst>
                                    <p:cond delay="0"/>
                                  </p:stCondLst>
                                  <p:childTnLst>
                                    <p:set>
                                      <p:cBhvr>
                                        <p:cTn id="434" dur="1" fill="hold">
                                          <p:stCondLst>
                                            <p:cond delay="0"/>
                                          </p:stCondLst>
                                        </p:cTn>
                                        <p:tgtEl>
                                          <p:spTgt spid="283883"/>
                                        </p:tgtEl>
                                        <p:attrNameLst>
                                          <p:attrName>style.visibility</p:attrName>
                                        </p:attrNameLst>
                                      </p:cBhvr>
                                      <p:to>
                                        <p:strVal val="visible"/>
                                      </p:to>
                                    </p:set>
                                    <p:animEffect transition="in" filter="box(out)">
                                      <p:cBhvr>
                                        <p:cTn id="435" dur="500"/>
                                        <p:tgtEl>
                                          <p:spTgt spid="283883"/>
                                        </p:tgtEl>
                                      </p:cBhvr>
                                    </p:animEffect>
                                  </p:childTnLst>
                                </p:cTn>
                              </p:par>
                              <p:par>
                                <p:cTn id="436" presetID="1" presetClass="entr" presetSubtype="0" fill="hold" grpId="0" nodeType="withEffect">
                                  <p:stCondLst>
                                    <p:cond delay="0"/>
                                  </p:stCondLst>
                                  <p:childTnLst>
                                    <p:set>
                                      <p:cBhvr>
                                        <p:cTn id="437" dur="1" fill="hold">
                                          <p:stCondLst>
                                            <p:cond delay="0"/>
                                          </p:stCondLst>
                                        </p:cTn>
                                        <p:tgtEl>
                                          <p:spTgt spid="283881"/>
                                        </p:tgtEl>
                                        <p:attrNameLst>
                                          <p:attrName>style.visibility</p:attrName>
                                        </p:attrNameLst>
                                      </p:cBhvr>
                                      <p:to>
                                        <p:strVal val="visible"/>
                                      </p:to>
                                    </p:set>
                                  </p:childTnLst>
                                </p:cTn>
                              </p:par>
                            </p:childTnLst>
                          </p:cTn>
                        </p:par>
                        <p:par>
                          <p:cTn id="438" fill="hold">
                            <p:stCondLst>
                              <p:cond delay="500"/>
                            </p:stCondLst>
                            <p:childTnLst>
                              <p:par>
                                <p:cTn id="439" presetID="1" presetClass="entr" presetSubtype="0" fill="hold" grpId="0" nodeType="afterEffect">
                                  <p:stCondLst>
                                    <p:cond delay="0"/>
                                  </p:stCondLst>
                                  <p:childTnLst>
                                    <p:set>
                                      <p:cBhvr>
                                        <p:cTn id="440" dur="1" fill="hold">
                                          <p:stCondLst>
                                            <p:cond delay="0"/>
                                          </p:stCondLst>
                                        </p:cTn>
                                        <p:tgtEl>
                                          <p:spTgt spid="283882"/>
                                        </p:tgtEl>
                                        <p:attrNameLst>
                                          <p:attrName>style.visibility</p:attrName>
                                        </p:attrNameLst>
                                      </p:cBhvr>
                                      <p:to>
                                        <p:strVal val="visible"/>
                                      </p:to>
                                    </p:set>
                                  </p:childTnLst>
                                </p:cTn>
                              </p:par>
                            </p:childTnLst>
                          </p:cTn>
                        </p:par>
                      </p:childTnLst>
                    </p:cTn>
                  </p:par>
                  <p:par>
                    <p:cTn id="441" fill="hold">
                      <p:stCondLst>
                        <p:cond delay="indefinite"/>
                      </p:stCondLst>
                      <p:childTnLst>
                        <p:par>
                          <p:cTn id="442" fill="hold">
                            <p:stCondLst>
                              <p:cond delay="0"/>
                            </p:stCondLst>
                            <p:childTnLst>
                              <p:par>
                                <p:cTn id="443" presetID="1" presetClass="entr" presetSubtype="0" fill="hold" grpId="0" nodeType="clickEffect">
                                  <p:stCondLst>
                                    <p:cond delay="0"/>
                                  </p:stCondLst>
                                  <p:childTnLst>
                                    <p:set>
                                      <p:cBhvr>
                                        <p:cTn id="444" dur="1" fill="hold">
                                          <p:stCondLst>
                                            <p:cond delay="0"/>
                                          </p:stCondLst>
                                        </p:cTn>
                                        <p:tgtEl>
                                          <p:spTgt spid="283884"/>
                                        </p:tgtEl>
                                        <p:attrNameLst>
                                          <p:attrName>style.visibility</p:attrName>
                                        </p:attrNameLst>
                                      </p:cBhvr>
                                      <p:to>
                                        <p:strVal val="visible"/>
                                      </p:to>
                                    </p:set>
                                  </p:childTnLst>
                                </p:cTn>
                              </p:par>
                            </p:childTnLst>
                          </p:cTn>
                        </p:par>
                      </p:childTnLst>
                    </p:cTn>
                  </p:par>
                  <p:par>
                    <p:cTn id="445" fill="hold">
                      <p:stCondLst>
                        <p:cond delay="indefinite"/>
                      </p:stCondLst>
                      <p:childTnLst>
                        <p:par>
                          <p:cTn id="446" fill="hold">
                            <p:stCondLst>
                              <p:cond delay="0"/>
                            </p:stCondLst>
                            <p:childTnLst>
                              <p:par>
                                <p:cTn id="447" presetID="22" presetClass="entr" presetSubtype="4" fill="hold" grpId="0" nodeType="clickEffect">
                                  <p:stCondLst>
                                    <p:cond delay="0"/>
                                  </p:stCondLst>
                                  <p:childTnLst>
                                    <p:set>
                                      <p:cBhvr>
                                        <p:cTn id="448" dur="1" fill="hold">
                                          <p:stCondLst>
                                            <p:cond delay="0"/>
                                          </p:stCondLst>
                                        </p:cTn>
                                        <p:tgtEl>
                                          <p:spTgt spid="283885"/>
                                        </p:tgtEl>
                                        <p:attrNameLst>
                                          <p:attrName>style.visibility</p:attrName>
                                        </p:attrNameLst>
                                      </p:cBhvr>
                                      <p:to>
                                        <p:strVal val="visible"/>
                                      </p:to>
                                    </p:set>
                                    <p:animEffect transition="in" filter="wipe(down)">
                                      <p:cBhvr>
                                        <p:cTn id="449" dur="500"/>
                                        <p:tgtEl>
                                          <p:spTgt spid="283885"/>
                                        </p:tgtEl>
                                      </p:cBhvr>
                                    </p:animEffect>
                                  </p:childTnLst>
                                </p:cTn>
                              </p:par>
                            </p:childTnLst>
                          </p:cTn>
                        </p:par>
                        <p:par>
                          <p:cTn id="450" fill="hold">
                            <p:stCondLst>
                              <p:cond delay="500"/>
                            </p:stCondLst>
                            <p:childTnLst>
                              <p:par>
                                <p:cTn id="451" presetID="1" presetClass="entr" presetSubtype="0" fill="hold" grpId="0" nodeType="afterEffect">
                                  <p:stCondLst>
                                    <p:cond delay="0"/>
                                  </p:stCondLst>
                                  <p:childTnLst>
                                    <p:set>
                                      <p:cBhvr>
                                        <p:cTn id="452" dur="1" fill="hold">
                                          <p:stCondLst>
                                            <p:cond delay="0"/>
                                          </p:stCondLst>
                                        </p:cTn>
                                        <p:tgtEl>
                                          <p:spTgt spid="283870"/>
                                        </p:tgtEl>
                                        <p:attrNameLst>
                                          <p:attrName>style.visibility</p:attrName>
                                        </p:attrNameLst>
                                      </p:cBhvr>
                                      <p:to>
                                        <p:strVal val="visible"/>
                                      </p:to>
                                    </p:set>
                                  </p:childTnLst>
                                </p:cTn>
                              </p:par>
                            </p:childTnLst>
                          </p:cTn>
                        </p:par>
                      </p:childTnLst>
                    </p:cTn>
                  </p:par>
                  <p:par>
                    <p:cTn id="453" fill="hold">
                      <p:stCondLst>
                        <p:cond delay="indefinite"/>
                      </p:stCondLst>
                      <p:childTnLst>
                        <p:par>
                          <p:cTn id="454" fill="hold">
                            <p:stCondLst>
                              <p:cond delay="0"/>
                            </p:stCondLst>
                            <p:childTnLst>
                              <p:par>
                                <p:cTn id="455" presetID="35" presetClass="emph" presetSubtype="0" repeatCount="10000" fill="hold" grpId="1" nodeType="clickEffect">
                                  <p:stCondLst>
                                    <p:cond delay="0"/>
                                  </p:stCondLst>
                                  <p:childTnLst>
                                    <p:anim calcmode="discrete" valueType="str">
                                      <p:cBhvr>
                                        <p:cTn id="456" dur="500" fill="hold"/>
                                        <p:tgtEl>
                                          <p:spTgt spid="283786"/>
                                        </p:tgtEl>
                                        <p:attrNameLst>
                                          <p:attrName>style.visibility</p:attrName>
                                        </p:attrNameLst>
                                      </p:cBhvr>
                                      <p:tavLst>
                                        <p:tav tm="0">
                                          <p:val>
                                            <p:strVal val="hidden"/>
                                          </p:val>
                                        </p:tav>
                                        <p:tav tm="50000">
                                          <p:val>
                                            <p:strVal val="visible"/>
                                          </p:val>
                                        </p:tav>
                                      </p:tavLst>
                                    </p:anim>
                                  </p:childTnLst>
                                </p:cTn>
                              </p:par>
                            </p:childTnLst>
                          </p:cTn>
                        </p:par>
                      </p:childTnLst>
                    </p:cTn>
                  </p:par>
                  <p:par>
                    <p:cTn id="457" fill="hold">
                      <p:stCondLst>
                        <p:cond delay="indefinite"/>
                      </p:stCondLst>
                      <p:childTnLst>
                        <p:par>
                          <p:cTn id="458" fill="hold">
                            <p:stCondLst>
                              <p:cond delay="0"/>
                            </p:stCondLst>
                            <p:childTnLst>
                              <p:par>
                                <p:cTn id="459" presetID="35" presetClass="emph" presetSubtype="0" repeatCount="10000" fill="hold" grpId="1" nodeType="clickEffect">
                                  <p:stCondLst>
                                    <p:cond delay="0"/>
                                  </p:stCondLst>
                                  <p:childTnLst>
                                    <p:anim calcmode="discrete" valueType="str">
                                      <p:cBhvr>
                                        <p:cTn id="460" dur="500" fill="hold"/>
                                        <p:tgtEl>
                                          <p:spTgt spid="283882"/>
                                        </p:tgtEl>
                                        <p:attrNameLst>
                                          <p:attrName>style.visibility</p:attrName>
                                        </p:attrNameLst>
                                      </p:cBhvr>
                                      <p:tavLst>
                                        <p:tav tm="0">
                                          <p:val>
                                            <p:strVal val="hidden"/>
                                          </p:val>
                                        </p:tav>
                                        <p:tav tm="50000">
                                          <p:val>
                                            <p:strVal val="visible"/>
                                          </p:val>
                                        </p:tav>
                                      </p:tavLst>
                                    </p:anim>
                                  </p:childTnLst>
                                </p:cTn>
                              </p:par>
                              <p:par>
                                <p:cTn id="461" presetID="35" presetClass="emph" presetSubtype="0" repeatCount="10000" fill="hold" grpId="1" nodeType="withEffect">
                                  <p:stCondLst>
                                    <p:cond delay="0"/>
                                  </p:stCondLst>
                                  <p:childTnLst>
                                    <p:anim calcmode="discrete" valueType="str">
                                      <p:cBhvr>
                                        <p:cTn id="462" dur="500" fill="hold"/>
                                        <p:tgtEl>
                                          <p:spTgt spid="283870"/>
                                        </p:tgtEl>
                                        <p:attrNameLst>
                                          <p:attrName>style.visibility</p:attrName>
                                        </p:attrNameLst>
                                      </p:cBhvr>
                                      <p:tavLst>
                                        <p:tav tm="0">
                                          <p:val>
                                            <p:strVal val="hidden"/>
                                          </p:val>
                                        </p:tav>
                                        <p:tav tm="50000">
                                          <p:val>
                                            <p:strVal val="visible"/>
                                          </p:val>
                                        </p:tav>
                                      </p:tavLst>
                                    </p:anim>
                                  </p:childTnLst>
                                </p:cTn>
                              </p:par>
                            </p:childTnLst>
                          </p:cTn>
                        </p:par>
                      </p:childTnLst>
                    </p:cTn>
                  </p:par>
                  <p:par>
                    <p:cTn id="463" fill="hold">
                      <p:stCondLst>
                        <p:cond delay="indefinite"/>
                      </p:stCondLst>
                      <p:childTnLst>
                        <p:par>
                          <p:cTn id="464" fill="hold">
                            <p:stCondLst>
                              <p:cond delay="0"/>
                            </p:stCondLst>
                            <p:childTnLst>
                              <p:par>
                                <p:cTn id="465" presetID="1" presetClass="entr" presetSubtype="0" fill="hold" nodeType="clickEffect">
                                  <p:stCondLst>
                                    <p:cond delay="0"/>
                                  </p:stCondLst>
                                  <p:childTnLst>
                                    <p:set>
                                      <p:cBhvr>
                                        <p:cTn id="466" dur="1" fill="hold">
                                          <p:stCondLst>
                                            <p:cond delay="0"/>
                                          </p:stCondLst>
                                        </p:cTn>
                                        <p:tgtEl>
                                          <p:spTgt spid="283876"/>
                                        </p:tgtEl>
                                        <p:attrNameLst>
                                          <p:attrName>style.visibility</p:attrName>
                                        </p:attrNameLst>
                                      </p:cBhvr>
                                      <p:to>
                                        <p:strVal val="visible"/>
                                      </p:to>
                                    </p:set>
                                  </p:childTnLst>
                                </p:cTn>
                              </p:par>
                              <p:par>
                                <p:cTn id="467" presetID="64" presetClass="path" presetSubtype="0" fill="hold" nodeType="withEffect">
                                  <p:stCondLst>
                                    <p:cond delay="0"/>
                                  </p:stCondLst>
                                  <p:childTnLst>
                                    <p:animMotion origin="layout" path="M 1.11022E-16 -7.40741E-7 L 0.10399 0.07662 " pathEditMode="relative" rAng="0" ptsTypes="AA">
                                      <p:cBhvr>
                                        <p:cTn id="468" dur="500" spd="-100000" fill="hold"/>
                                        <p:tgtEl>
                                          <p:spTgt spid="283876"/>
                                        </p:tgtEl>
                                        <p:attrNameLst>
                                          <p:attrName>ppt_x</p:attrName>
                                          <p:attrName>ppt_y</p:attrName>
                                        </p:attrNameLst>
                                      </p:cBhvr>
                                      <p:rCtr x="5191" y="3819"/>
                                    </p:animMotion>
                                  </p:childTnLst>
                                  <p:subTnLst>
                                    <p:set>
                                      <p:cBhvr override="childStyle">
                                        <p:cTn dur="1" fill="hold" display="0" masterRel="sameClick" afterEffect="1">
                                          <p:stCondLst>
                                            <p:cond evt="end" delay="0">
                                              <p:tn val="467"/>
                                            </p:cond>
                                          </p:stCondLst>
                                        </p:cTn>
                                        <p:tgtEl>
                                          <p:spTgt spid="283876"/>
                                        </p:tgtEl>
                                        <p:attrNameLst>
                                          <p:attrName>style.visibility</p:attrName>
                                        </p:attrNameLst>
                                      </p:cBhvr>
                                      <p:to>
                                        <p:strVal val="hidden"/>
                                      </p:to>
                                    </p:set>
                                  </p:subTnLst>
                                </p:cTn>
                              </p:par>
                              <p:par>
                                <p:cTn id="469" presetID="1" presetClass="entr" presetSubtype="0" fill="hold" nodeType="withEffect">
                                  <p:stCondLst>
                                    <p:cond delay="0"/>
                                  </p:stCondLst>
                                  <p:childTnLst>
                                    <p:set>
                                      <p:cBhvr>
                                        <p:cTn id="470" dur="1" fill="hold">
                                          <p:stCondLst>
                                            <p:cond delay="0"/>
                                          </p:stCondLst>
                                        </p:cTn>
                                        <p:tgtEl>
                                          <p:spTgt spid="283872"/>
                                        </p:tgtEl>
                                        <p:attrNameLst>
                                          <p:attrName>style.visibility</p:attrName>
                                        </p:attrNameLst>
                                      </p:cBhvr>
                                      <p:to>
                                        <p:strVal val="visible"/>
                                      </p:to>
                                    </p:set>
                                  </p:childTnLst>
                                </p:cTn>
                              </p:par>
                              <p:par>
                                <p:cTn id="471" presetID="64" presetClass="path" presetSubtype="0" fill="hold" nodeType="withEffect">
                                  <p:stCondLst>
                                    <p:cond delay="0"/>
                                  </p:stCondLst>
                                  <p:childTnLst>
                                    <p:animMotion origin="layout" path="M 1.11111E-6 2.59259E-6 L 0.29635 -0.05556 " pathEditMode="relative" rAng="0" ptsTypes="AA">
                                      <p:cBhvr>
                                        <p:cTn id="472" dur="500" spd="-100000" fill="hold"/>
                                        <p:tgtEl>
                                          <p:spTgt spid="283872"/>
                                        </p:tgtEl>
                                        <p:attrNameLst>
                                          <p:attrName>ppt_x</p:attrName>
                                          <p:attrName>ppt_y</p:attrName>
                                        </p:attrNameLst>
                                      </p:cBhvr>
                                      <p:rCtr x="14809" y="-2778"/>
                                    </p:animMotion>
                                  </p:childTnLst>
                                  <p:subTnLst>
                                    <p:set>
                                      <p:cBhvr override="childStyle">
                                        <p:cTn dur="1" fill="hold" display="0" masterRel="sameClick" afterEffect="1">
                                          <p:stCondLst>
                                            <p:cond evt="end" delay="0">
                                              <p:tn val="471"/>
                                            </p:cond>
                                          </p:stCondLst>
                                        </p:cTn>
                                        <p:tgtEl>
                                          <p:spTgt spid="283872"/>
                                        </p:tgtEl>
                                        <p:attrNameLst>
                                          <p:attrName>style.visibility</p:attrName>
                                        </p:attrNameLst>
                                      </p:cBhvr>
                                      <p:to>
                                        <p:strVal val="hidden"/>
                                      </p:to>
                                    </p:set>
                                  </p:subTnLst>
                                </p:cTn>
                              </p:par>
                            </p:childTnLst>
                          </p:cTn>
                        </p:par>
                        <p:par>
                          <p:cTn id="473" fill="hold">
                            <p:stCondLst>
                              <p:cond delay="500"/>
                            </p:stCondLst>
                            <p:childTnLst>
                              <p:par>
                                <p:cTn id="474" presetID="1" presetClass="entr" presetSubtype="0" fill="hold" grpId="0" nodeType="afterEffect">
                                  <p:stCondLst>
                                    <p:cond delay="0"/>
                                  </p:stCondLst>
                                  <p:childTnLst>
                                    <p:set>
                                      <p:cBhvr>
                                        <p:cTn id="475" dur="1" fill="hold">
                                          <p:stCondLst>
                                            <p:cond delay="0"/>
                                          </p:stCondLst>
                                        </p:cTn>
                                        <p:tgtEl>
                                          <p:spTgt spid="283776"/>
                                        </p:tgtEl>
                                        <p:attrNameLst>
                                          <p:attrName>style.visibility</p:attrName>
                                        </p:attrNameLst>
                                      </p:cBhvr>
                                      <p:to>
                                        <p:strVal val="visible"/>
                                      </p:to>
                                    </p:set>
                                  </p:childTnLst>
                                </p:cTn>
                              </p:par>
                            </p:childTnLst>
                          </p:cTn>
                        </p:par>
                      </p:childTnLst>
                    </p:cTn>
                  </p:par>
                  <p:par>
                    <p:cTn id="476" fill="hold">
                      <p:stCondLst>
                        <p:cond delay="indefinite"/>
                      </p:stCondLst>
                      <p:childTnLst>
                        <p:par>
                          <p:cTn id="477" fill="hold">
                            <p:stCondLst>
                              <p:cond delay="0"/>
                            </p:stCondLst>
                            <p:childTnLst>
                              <p:par>
                                <p:cTn id="478" presetID="1" presetClass="exit" presetSubtype="0" fill="hold" grpId="1" nodeType="clickEffect">
                                  <p:stCondLst>
                                    <p:cond delay="0"/>
                                  </p:stCondLst>
                                  <p:childTnLst>
                                    <p:set>
                                      <p:cBhvr>
                                        <p:cTn id="479" dur="1" fill="hold">
                                          <p:stCondLst>
                                            <p:cond delay="0"/>
                                          </p:stCondLst>
                                        </p:cTn>
                                        <p:tgtEl>
                                          <p:spTgt spid="283878"/>
                                        </p:tgtEl>
                                        <p:attrNameLst>
                                          <p:attrName>style.visibility</p:attrName>
                                        </p:attrNameLst>
                                      </p:cBhvr>
                                      <p:to>
                                        <p:strVal val="hidden"/>
                                      </p:to>
                                    </p:set>
                                  </p:childTnLst>
                                </p:cTn>
                              </p:par>
                              <p:par>
                                <p:cTn id="480" presetID="1" presetClass="exit" presetSubtype="0" fill="hold" grpId="1" nodeType="withEffect">
                                  <p:stCondLst>
                                    <p:cond delay="0"/>
                                  </p:stCondLst>
                                  <p:childTnLst>
                                    <p:set>
                                      <p:cBhvr>
                                        <p:cTn id="481" dur="1" fill="hold">
                                          <p:stCondLst>
                                            <p:cond delay="0"/>
                                          </p:stCondLst>
                                        </p:cTn>
                                        <p:tgtEl>
                                          <p:spTgt spid="283865"/>
                                        </p:tgtEl>
                                        <p:attrNameLst>
                                          <p:attrName>style.visibility</p:attrName>
                                        </p:attrNameLst>
                                      </p:cBhvr>
                                      <p:to>
                                        <p:strVal val="hidden"/>
                                      </p:to>
                                    </p:set>
                                  </p:childTnLst>
                                </p:cTn>
                              </p:par>
                              <p:par>
                                <p:cTn id="482" presetID="1" presetClass="exit" presetSubtype="0" fill="hold" grpId="1" nodeType="withEffect">
                                  <p:stCondLst>
                                    <p:cond delay="0"/>
                                  </p:stCondLst>
                                  <p:childTnLst>
                                    <p:set>
                                      <p:cBhvr>
                                        <p:cTn id="483" dur="1" fill="hold">
                                          <p:stCondLst>
                                            <p:cond delay="0"/>
                                          </p:stCondLst>
                                        </p:cTn>
                                        <p:tgtEl>
                                          <p:spTgt spid="283883"/>
                                        </p:tgtEl>
                                        <p:attrNameLst>
                                          <p:attrName>style.visibility</p:attrName>
                                        </p:attrNameLst>
                                      </p:cBhvr>
                                      <p:to>
                                        <p:strVal val="hidden"/>
                                      </p:to>
                                    </p:set>
                                  </p:childTnLst>
                                </p:cTn>
                              </p:par>
                              <p:par>
                                <p:cTn id="484" presetID="1" presetClass="exit" presetSubtype="0" fill="hold" grpId="2" nodeType="withEffect">
                                  <p:stCondLst>
                                    <p:cond delay="0"/>
                                  </p:stCondLst>
                                  <p:childTnLst>
                                    <p:set>
                                      <p:cBhvr>
                                        <p:cTn id="485" dur="1" fill="hold">
                                          <p:stCondLst>
                                            <p:cond delay="0"/>
                                          </p:stCondLst>
                                        </p:cTn>
                                        <p:tgtEl>
                                          <p:spTgt spid="283882"/>
                                        </p:tgtEl>
                                        <p:attrNameLst>
                                          <p:attrName>style.visibility</p:attrName>
                                        </p:attrNameLst>
                                      </p:cBhvr>
                                      <p:to>
                                        <p:strVal val="hidden"/>
                                      </p:to>
                                    </p:set>
                                  </p:childTnLst>
                                </p:cTn>
                              </p:par>
                              <p:par>
                                <p:cTn id="486" presetID="1" presetClass="exit" presetSubtype="0" fill="hold" nodeType="withEffect">
                                  <p:stCondLst>
                                    <p:cond delay="0"/>
                                  </p:stCondLst>
                                  <p:childTnLst>
                                    <p:set>
                                      <p:cBhvr>
                                        <p:cTn id="487" dur="1" fill="hold">
                                          <p:stCondLst>
                                            <p:cond delay="0"/>
                                          </p:stCondLst>
                                        </p:cTn>
                                        <p:tgtEl>
                                          <p:spTgt spid="283881"/>
                                        </p:tgtEl>
                                        <p:attrNameLst>
                                          <p:attrName>style.visibility</p:attrName>
                                        </p:attrNameLst>
                                      </p:cBhvr>
                                      <p:to>
                                        <p:strVal val="hidden"/>
                                      </p:to>
                                    </p:set>
                                  </p:childTnLst>
                                </p:cTn>
                              </p:par>
                              <p:par>
                                <p:cTn id="488" presetID="1" presetClass="exit" presetSubtype="0" fill="hold" grpId="2" nodeType="withEffect">
                                  <p:stCondLst>
                                    <p:cond delay="0"/>
                                  </p:stCondLst>
                                  <p:childTnLst>
                                    <p:set>
                                      <p:cBhvr>
                                        <p:cTn id="489" dur="1" fill="hold">
                                          <p:stCondLst>
                                            <p:cond delay="0"/>
                                          </p:stCondLst>
                                        </p:cTn>
                                        <p:tgtEl>
                                          <p:spTgt spid="283870"/>
                                        </p:tgtEl>
                                        <p:attrNameLst>
                                          <p:attrName>style.visibility</p:attrName>
                                        </p:attrNameLst>
                                      </p:cBhvr>
                                      <p:to>
                                        <p:strVal val="hidden"/>
                                      </p:to>
                                    </p:set>
                                  </p:childTnLst>
                                </p:cTn>
                              </p:par>
                              <p:par>
                                <p:cTn id="490" presetID="1" presetClass="exit" presetSubtype="0" fill="hold" grpId="1" nodeType="withEffect">
                                  <p:stCondLst>
                                    <p:cond delay="0"/>
                                  </p:stCondLst>
                                  <p:childTnLst>
                                    <p:set>
                                      <p:cBhvr>
                                        <p:cTn id="491" dur="1" fill="hold">
                                          <p:stCondLst>
                                            <p:cond delay="0"/>
                                          </p:stCondLst>
                                        </p:cTn>
                                        <p:tgtEl>
                                          <p:spTgt spid="283885"/>
                                        </p:tgtEl>
                                        <p:attrNameLst>
                                          <p:attrName>style.visibility</p:attrName>
                                        </p:attrNameLst>
                                      </p:cBhvr>
                                      <p:to>
                                        <p:strVal val="hidden"/>
                                      </p:to>
                                    </p:set>
                                  </p:childTnLst>
                                </p:cTn>
                              </p:par>
                              <p:par>
                                <p:cTn id="492" presetID="1" presetClass="exit" presetSubtype="0" fill="hold" grpId="1" nodeType="withEffect">
                                  <p:stCondLst>
                                    <p:cond delay="0"/>
                                  </p:stCondLst>
                                  <p:childTnLst>
                                    <p:set>
                                      <p:cBhvr>
                                        <p:cTn id="493" dur="1" fill="hold">
                                          <p:stCondLst>
                                            <p:cond delay="0"/>
                                          </p:stCondLst>
                                        </p:cTn>
                                        <p:tgtEl>
                                          <p:spTgt spid="283884"/>
                                        </p:tgtEl>
                                        <p:attrNameLst>
                                          <p:attrName>style.visibility</p:attrName>
                                        </p:attrNameLst>
                                      </p:cBhvr>
                                      <p:to>
                                        <p:strVal val="hidden"/>
                                      </p:to>
                                    </p:set>
                                  </p:childTnLst>
                                </p:cTn>
                              </p:par>
                            </p:childTnLst>
                          </p:cTn>
                        </p:par>
                      </p:childTnLst>
                    </p:cTn>
                  </p:par>
                  <p:par>
                    <p:cTn id="494" fill="hold">
                      <p:stCondLst>
                        <p:cond delay="indefinite"/>
                      </p:stCondLst>
                      <p:childTnLst>
                        <p:par>
                          <p:cTn id="495" fill="hold">
                            <p:stCondLst>
                              <p:cond delay="0"/>
                            </p:stCondLst>
                            <p:childTnLst>
                              <p:par>
                                <p:cTn id="496" presetID="1" presetClass="entr" presetSubtype="0" fill="hold" grpId="0" nodeType="clickEffect">
                                  <p:stCondLst>
                                    <p:cond delay="0"/>
                                  </p:stCondLst>
                                  <p:childTnLst>
                                    <p:set>
                                      <p:cBhvr>
                                        <p:cTn id="497" dur="1" fill="hold">
                                          <p:stCondLst>
                                            <p:cond delay="0"/>
                                          </p:stCondLst>
                                        </p:cTn>
                                        <p:tgtEl>
                                          <p:spTgt spid="283794"/>
                                        </p:tgtEl>
                                        <p:attrNameLst>
                                          <p:attrName>style.visibility</p:attrName>
                                        </p:attrNameLst>
                                      </p:cBhvr>
                                      <p:to>
                                        <p:strVal val="visible"/>
                                      </p:to>
                                    </p:set>
                                  </p:childTnLst>
                                </p:cTn>
                              </p:par>
                            </p:childTnLst>
                          </p:cTn>
                        </p:par>
                      </p:childTnLst>
                    </p:cTn>
                  </p:par>
                  <p:par>
                    <p:cTn id="498" fill="hold">
                      <p:stCondLst>
                        <p:cond delay="indefinite"/>
                      </p:stCondLst>
                      <p:childTnLst>
                        <p:par>
                          <p:cTn id="499" fill="hold">
                            <p:stCondLst>
                              <p:cond delay="0"/>
                            </p:stCondLst>
                            <p:childTnLst>
                              <p:par>
                                <p:cTn id="500" presetID="1" presetClass="exit" presetSubtype="0" fill="hold" nodeType="clickEffect">
                                  <p:stCondLst>
                                    <p:cond delay="0"/>
                                  </p:stCondLst>
                                  <p:childTnLst>
                                    <p:set>
                                      <p:cBhvr>
                                        <p:cTn id="501" dur="1" fill="hold">
                                          <p:stCondLst>
                                            <p:cond delay="0"/>
                                          </p:stCondLst>
                                        </p:cTn>
                                        <p:tgtEl>
                                          <p:spTgt spid="7"/>
                                        </p:tgtEl>
                                        <p:attrNameLst>
                                          <p:attrName>style.visibility</p:attrName>
                                        </p:attrNameLst>
                                      </p:cBhvr>
                                      <p:to>
                                        <p:strVal val="hidden"/>
                                      </p:to>
                                    </p:set>
                                  </p:childTnLst>
                                </p:cTn>
                              </p:par>
                            </p:childTnLst>
                          </p:cTn>
                        </p:par>
                      </p:childTnLst>
                    </p:cTn>
                  </p:par>
                  <p:par>
                    <p:cTn id="502" fill="hold">
                      <p:stCondLst>
                        <p:cond delay="indefinite"/>
                      </p:stCondLst>
                      <p:childTnLst>
                        <p:par>
                          <p:cTn id="503" fill="hold">
                            <p:stCondLst>
                              <p:cond delay="0"/>
                            </p:stCondLst>
                            <p:childTnLst>
                              <p:par>
                                <p:cTn id="504" presetID="1" presetClass="exit" presetSubtype="0" fill="hold" grpId="0" nodeType="clickEffect">
                                  <p:stCondLst>
                                    <p:cond delay="0"/>
                                  </p:stCondLst>
                                  <p:childTnLst>
                                    <p:set>
                                      <p:cBhvr>
                                        <p:cTn id="505" dur="1" fill="hold">
                                          <p:stCondLst>
                                            <p:cond delay="0"/>
                                          </p:stCondLst>
                                        </p:cTn>
                                        <p:tgtEl>
                                          <p:spTgt spid="134"/>
                                        </p:tgtEl>
                                        <p:attrNameLst>
                                          <p:attrName>style.visibility</p:attrName>
                                        </p:attrNameLst>
                                      </p:cBhvr>
                                      <p:to>
                                        <p:strVal val="hidden"/>
                                      </p:to>
                                    </p:set>
                                  </p:childTnLst>
                                </p:cTn>
                              </p:par>
                              <p:par>
                                <p:cTn id="506" presetID="1" presetClass="entr" presetSubtype="0" fill="hold" grpId="1" nodeType="withEffect">
                                  <p:stCondLst>
                                    <p:cond delay="0"/>
                                  </p:stCondLst>
                                  <p:childTnLst>
                                    <p:set>
                                      <p:cBhvr>
                                        <p:cTn id="507" dur="1" fill="hold">
                                          <p:stCondLst>
                                            <p:cond delay="0"/>
                                          </p:stCondLst>
                                        </p:cTn>
                                        <p:tgtEl>
                                          <p:spTgt spid="133"/>
                                        </p:tgtEl>
                                        <p:attrNameLst>
                                          <p:attrName>style.visibility</p:attrName>
                                        </p:attrNameLst>
                                      </p:cBhvr>
                                      <p:to>
                                        <p:strVal val="visible"/>
                                      </p:to>
                                    </p:set>
                                  </p:childTnLst>
                                </p:cTn>
                              </p:par>
                              <p:par>
                                <p:cTn id="508" presetID="1" presetClass="entr" presetSubtype="0" fill="hold" grpId="1" nodeType="withEffect">
                                  <p:stCondLst>
                                    <p:cond delay="0"/>
                                  </p:stCondLst>
                                  <p:childTnLst>
                                    <p:set>
                                      <p:cBhvr>
                                        <p:cTn id="509" dur="1" fill="hold">
                                          <p:stCondLst>
                                            <p:cond delay="0"/>
                                          </p:stCondLst>
                                        </p:cTn>
                                        <p:tgtEl>
                                          <p:spTgt spid="135"/>
                                        </p:tgtEl>
                                        <p:attrNameLst>
                                          <p:attrName>style.visibility</p:attrName>
                                        </p:attrNameLst>
                                      </p:cBhvr>
                                      <p:to>
                                        <p:strVal val="visible"/>
                                      </p:to>
                                    </p:set>
                                  </p:childTnLst>
                                </p:cTn>
                              </p:par>
                            </p:childTnLst>
                          </p:cTn>
                        </p:par>
                      </p:childTnLst>
                    </p:cTn>
                  </p:par>
                  <p:par>
                    <p:cTn id="510" fill="hold">
                      <p:stCondLst>
                        <p:cond delay="indefinite"/>
                      </p:stCondLst>
                      <p:childTnLst>
                        <p:par>
                          <p:cTn id="511" fill="hold">
                            <p:stCondLst>
                              <p:cond delay="0"/>
                            </p:stCondLst>
                            <p:childTnLst>
                              <p:par>
                                <p:cTn id="512" presetID="22" presetClass="entr" presetSubtype="4" fill="hold" grpId="0" nodeType="clickEffect">
                                  <p:stCondLst>
                                    <p:cond delay="0"/>
                                  </p:stCondLst>
                                  <p:childTnLst>
                                    <p:set>
                                      <p:cBhvr>
                                        <p:cTn id="513" dur="1" fill="hold">
                                          <p:stCondLst>
                                            <p:cond delay="0"/>
                                          </p:stCondLst>
                                        </p:cTn>
                                        <p:tgtEl>
                                          <p:spTgt spid="283723"/>
                                        </p:tgtEl>
                                        <p:attrNameLst>
                                          <p:attrName>style.visibility</p:attrName>
                                        </p:attrNameLst>
                                      </p:cBhvr>
                                      <p:to>
                                        <p:strVal val="visible"/>
                                      </p:to>
                                    </p:set>
                                    <p:animEffect transition="in" filter="wipe(down)">
                                      <p:cBhvr>
                                        <p:cTn id="514" dur="500"/>
                                        <p:tgtEl>
                                          <p:spTgt spid="283723"/>
                                        </p:tgtEl>
                                      </p:cBhvr>
                                    </p:animEffect>
                                  </p:childTnLst>
                                </p:cTn>
                              </p:par>
                            </p:childTnLst>
                          </p:cTn>
                        </p:par>
                        <p:par>
                          <p:cTn id="515" fill="hold">
                            <p:stCondLst>
                              <p:cond delay="500"/>
                            </p:stCondLst>
                            <p:childTnLst>
                              <p:par>
                                <p:cTn id="516" presetID="1" presetClass="entr" presetSubtype="0" fill="hold" grpId="0" nodeType="afterEffect">
                                  <p:stCondLst>
                                    <p:cond delay="0"/>
                                  </p:stCondLst>
                                  <p:childTnLst>
                                    <p:set>
                                      <p:cBhvr>
                                        <p:cTn id="517" dur="1" fill="hold">
                                          <p:stCondLst>
                                            <p:cond delay="0"/>
                                          </p:stCondLst>
                                        </p:cTn>
                                        <p:tgtEl>
                                          <p:spTgt spid="283693"/>
                                        </p:tgtEl>
                                        <p:attrNameLst>
                                          <p:attrName>style.visibility</p:attrName>
                                        </p:attrNameLst>
                                      </p:cBhvr>
                                      <p:to>
                                        <p:strVal val="visible"/>
                                      </p:to>
                                    </p:set>
                                  </p:childTnLst>
                                </p:cTn>
                              </p:par>
                            </p:childTnLst>
                          </p:cTn>
                        </p:par>
                        <p:par>
                          <p:cTn id="518" fill="hold">
                            <p:stCondLst>
                              <p:cond delay="500"/>
                            </p:stCondLst>
                            <p:childTnLst>
                              <p:par>
                                <p:cTn id="519" presetID="1" presetClass="entr" presetSubtype="0" fill="hold" grpId="0" nodeType="afterEffect">
                                  <p:stCondLst>
                                    <p:cond delay="0"/>
                                  </p:stCondLst>
                                  <p:childTnLst>
                                    <p:set>
                                      <p:cBhvr>
                                        <p:cTn id="520" dur="1" fill="hold">
                                          <p:stCondLst>
                                            <p:cond delay="0"/>
                                          </p:stCondLst>
                                        </p:cTn>
                                        <p:tgtEl>
                                          <p:spTgt spid="149"/>
                                        </p:tgtEl>
                                        <p:attrNameLst>
                                          <p:attrName>style.visibility</p:attrName>
                                        </p:attrNameLst>
                                      </p:cBhvr>
                                      <p:to>
                                        <p:strVal val="visible"/>
                                      </p:to>
                                    </p:set>
                                  </p:childTnLst>
                                </p:cTn>
                              </p:par>
                            </p:childTnLst>
                          </p:cTn>
                        </p:par>
                      </p:childTnLst>
                    </p:cTn>
                  </p:par>
                  <p:par>
                    <p:cTn id="521" fill="hold">
                      <p:stCondLst>
                        <p:cond delay="indefinite"/>
                      </p:stCondLst>
                      <p:childTnLst>
                        <p:par>
                          <p:cTn id="522" fill="hold">
                            <p:stCondLst>
                              <p:cond delay="0"/>
                            </p:stCondLst>
                            <p:childTnLst>
                              <p:par>
                                <p:cTn id="523" presetID="10" presetClass="exit" presetSubtype="0" fill="hold" grpId="2" nodeType="clickEffect">
                                  <p:stCondLst>
                                    <p:cond delay="0"/>
                                  </p:stCondLst>
                                  <p:childTnLst>
                                    <p:animEffect transition="out" filter="fade">
                                      <p:cBhvr>
                                        <p:cTn id="524" dur="500"/>
                                        <p:tgtEl>
                                          <p:spTgt spid="133"/>
                                        </p:tgtEl>
                                      </p:cBhvr>
                                    </p:animEffect>
                                    <p:set>
                                      <p:cBhvr>
                                        <p:cTn id="525" dur="1" fill="hold">
                                          <p:stCondLst>
                                            <p:cond delay="499"/>
                                          </p:stCondLst>
                                        </p:cTn>
                                        <p:tgtEl>
                                          <p:spTgt spid="133"/>
                                        </p:tgtEl>
                                        <p:attrNameLst>
                                          <p:attrName>style.visibility</p:attrName>
                                        </p:attrNameLst>
                                      </p:cBhvr>
                                      <p:to>
                                        <p:strVal val="hidden"/>
                                      </p:to>
                                    </p:set>
                                  </p:childTnLst>
                                </p:cTn>
                              </p:par>
                              <p:par>
                                <p:cTn id="526" presetID="10" presetClass="exit" presetSubtype="0" fill="hold" grpId="2" nodeType="withEffect">
                                  <p:stCondLst>
                                    <p:cond delay="0"/>
                                  </p:stCondLst>
                                  <p:childTnLst>
                                    <p:animEffect transition="out" filter="fade">
                                      <p:cBhvr>
                                        <p:cTn id="527" dur="500"/>
                                        <p:tgtEl>
                                          <p:spTgt spid="135"/>
                                        </p:tgtEl>
                                      </p:cBhvr>
                                    </p:animEffect>
                                    <p:set>
                                      <p:cBhvr>
                                        <p:cTn id="528" dur="1" fill="hold">
                                          <p:stCondLst>
                                            <p:cond delay="499"/>
                                          </p:stCondLst>
                                        </p:cTn>
                                        <p:tgtEl>
                                          <p:spTgt spid="135"/>
                                        </p:tgtEl>
                                        <p:attrNameLst>
                                          <p:attrName>style.visibility</p:attrName>
                                        </p:attrNameLst>
                                      </p:cBhvr>
                                      <p:to>
                                        <p:strVal val="hidden"/>
                                      </p:to>
                                    </p:set>
                                  </p:childTnLst>
                                </p:cTn>
                              </p:par>
                              <p:par>
                                <p:cTn id="529" presetID="10" presetClass="exit" presetSubtype="0" fill="hold" grpId="1" nodeType="withEffect">
                                  <p:stCondLst>
                                    <p:cond delay="0"/>
                                  </p:stCondLst>
                                  <p:childTnLst>
                                    <p:animEffect transition="out" filter="fade">
                                      <p:cBhvr>
                                        <p:cTn id="530" dur="500"/>
                                        <p:tgtEl>
                                          <p:spTgt spid="136"/>
                                        </p:tgtEl>
                                      </p:cBhvr>
                                    </p:animEffect>
                                    <p:set>
                                      <p:cBhvr>
                                        <p:cTn id="531" dur="1" fill="hold">
                                          <p:stCondLst>
                                            <p:cond delay="499"/>
                                          </p:stCondLst>
                                        </p:cTn>
                                        <p:tgtEl>
                                          <p:spTgt spid="136"/>
                                        </p:tgtEl>
                                        <p:attrNameLst>
                                          <p:attrName>style.visibility</p:attrName>
                                        </p:attrNameLst>
                                      </p:cBhvr>
                                      <p:to>
                                        <p:strVal val="hidden"/>
                                      </p:to>
                                    </p:set>
                                  </p:childTnLst>
                                </p:cTn>
                              </p:par>
                              <p:par>
                                <p:cTn id="532" presetID="10" presetClass="exit" presetSubtype="0" fill="hold" grpId="1" nodeType="withEffect">
                                  <p:stCondLst>
                                    <p:cond delay="0"/>
                                  </p:stCondLst>
                                  <p:childTnLst>
                                    <p:animEffect transition="out" filter="fade">
                                      <p:cBhvr>
                                        <p:cTn id="533" dur="500"/>
                                        <p:tgtEl>
                                          <p:spTgt spid="137"/>
                                        </p:tgtEl>
                                      </p:cBhvr>
                                    </p:animEffect>
                                    <p:set>
                                      <p:cBhvr>
                                        <p:cTn id="534" dur="1" fill="hold">
                                          <p:stCondLst>
                                            <p:cond delay="499"/>
                                          </p:stCondLst>
                                        </p:cTn>
                                        <p:tgtEl>
                                          <p:spTgt spid="137"/>
                                        </p:tgtEl>
                                        <p:attrNameLst>
                                          <p:attrName>style.visibility</p:attrName>
                                        </p:attrNameLst>
                                      </p:cBhvr>
                                      <p:to>
                                        <p:strVal val="hidden"/>
                                      </p:to>
                                    </p:set>
                                  </p:childTnLst>
                                </p:cTn>
                              </p:par>
                              <p:par>
                                <p:cTn id="535" presetID="10" presetClass="exit" presetSubtype="0" fill="hold" grpId="4" nodeType="withEffect">
                                  <p:stCondLst>
                                    <p:cond delay="0"/>
                                  </p:stCondLst>
                                  <p:childTnLst>
                                    <p:animEffect transition="out" filter="fade">
                                      <p:cBhvr>
                                        <p:cTn id="536" dur="500"/>
                                        <p:tgtEl>
                                          <p:spTgt spid="283678"/>
                                        </p:tgtEl>
                                      </p:cBhvr>
                                    </p:animEffect>
                                    <p:set>
                                      <p:cBhvr>
                                        <p:cTn id="537" dur="1" fill="hold">
                                          <p:stCondLst>
                                            <p:cond delay="499"/>
                                          </p:stCondLst>
                                        </p:cTn>
                                        <p:tgtEl>
                                          <p:spTgt spid="283678"/>
                                        </p:tgtEl>
                                        <p:attrNameLst>
                                          <p:attrName>style.visibility</p:attrName>
                                        </p:attrNameLst>
                                      </p:cBhvr>
                                      <p:to>
                                        <p:strVal val="hidden"/>
                                      </p:to>
                                    </p:set>
                                  </p:childTnLst>
                                </p:cTn>
                              </p:par>
                              <p:par>
                                <p:cTn id="538" presetID="10" presetClass="exit" presetSubtype="0" fill="hold" grpId="1" nodeType="withEffect">
                                  <p:stCondLst>
                                    <p:cond delay="0"/>
                                  </p:stCondLst>
                                  <p:childTnLst>
                                    <p:animEffect transition="out" filter="fade">
                                      <p:cBhvr>
                                        <p:cTn id="539" dur="500"/>
                                        <p:tgtEl>
                                          <p:spTgt spid="134"/>
                                        </p:tgtEl>
                                      </p:cBhvr>
                                    </p:animEffect>
                                    <p:set>
                                      <p:cBhvr>
                                        <p:cTn id="540" dur="1" fill="hold">
                                          <p:stCondLst>
                                            <p:cond delay="499"/>
                                          </p:stCondLst>
                                        </p:cTn>
                                        <p:tgtEl>
                                          <p:spTgt spid="134"/>
                                        </p:tgtEl>
                                        <p:attrNameLst>
                                          <p:attrName>style.visibility</p:attrName>
                                        </p:attrNameLst>
                                      </p:cBhvr>
                                      <p:to>
                                        <p:strVal val="hidden"/>
                                      </p:to>
                                    </p:set>
                                  </p:childTnLst>
                                </p:cTn>
                              </p:par>
                              <p:par>
                                <p:cTn id="541" presetID="10" presetClass="exit" presetSubtype="0" fill="hold" nodeType="withEffect">
                                  <p:stCondLst>
                                    <p:cond delay="0"/>
                                  </p:stCondLst>
                                  <p:childTnLst>
                                    <p:animEffect transition="out" filter="fade">
                                      <p:cBhvr>
                                        <p:cTn id="542" dur="500"/>
                                        <p:tgtEl>
                                          <p:spTgt spid="121"/>
                                        </p:tgtEl>
                                      </p:cBhvr>
                                    </p:animEffect>
                                    <p:set>
                                      <p:cBhvr>
                                        <p:cTn id="543" dur="1" fill="hold">
                                          <p:stCondLst>
                                            <p:cond delay="499"/>
                                          </p:stCondLst>
                                        </p:cTn>
                                        <p:tgtEl>
                                          <p:spTgt spid="121"/>
                                        </p:tgtEl>
                                        <p:attrNameLst>
                                          <p:attrName>style.visibility</p:attrName>
                                        </p:attrNameLst>
                                      </p:cBhvr>
                                      <p:to>
                                        <p:strVal val="hidden"/>
                                      </p:to>
                                    </p:set>
                                  </p:childTnLst>
                                </p:cTn>
                              </p:par>
                              <p:par>
                                <p:cTn id="544" presetID="1" presetClass="exit" presetSubtype="0" fill="hold" grpId="1" nodeType="withEffect">
                                  <p:stCondLst>
                                    <p:cond delay="0"/>
                                  </p:stCondLst>
                                  <p:childTnLst>
                                    <p:set>
                                      <p:cBhvr>
                                        <p:cTn id="545" dur="1" fill="hold">
                                          <p:stCondLst>
                                            <p:cond delay="0"/>
                                          </p:stCondLst>
                                        </p:cTn>
                                        <p:tgtEl>
                                          <p:spTgt spid="2837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0" animBg="1"/>
      <p:bldP spid="148" grpId="0" animBg="1"/>
      <p:bldP spid="136" grpId="0" animBg="1"/>
      <p:bldP spid="136" grpId="1" animBg="1"/>
      <p:bldP spid="137" grpId="0" animBg="1"/>
      <p:bldP spid="137" grpId="1" animBg="1"/>
      <p:bldP spid="133" grpId="0" animBg="1"/>
      <p:bldP spid="133" grpId="1" animBg="1"/>
      <p:bldP spid="133" grpId="2" animBg="1"/>
      <p:bldP spid="134" grpId="0" animBg="1"/>
      <p:bldP spid="134" grpId="1" animBg="1"/>
      <p:bldP spid="135" grpId="0" animBg="1"/>
      <p:bldP spid="135" grpId="1" animBg="1"/>
      <p:bldP spid="135" grpId="2" animBg="1"/>
      <p:bldP spid="283776" grpId="0"/>
      <p:bldP spid="283777" grpId="0"/>
      <p:bldP spid="283778" grpId="0"/>
      <p:bldP spid="283779" grpId="0"/>
      <p:bldP spid="283780" grpId="0"/>
      <p:bldP spid="283782" grpId="0"/>
      <p:bldP spid="283783" grpId="0"/>
      <p:bldP spid="283784" grpId="0"/>
      <p:bldP spid="283785" grpId="0" animBg="1"/>
      <p:bldP spid="283786" grpId="0" animBg="1"/>
      <p:bldP spid="283786" grpId="1" animBg="1"/>
      <p:bldP spid="283788" grpId="0"/>
      <p:bldP spid="283789" grpId="0" animBg="1"/>
      <p:bldP spid="283790" grpId="0" animBg="1"/>
      <p:bldP spid="283791" grpId="0" animBg="1"/>
      <p:bldP spid="283792" grpId="0"/>
      <p:bldP spid="283793" grpId="0"/>
      <p:bldP spid="283794" grpId="0"/>
      <p:bldP spid="283796" grpId="0"/>
      <p:bldP spid="283798" grpId="0"/>
      <p:bldP spid="283721" grpId="0" animBg="1"/>
      <p:bldP spid="283721" grpId="1" animBg="1"/>
      <p:bldP spid="283681" grpId="0"/>
      <p:bldP spid="283681" grpId="1"/>
      <p:bldP spid="283691" grpId="0"/>
      <p:bldP spid="283691" grpId="1"/>
      <p:bldP spid="283693" grpId="0"/>
      <p:bldP spid="283702" grpId="0" animBg="1"/>
      <p:bldP spid="283702" grpId="1" animBg="1"/>
      <p:bldP spid="283709" grpId="0" animBg="1"/>
      <p:bldP spid="283709" grpId="1" animBg="1"/>
      <p:bldP spid="283711" grpId="0" animBg="1"/>
      <p:bldP spid="283711" grpId="1" animBg="1"/>
      <p:bldP spid="283713" grpId="0" animBg="1"/>
      <p:bldP spid="283713" grpId="1" animBg="1"/>
      <p:bldP spid="283713" grpId="2" animBg="1"/>
      <p:bldP spid="283713" grpId="3" animBg="1"/>
      <p:bldP spid="283723" grpId="0" animBg="1"/>
      <p:bldP spid="283723" grpId="1" animBg="1"/>
      <p:bldP spid="283719" grpId="0" animBg="1"/>
      <p:bldP spid="283719" grpId="1" animBg="1"/>
      <p:bldP spid="283843" grpId="0" animBg="1"/>
      <p:bldP spid="283843" grpId="1" animBg="1"/>
      <p:bldP spid="283844" grpId="0"/>
      <p:bldP spid="283844" grpId="1"/>
      <p:bldP spid="283845" grpId="0"/>
      <p:bldP spid="283845" grpId="1"/>
      <p:bldP spid="283846" grpId="0"/>
      <p:bldP spid="283846" grpId="1"/>
      <p:bldP spid="283847" grpId="0"/>
      <p:bldP spid="283847" grpId="1"/>
      <p:bldP spid="283850" grpId="0"/>
      <p:bldP spid="283850" grpId="1"/>
      <p:bldP spid="283850" grpId="2"/>
      <p:bldP spid="283851" grpId="0"/>
      <p:bldP spid="283851" grpId="1"/>
      <p:bldP spid="283851" grpId="2"/>
      <p:bldP spid="283852" grpId="0" animBg="1"/>
      <p:bldP spid="283852" grpId="1" animBg="1"/>
      <p:bldP spid="283854" grpId="0" animBg="1"/>
      <p:bldP spid="283854" grpId="1" animBg="1"/>
      <p:bldP spid="283650" grpId="0" animBg="1"/>
      <p:bldP spid="283650" grpId="1" animBg="1"/>
      <p:bldP spid="283650" grpId="2" animBg="1"/>
      <p:bldP spid="283650" grpId="3" animBg="1"/>
      <p:bldP spid="283651" grpId="0" animBg="1"/>
      <p:bldP spid="283651" grpId="1" animBg="1"/>
      <p:bldP spid="283651" grpId="2" animBg="1"/>
      <p:bldP spid="283651" grpId="3" animBg="1"/>
      <p:bldP spid="283652" grpId="0" animBg="1"/>
      <p:bldP spid="283652" grpId="1" animBg="1"/>
      <p:bldP spid="283652" grpId="2" animBg="1"/>
      <p:bldP spid="283652" grpId="3" animBg="1"/>
      <p:bldP spid="283855" grpId="0"/>
      <p:bldP spid="283855" grpId="1"/>
      <p:bldP spid="283856" grpId="0" animBg="1"/>
      <p:bldP spid="283856" grpId="1" animBg="1"/>
      <p:bldP spid="283857" grpId="0" animBg="1"/>
      <p:bldP spid="283857" grpId="1" animBg="1"/>
      <p:bldP spid="283858" grpId="0" animBg="1"/>
      <p:bldP spid="283858" grpId="1" animBg="1"/>
      <p:bldP spid="283859" grpId="0" animBg="1"/>
      <p:bldP spid="283859" grpId="1" animBg="1"/>
      <p:bldP spid="283860" grpId="0"/>
      <p:bldP spid="283860" grpId="1"/>
      <p:bldP spid="283861" grpId="0"/>
      <p:bldP spid="283717" grpId="0" animBg="1"/>
      <p:bldP spid="283717" grpId="1" animBg="1"/>
      <p:bldP spid="283862" grpId="0"/>
      <p:bldP spid="283862" grpId="1"/>
      <p:bldP spid="283863" grpId="0"/>
      <p:bldP spid="283863" grpId="1"/>
      <p:bldP spid="283864" grpId="0" animBg="1"/>
      <p:bldP spid="283864" grpId="1" animBg="1"/>
      <p:bldP spid="283865" grpId="0" animBg="1"/>
      <p:bldP spid="283865" grpId="1" animBg="1"/>
      <p:bldP spid="283878" grpId="0" animBg="1"/>
      <p:bldP spid="283878" grpId="1" animBg="1"/>
      <p:bldP spid="283881" grpId="0"/>
      <p:bldP spid="283882" grpId="0" animBg="1"/>
      <p:bldP spid="283882" grpId="1" animBg="1"/>
      <p:bldP spid="283882" grpId="2" animBg="1"/>
      <p:bldP spid="283883" grpId="0" animBg="1"/>
      <p:bldP spid="283883" grpId="1" animBg="1"/>
      <p:bldP spid="283884" grpId="0"/>
      <p:bldP spid="283884" grpId="1"/>
      <p:bldP spid="283885" grpId="0" animBg="1"/>
      <p:bldP spid="283885" grpId="1" animBg="1"/>
      <p:bldP spid="283887" grpId="0"/>
      <p:bldP spid="283887" grpId="1"/>
      <p:bldP spid="283888" grpId="0"/>
      <p:bldP spid="283888" grpId="1"/>
      <p:bldP spid="283705" grpId="0" animBg="1"/>
      <p:bldP spid="283705" grpId="1" animBg="1"/>
      <p:bldP spid="283714" grpId="0" animBg="1"/>
      <p:bldP spid="283714" grpId="1" animBg="1"/>
      <p:bldP spid="283707" grpId="0" animBg="1"/>
      <p:bldP spid="283707" grpId="1" animBg="1"/>
      <p:bldP spid="283720" grpId="0" animBg="1"/>
      <p:bldP spid="283720" grpId="1" animBg="1"/>
      <p:bldP spid="283712" grpId="0" animBg="1"/>
      <p:bldP spid="283712" grpId="1" animBg="1"/>
      <p:bldP spid="283710" grpId="0" animBg="1"/>
      <p:bldP spid="283710" grpId="1" animBg="1"/>
      <p:bldP spid="283722" grpId="0" animBg="1"/>
      <p:bldP spid="283722" grpId="1" animBg="1"/>
      <p:bldP spid="283706" grpId="0" animBg="1"/>
      <p:bldP spid="283706" grpId="1" animBg="1"/>
      <p:bldP spid="283708" grpId="0" animBg="1"/>
      <p:bldP spid="283708" grpId="1" animBg="1"/>
      <p:bldP spid="283715" grpId="0" animBg="1"/>
      <p:bldP spid="283715" grpId="1" animBg="1"/>
      <p:bldP spid="283718" grpId="0" animBg="1"/>
      <p:bldP spid="283718" grpId="1" animBg="1"/>
      <p:bldP spid="283678" grpId="0" animBg="1"/>
      <p:bldP spid="283678" grpId="1" animBg="1"/>
      <p:bldP spid="283678" grpId="2" animBg="1"/>
      <p:bldP spid="283678" grpId="3" animBg="1"/>
      <p:bldP spid="283678" grpId="4" animBg="1"/>
      <p:bldP spid="283743" grpId="0" animBg="1"/>
      <p:bldP spid="283743" grpId="1" animBg="1"/>
      <p:bldP spid="283743" grpId="2" animBg="1"/>
      <p:bldP spid="283743" grpId="3" animBg="1"/>
      <p:bldP spid="283870" grpId="0" animBg="1"/>
      <p:bldP spid="283870" grpId="1" animBg="1"/>
      <p:bldP spid="283870" grpId="2"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B8897A33-2B2F-4110-8258-8559DA43B58D}"/>
              </a:ext>
            </a:extLst>
          </p:cNvPr>
          <p:cNvGrpSpPr/>
          <p:nvPr/>
        </p:nvGrpSpPr>
        <p:grpSpPr>
          <a:xfrm>
            <a:off x="0" y="2133600"/>
            <a:ext cx="749300" cy="519113"/>
            <a:chOff x="0" y="2133600"/>
            <a:chExt cx="749300" cy="519113"/>
          </a:xfrm>
        </p:grpSpPr>
        <p:sp>
          <p:nvSpPr>
            <p:cNvPr id="221" name="AutoShape 164">
              <a:extLst>
                <a:ext uri="{FF2B5EF4-FFF2-40B4-BE49-F238E27FC236}">
                  <a16:creationId xmlns:a16="http://schemas.microsoft.com/office/drawing/2014/main" id="{A6642430-4D27-4CB6-9516-787EA8C26FC2}"/>
                </a:ext>
              </a:extLst>
            </p:cNvPr>
            <p:cNvSpPr>
              <a:spLocks noChangeArrowheads="1"/>
            </p:cNvSpPr>
            <p:nvPr/>
          </p:nvSpPr>
          <p:spPr bwMode="auto">
            <a:xfrm>
              <a:off x="12103" y="2162790"/>
              <a:ext cx="735790" cy="45153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22" name="Rectangle 45">
              <a:extLst>
                <a:ext uri="{FF2B5EF4-FFF2-40B4-BE49-F238E27FC236}">
                  <a16:creationId xmlns:a16="http://schemas.microsoft.com/office/drawing/2014/main" id="{6EEDE83A-EFE6-4C08-B926-1B7CE34EE343}"/>
                </a:ext>
              </a:extLst>
            </p:cNvPr>
            <p:cNvSpPr>
              <a:spLocks noChangeArrowheads="1"/>
            </p:cNvSpPr>
            <p:nvPr/>
          </p:nvSpPr>
          <p:spPr bwMode="auto">
            <a:xfrm>
              <a:off x="0" y="2133600"/>
              <a:ext cx="749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C84600"/>
                  </a:solidFill>
                </a:rPr>
                <a:t>解く</a:t>
              </a:r>
            </a:p>
          </p:txBody>
        </p:sp>
      </p:grpSp>
      <p:sp>
        <p:nvSpPr>
          <p:cNvPr id="216" name="AutoShape 164">
            <a:extLst>
              <a:ext uri="{FF2B5EF4-FFF2-40B4-BE49-F238E27FC236}">
                <a16:creationId xmlns:a16="http://schemas.microsoft.com/office/drawing/2014/main" id="{36819647-5F2F-404F-BF4E-04A7FEA9D466}"/>
              </a:ext>
            </a:extLst>
          </p:cNvPr>
          <p:cNvSpPr>
            <a:spLocks noChangeArrowheads="1"/>
          </p:cNvSpPr>
          <p:nvPr/>
        </p:nvSpPr>
        <p:spPr bwMode="auto">
          <a:xfrm>
            <a:off x="7283449" y="0"/>
            <a:ext cx="1842659" cy="1373188"/>
          </a:xfrm>
          <a:prstGeom prst="roundRect">
            <a:avLst>
              <a:gd name="adj" fmla="val 1279"/>
            </a:avLst>
          </a:prstGeom>
          <a:solidFill>
            <a:srgbClr val="FFF0DC"/>
          </a:solidFill>
          <a:ln w="28575" algn="ctr">
            <a:solidFill>
              <a:srgbClr val="FFF0DC"/>
            </a:solidFill>
            <a:round/>
            <a:headEnd/>
            <a:tailEnd/>
          </a:ln>
          <a:effectLst>
            <a:outerShdw blurRad="50800" dist="38100" dir="8100000" algn="tr"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grpSp>
        <p:nvGrpSpPr>
          <p:cNvPr id="17410" name="Group 2"/>
          <p:cNvGrpSpPr>
            <a:grpSpLocks/>
          </p:cNvGrpSpPr>
          <p:nvPr/>
        </p:nvGrpSpPr>
        <p:grpSpPr bwMode="auto">
          <a:xfrm>
            <a:off x="0" y="0"/>
            <a:ext cx="9144000" cy="5627688"/>
            <a:chOff x="0" y="0"/>
            <a:chExt cx="5760" cy="3545"/>
          </a:xfrm>
        </p:grpSpPr>
        <p:sp>
          <p:nvSpPr>
            <p:cNvPr id="17579" name="Rectangle 3"/>
            <p:cNvSpPr>
              <a:spLocks noChangeArrowheads="1"/>
            </p:cNvSpPr>
            <p:nvPr/>
          </p:nvSpPr>
          <p:spPr bwMode="auto">
            <a:xfrm>
              <a:off x="3015" y="1065"/>
              <a:ext cx="68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err="1">
                  <a:latin typeface="Symbol" pitchFamily="18" charset="2"/>
                </a:rPr>
                <a:t>m</a:t>
              </a:r>
              <a:r>
                <a:rPr lang="en-US" altLang="ja-JP" baseline="-25000" dirty="0" err="1"/>
                <a:t>k</a:t>
              </a:r>
              <a:r>
                <a:rPr lang="en-US" altLang="ja-JP" baseline="-25000" dirty="0"/>
                <a:t> </a:t>
              </a:r>
              <a:r>
                <a:rPr kumimoji="0" lang="en-US" altLang="ja-JP" i="1" dirty="0">
                  <a:latin typeface="Bookman Old Style" pitchFamily="18" charset="0"/>
                  <a:ea typeface="ＭＳ ゴシック" pitchFamily="49" charset="-128"/>
                </a:rPr>
                <a:t>N </a:t>
              </a:r>
            </a:p>
          </p:txBody>
        </p:sp>
        <p:sp>
          <p:nvSpPr>
            <p:cNvPr id="17580" name="Rectangle 4"/>
            <p:cNvSpPr>
              <a:spLocks noChangeArrowheads="1"/>
            </p:cNvSpPr>
            <p:nvPr/>
          </p:nvSpPr>
          <p:spPr bwMode="auto">
            <a:xfrm>
              <a:off x="1519" y="346"/>
              <a:ext cx="31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t>
              </a:r>
              <a:endParaRPr kumimoji="0" lang="en-US" altLang="ja-JP">
                <a:latin typeface="Bookman Old Style" pitchFamily="18" charset="0"/>
                <a:ea typeface="ＭＳ ゴシック" pitchFamily="49" charset="-128"/>
              </a:endParaRPr>
            </a:p>
          </p:txBody>
        </p:sp>
        <p:sp>
          <p:nvSpPr>
            <p:cNvPr id="17581" name="Rectangle 5"/>
            <p:cNvSpPr>
              <a:spLocks noChangeArrowheads="1"/>
            </p:cNvSpPr>
            <p:nvPr/>
          </p:nvSpPr>
          <p:spPr bwMode="auto">
            <a:xfrm>
              <a:off x="2154" y="703"/>
              <a:ext cx="13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 </a:t>
              </a:r>
              <a:r>
                <a:rPr lang="en-US" altLang="ja-JP">
                  <a:latin typeface="Bookman Old Style" pitchFamily="18" charset="0"/>
                </a:rPr>
                <a:t>–</a:t>
              </a:r>
              <a:r>
                <a:rPr kumimoji="0" lang="en-US" altLang="ja-JP" i="1">
                  <a:latin typeface="Bookman Old Style" pitchFamily="18" charset="0"/>
                  <a:ea typeface="ＭＳ ゴシック" pitchFamily="49" charset="-128"/>
                </a:rPr>
                <a:t>N</a:t>
              </a:r>
            </a:p>
          </p:txBody>
        </p:sp>
        <p:sp>
          <p:nvSpPr>
            <p:cNvPr id="17582" name="Rectangle 6"/>
            <p:cNvSpPr>
              <a:spLocks noChangeArrowheads="1"/>
            </p:cNvSpPr>
            <p:nvPr/>
          </p:nvSpPr>
          <p:spPr bwMode="auto">
            <a:xfrm>
              <a:off x="2154" y="340"/>
              <a:ext cx="12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r>
                <a:rPr kumimoji="0" lang="en-US" altLang="ja-JP" baseline="-25000">
                  <a:ea typeface="ＭＳ ゴシック" pitchFamily="49" charset="-128"/>
                </a:rPr>
                <a:t> </a:t>
              </a:r>
              <a:r>
                <a:rPr lang="en-US" altLang="ja-JP">
                  <a:latin typeface="Bookman Old Style" pitchFamily="18" charset="0"/>
                </a:rPr>
                <a:t>–</a:t>
              </a:r>
              <a:r>
                <a:rPr kumimoji="0" lang="en-US" altLang="ja-JP" baseline="-25000">
                  <a:ea typeface="ＭＳ ゴシック" pitchFamily="49" charset="-128"/>
                </a:rPr>
                <a:t> </a:t>
              </a:r>
              <a:r>
                <a:rPr kumimoji="0" lang="en-US" altLang="ja-JP" i="1">
                  <a:latin typeface="Bookman Old Style" pitchFamily="18" charset="0"/>
                  <a:ea typeface="ＭＳ ゴシック" pitchFamily="49" charset="-128"/>
                </a:rPr>
                <a:t>f </a:t>
              </a:r>
            </a:p>
          </p:txBody>
        </p:sp>
        <p:sp>
          <p:nvSpPr>
            <p:cNvPr id="17583" name="Rectangle 7"/>
            <p:cNvSpPr>
              <a:spLocks noChangeArrowheads="1"/>
            </p:cNvSpPr>
            <p:nvPr/>
          </p:nvSpPr>
          <p:spPr bwMode="auto">
            <a:xfrm>
              <a:off x="1930" y="364"/>
              <a:ext cx="2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latin typeface="Symbol" pitchFamily="18" charset="2"/>
                </a:rPr>
                <a:t>=</a:t>
              </a:r>
            </a:p>
          </p:txBody>
        </p:sp>
        <p:sp>
          <p:nvSpPr>
            <p:cNvPr id="17584" name="Rectangle 8"/>
            <p:cNvSpPr>
              <a:spLocks noChangeArrowheads="1"/>
            </p:cNvSpPr>
            <p:nvPr/>
          </p:nvSpPr>
          <p:spPr bwMode="auto">
            <a:xfrm>
              <a:off x="1927" y="709"/>
              <a:ext cx="2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Symbol" pitchFamily="18" charset="2"/>
                </a:rPr>
                <a:t>=</a:t>
              </a:r>
            </a:p>
          </p:txBody>
        </p:sp>
        <p:sp>
          <p:nvSpPr>
            <p:cNvPr id="17585" name="Rectangle 9"/>
            <p:cNvSpPr>
              <a:spLocks noChangeArrowheads="1"/>
            </p:cNvSpPr>
            <p:nvPr/>
          </p:nvSpPr>
          <p:spPr bwMode="auto">
            <a:xfrm>
              <a:off x="1519" y="709"/>
              <a:ext cx="31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t>
              </a:r>
            </a:p>
          </p:txBody>
        </p:sp>
        <p:sp>
          <p:nvSpPr>
            <p:cNvPr id="17586" name="Rectangle 10"/>
            <p:cNvSpPr>
              <a:spLocks noChangeArrowheads="1"/>
            </p:cNvSpPr>
            <p:nvPr/>
          </p:nvSpPr>
          <p:spPr bwMode="auto">
            <a:xfrm>
              <a:off x="0" y="1071"/>
              <a:ext cx="292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ea typeface="ＭＳ ゴシック" pitchFamily="49" charset="-128"/>
                </a:rPr>
                <a:t>摩擦力と垂直抗力の関係</a:t>
              </a:r>
              <a:endParaRPr kumimoji="0" lang="ja-JP" altLang="en-US">
                <a:latin typeface="Bookman Old Style" pitchFamily="18" charset="0"/>
                <a:ea typeface="ＭＳ ゴシック" pitchFamily="49" charset="-128"/>
              </a:endParaRPr>
            </a:p>
          </p:txBody>
        </p:sp>
        <p:sp>
          <p:nvSpPr>
            <p:cNvPr id="17587" name="Rectangle 11"/>
            <p:cNvSpPr>
              <a:spLocks noChangeArrowheads="1"/>
            </p:cNvSpPr>
            <p:nvPr/>
          </p:nvSpPr>
          <p:spPr bwMode="auto">
            <a:xfrm>
              <a:off x="2584" y="1065"/>
              <a:ext cx="46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f </a:t>
              </a:r>
              <a:r>
                <a:rPr kumimoji="0" lang="en-US" altLang="ja-JP">
                  <a:latin typeface="Symbol" pitchFamily="18" charset="2"/>
                  <a:ea typeface="ＭＳ ゴシック" pitchFamily="49" charset="-128"/>
                </a:rPr>
                <a:t>=</a:t>
              </a:r>
              <a:r>
                <a:rPr kumimoji="0" lang="en-US" altLang="ja-JP" i="1">
                  <a:latin typeface="Bookman Old Style" pitchFamily="18" charset="0"/>
                  <a:ea typeface="ＭＳ ゴシック" pitchFamily="49" charset="-128"/>
                </a:rPr>
                <a:t> </a:t>
              </a:r>
            </a:p>
          </p:txBody>
        </p:sp>
        <p:sp>
          <p:nvSpPr>
            <p:cNvPr id="17588" name="Rectangle 12"/>
            <p:cNvSpPr>
              <a:spLocks noChangeArrowheads="1"/>
            </p:cNvSpPr>
            <p:nvPr/>
          </p:nvSpPr>
          <p:spPr bwMode="auto">
            <a:xfrm>
              <a:off x="2109" y="709"/>
              <a:ext cx="1587" cy="3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7589" name="Rectangle 13"/>
            <p:cNvSpPr>
              <a:spLocks noChangeArrowheads="1"/>
            </p:cNvSpPr>
            <p:nvPr/>
          </p:nvSpPr>
          <p:spPr bwMode="auto">
            <a:xfrm>
              <a:off x="2971" y="1071"/>
              <a:ext cx="725" cy="31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7590" name="Rectangle 14"/>
            <p:cNvSpPr>
              <a:spLocks noChangeArrowheads="1"/>
            </p:cNvSpPr>
            <p:nvPr/>
          </p:nvSpPr>
          <p:spPr bwMode="auto">
            <a:xfrm>
              <a:off x="0" y="709"/>
              <a:ext cx="146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斜面垂直成分</a:t>
              </a:r>
            </a:p>
          </p:txBody>
        </p:sp>
        <p:sp>
          <p:nvSpPr>
            <p:cNvPr id="17591" name="Rectangle 15"/>
            <p:cNvSpPr>
              <a:spLocks noChangeArrowheads="1"/>
            </p:cNvSpPr>
            <p:nvPr/>
          </p:nvSpPr>
          <p:spPr bwMode="auto">
            <a:xfrm>
              <a:off x="0" y="346"/>
              <a:ext cx="146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斜面平行成分</a:t>
              </a:r>
            </a:p>
          </p:txBody>
        </p:sp>
        <p:sp>
          <p:nvSpPr>
            <p:cNvPr id="17592" name="Rectangle 16"/>
            <p:cNvSpPr>
              <a:spLocks noChangeArrowheads="1"/>
            </p:cNvSpPr>
            <p:nvPr/>
          </p:nvSpPr>
          <p:spPr bwMode="auto">
            <a:xfrm>
              <a:off x="2109" y="346"/>
              <a:ext cx="1587" cy="3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7593" name="Rectangle 17"/>
            <p:cNvSpPr>
              <a:spLocks noChangeArrowheads="1"/>
            </p:cNvSpPr>
            <p:nvPr/>
          </p:nvSpPr>
          <p:spPr bwMode="auto">
            <a:xfrm>
              <a:off x="1519" y="346"/>
              <a:ext cx="454" cy="3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7594" name="Rectangle 18"/>
            <p:cNvSpPr>
              <a:spLocks noChangeArrowheads="1"/>
            </p:cNvSpPr>
            <p:nvPr/>
          </p:nvSpPr>
          <p:spPr bwMode="auto">
            <a:xfrm>
              <a:off x="1519" y="709"/>
              <a:ext cx="454" cy="3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7595" name="Rectangle 19"/>
            <p:cNvSpPr>
              <a:spLocks noChangeArrowheads="1"/>
            </p:cNvSpPr>
            <p:nvPr/>
          </p:nvSpPr>
          <p:spPr bwMode="auto">
            <a:xfrm>
              <a:off x="3651" y="300"/>
              <a:ext cx="3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(1)</a:t>
              </a:r>
            </a:p>
          </p:txBody>
        </p:sp>
        <p:sp>
          <p:nvSpPr>
            <p:cNvPr id="17596" name="Rectangle 20"/>
            <p:cNvSpPr>
              <a:spLocks noChangeArrowheads="1"/>
            </p:cNvSpPr>
            <p:nvPr/>
          </p:nvSpPr>
          <p:spPr bwMode="auto">
            <a:xfrm>
              <a:off x="3651" y="663"/>
              <a:ext cx="3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(2)</a:t>
              </a:r>
            </a:p>
          </p:txBody>
        </p:sp>
        <p:sp>
          <p:nvSpPr>
            <p:cNvPr id="17597" name="Rectangle 21"/>
            <p:cNvSpPr>
              <a:spLocks noChangeArrowheads="1"/>
            </p:cNvSpPr>
            <p:nvPr/>
          </p:nvSpPr>
          <p:spPr bwMode="auto">
            <a:xfrm>
              <a:off x="3651" y="1071"/>
              <a:ext cx="3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(3)</a:t>
              </a:r>
            </a:p>
          </p:txBody>
        </p:sp>
        <p:sp>
          <p:nvSpPr>
            <p:cNvPr id="17598" name="Rectangle 22"/>
            <p:cNvSpPr>
              <a:spLocks noChangeArrowheads="1"/>
            </p:cNvSpPr>
            <p:nvPr/>
          </p:nvSpPr>
          <p:spPr bwMode="auto">
            <a:xfrm>
              <a:off x="1746" y="346"/>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a</a:t>
              </a:r>
            </a:p>
          </p:txBody>
        </p:sp>
        <p:sp>
          <p:nvSpPr>
            <p:cNvPr id="17599" name="Rectangle 23"/>
            <p:cNvSpPr>
              <a:spLocks noChangeArrowheads="1"/>
            </p:cNvSpPr>
            <p:nvPr/>
          </p:nvSpPr>
          <p:spPr bwMode="auto">
            <a:xfrm>
              <a:off x="1746" y="709"/>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ea typeface="ＭＳ ゴシック" pitchFamily="49" charset="-128"/>
                </a:rPr>
                <a:t>0</a:t>
              </a:r>
            </a:p>
          </p:txBody>
        </p:sp>
        <p:grpSp>
          <p:nvGrpSpPr>
            <p:cNvPr id="17600" name="Group 24"/>
            <p:cNvGrpSpPr>
              <a:grpSpLocks/>
            </p:cNvGrpSpPr>
            <p:nvPr/>
          </p:nvGrpSpPr>
          <p:grpSpPr bwMode="auto">
            <a:xfrm>
              <a:off x="3152" y="0"/>
              <a:ext cx="2608" cy="3545"/>
              <a:chOff x="3152" y="0"/>
              <a:chExt cx="2608" cy="3545"/>
            </a:xfrm>
          </p:grpSpPr>
          <p:sp>
            <p:nvSpPr>
              <p:cNvPr id="17619" name="AutoShape 26"/>
              <p:cNvSpPr>
                <a:spLocks noChangeArrowheads="1"/>
              </p:cNvSpPr>
              <p:nvPr/>
            </p:nvSpPr>
            <p:spPr bwMode="auto">
              <a:xfrm flipH="1">
                <a:off x="3152" y="1706"/>
                <a:ext cx="2313" cy="1316"/>
              </a:xfrm>
              <a:prstGeom prst="rtTriangle">
                <a:avLst/>
              </a:prstGeom>
              <a:solidFill>
                <a:srgbClr val="EAEAEA"/>
              </a:solidFill>
              <a:ln w="9525">
                <a:solidFill>
                  <a:srgbClr val="777777"/>
                </a:solidFill>
                <a:miter lim="800000"/>
                <a:headEnd/>
                <a:tailEnd/>
              </a:ln>
            </p:spPr>
            <p:txBody>
              <a:bodyPr anchor="ctr">
                <a:spAutoFit/>
              </a:bodyPr>
              <a:lstStyle/>
              <a:p>
                <a:endParaRPr lang="ja-JP" altLang="en-US"/>
              </a:p>
            </p:txBody>
          </p:sp>
          <p:sp>
            <p:nvSpPr>
              <p:cNvPr id="17620" name="Freeform 27"/>
              <p:cNvSpPr>
                <a:spLocks/>
              </p:cNvSpPr>
              <p:nvPr/>
            </p:nvSpPr>
            <p:spPr bwMode="auto">
              <a:xfrm>
                <a:off x="4014" y="1660"/>
                <a:ext cx="595" cy="837"/>
              </a:xfrm>
              <a:custGeom>
                <a:avLst/>
                <a:gdLst>
                  <a:gd name="T0" fmla="*/ 550 w 595"/>
                  <a:gd name="T1" fmla="*/ 209 h 837"/>
                  <a:gd name="T2" fmla="*/ 586 w 595"/>
                  <a:gd name="T3" fmla="*/ 106 h 837"/>
                  <a:gd name="T4" fmla="*/ 504 w 595"/>
                  <a:gd name="T5" fmla="*/ 11 h 837"/>
                  <a:gd name="T6" fmla="*/ 376 w 595"/>
                  <a:gd name="T7" fmla="*/ 37 h 837"/>
                  <a:gd name="T8" fmla="*/ 355 w 595"/>
                  <a:gd name="T9" fmla="*/ 149 h 837"/>
                  <a:gd name="T10" fmla="*/ 442 w 595"/>
                  <a:gd name="T11" fmla="*/ 232 h 837"/>
                  <a:gd name="T12" fmla="*/ 421 w 595"/>
                  <a:gd name="T13" fmla="*/ 274 h 837"/>
                  <a:gd name="T14" fmla="*/ 345 w 595"/>
                  <a:gd name="T15" fmla="*/ 381 h 837"/>
                  <a:gd name="T16" fmla="*/ 243 w 595"/>
                  <a:gd name="T17" fmla="*/ 511 h 837"/>
                  <a:gd name="T18" fmla="*/ 284 w 595"/>
                  <a:gd name="T19" fmla="*/ 533 h 837"/>
                  <a:gd name="T20" fmla="*/ 390 w 595"/>
                  <a:gd name="T21" fmla="*/ 426 h 837"/>
                  <a:gd name="T22" fmla="*/ 394 w 595"/>
                  <a:gd name="T23" fmla="*/ 544 h 837"/>
                  <a:gd name="T24" fmla="*/ 234 w 595"/>
                  <a:gd name="T25" fmla="*/ 653 h 837"/>
                  <a:gd name="T26" fmla="*/ 74 w 595"/>
                  <a:gd name="T27" fmla="*/ 762 h 837"/>
                  <a:gd name="T28" fmla="*/ 5 w 595"/>
                  <a:gd name="T29" fmla="*/ 785 h 837"/>
                  <a:gd name="T30" fmla="*/ 104 w 595"/>
                  <a:gd name="T31" fmla="*/ 824 h 837"/>
                  <a:gd name="T32" fmla="*/ 284 w 595"/>
                  <a:gd name="T33" fmla="*/ 707 h 837"/>
                  <a:gd name="T34" fmla="*/ 546 w 595"/>
                  <a:gd name="T35" fmla="*/ 579 h 837"/>
                  <a:gd name="T36" fmla="*/ 577 w 595"/>
                  <a:gd name="T37" fmla="*/ 333 h 837"/>
                  <a:gd name="T38" fmla="*/ 535 w 595"/>
                  <a:gd name="T39" fmla="*/ 202 h 8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95"/>
                  <a:gd name="T61" fmla="*/ 0 h 837"/>
                  <a:gd name="T62" fmla="*/ 595 w 595"/>
                  <a:gd name="T63" fmla="*/ 837 h 83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95" h="837">
                    <a:moveTo>
                      <a:pt x="550" y="209"/>
                    </a:moveTo>
                    <a:cubicBezTo>
                      <a:pt x="556" y="193"/>
                      <a:pt x="594" y="139"/>
                      <a:pt x="586" y="106"/>
                    </a:cubicBezTo>
                    <a:cubicBezTo>
                      <a:pt x="578" y="73"/>
                      <a:pt x="539" y="22"/>
                      <a:pt x="504" y="11"/>
                    </a:cubicBezTo>
                    <a:cubicBezTo>
                      <a:pt x="469" y="0"/>
                      <a:pt x="401" y="14"/>
                      <a:pt x="376" y="37"/>
                    </a:cubicBezTo>
                    <a:cubicBezTo>
                      <a:pt x="352" y="60"/>
                      <a:pt x="344" y="117"/>
                      <a:pt x="355" y="149"/>
                    </a:cubicBezTo>
                    <a:cubicBezTo>
                      <a:pt x="366" y="181"/>
                      <a:pt x="431" y="211"/>
                      <a:pt x="442" y="232"/>
                    </a:cubicBezTo>
                    <a:cubicBezTo>
                      <a:pt x="453" y="253"/>
                      <a:pt x="437" y="249"/>
                      <a:pt x="421" y="274"/>
                    </a:cubicBezTo>
                    <a:cubicBezTo>
                      <a:pt x="405" y="299"/>
                      <a:pt x="375" y="341"/>
                      <a:pt x="345" y="381"/>
                    </a:cubicBezTo>
                    <a:cubicBezTo>
                      <a:pt x="316" y="421"/>
                      <a:pt x="254" y="487"/>
                      <a:pt x="243" y="511"/>
                    </a:cubicBezTo>
                    <a:cubicBezTo>
                      <a:pt x="232" y="536"/>
                      <a:pt x="259" y="547"/>
                      <a:pt x="284" y="533"/>
                    </a:cubicBezTo>
                    <a:cubicBezTo>
                      <a:pt x="308" y="520"/>
                      <a:pt x="371" y="424"/>
                      <a:pt x="390" y="426"/>
                    </a:cubicBezTo>
                    <a:cubicBezTo>
                      <a:pt x="407" y="428"/>
                      <a:pt x="419" y="507"/>
                      <a:pt x="394" y="544"/>
                    </a:cubicBezTo>
                    <a:cubicBezTo>
                      <a:pt x="368" y="583"/>
                      <a:pt x="287" y="617"/>
                      <a:pt x="234" y="653"/>
                    </a:cubicBezTo>
                    <a:cubicBezTo>
                      <a:pt x="181" y="689"/>
                      <a:pt x="112" y="740"/>
                      <a:pt x="74" y="762"/>
                    </a:cubicBezTo>
                    <a:cubicBezTo>
                      <a:pt x="36" y="784"/>
                      <a:pt x="0" y="775"/>
                      <a:pt x="5" y="785"/>
                    </a:cubicBezTo>
                    <a:cubicBezTo>
                      <a:pt x="10" y="795"/>
                      <a:pt x="58" y="837"/>
                      <a:pt x="104" y="824"/>
                    </a:cubicBezTo>
                    <a:cubicBezTo>
                      <a:pt x="150" y="811"/>
                      <a:pt x="210" y="748"/>
                      <a:pt x="284" y="707"/>
                    </a:cubicBezTo>
                    <a:cubicBezTo>
                      <a:pt x="358" y="666"/>
                      <a:pt x="497" y="641"/>
                      <a:pt x="546" y="579"/>
                    </a:cubicBezTo>
                    <a:cubicBezTo>
                      <a:pt x="595" y="517"/>
                      <a:pt x="579" y="396"/>
                      <a:pt x="577" y="333"/>
                    </a:cubicBezTo>
                    <a:cubicBezTo>
                      <a:pt x="575" y="270"/>
                      <a:pt x="544" y="229"/>
                      <a:pt x="535" y="202"/>
                    </a:cubicBezTo>
                  </a:path>
                </a:pathLst>
              </a:custGeom>
              <a:solidFill>
                <a:srgbClr val="FFCC99"/>
              </a:solidFill>
              <a:ln w="9525" cap="flat" cmpd="sng">
                <a:solidFill>
                  <a:srgbClr val="FFCC99"/>
                </a:solidFill>
                <a:prstDash val="solid"/>
                <a:round/>
                <a:headEnd/>
                <a:tailEnd/>
              </a:ln>
            </p:spPr>
            <p:txBody>
              <a:bodyPr anchor="ctr">
                <a:spAutoFit/>
              </a:bodyPr>
              <a:lstStyle/>
              <a:p>
                <a:endParaRPr lang="ja-JP" altLang="en-US"/>
              </a:p>
            </p:txBody>
          </p:sp>
          <p:sp>
            <p:nvSpPr>
              <p:cNvPr id="17621" name="Rectangle 28"/>
              <p:cNvSpPr>
                <a:spLocks noChangeArrowheads="1"/>
              </p:cNvSpPr>
              <p:nvPr/>
            </p:nvSpPr>
            <p:spPr bwMode="auto">
              <a:xfrm>
                <a:off x="3515" y="2704"/>
                <a:ext cx="23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Symbol" pitchFamily="18" charset="2"/>
                    <a:ea typeface="ＭＳ ゴシック" pitchFamily="49" charset="-128"/>
                  </a:rPr>
                  <a:t>q</a:t>
                </a:r>
              </a:p>
            </p:txBody>
          </p:sp>
          <p:sp>
            <p:nvSpPr>
              <p:cNvPr id="17622" name="Rectangle 29"/>
              <p:cNvSpPr>
                <a:spLocks noChangeArrowheads="1"/>
              </p:cNvSpPr>
              <p:nvPr/>
            </p:nvSpPr>
            <p:spPr bwMode="auto">
              <a:xfrm>
                <a:off x="4377" y="1910"/>
                <a:ext cx="31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t>
                </a:r>
              </a:p>
            </p:txBody>
          </p:sp>
          <p:sp>
            <p:nvSpPr>
              <p:cNvPr id="17623" name="Rectangle 30"/>
              <p:cNvSpPr>
                <a:spLocks noChangeArrowheads="1"/>
              </p:cNvSpPr>
              <p:nvPr/>
            </p:nvSpPr>
            <p:spPr bwMode="auto">
              <a:xfrm>
                <a:off x="4076" y="3022"/>
                <a:ext cx="1473"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2400" dirty="0">
                    <a:solidFill>
                      <a:srgbClr val="C84600"/>
                    </a:solidFill>
                    <a:ea typeface="ＭＳ ゴシック" pitchFamily="49" charset="-128"/>
                  </a:rPr>
                  <a:t>重力を斜面平行</a:t>
                </a:r>
              </a:p>
              <a:p>
                <a:pPr>
                  <a:spcBef>
                    <a:spcPct val="0"/>
                  </a:spcBef>
                </a:pPr>
                <a:r>
                  <a:rPr kumimoji="0" lang="ja-JP" altLang="en-US" sz="2400" dirty="0">
                    <a:solidFill>
                      <a:srgbClr val="C84600"/>
                    </a:solidFill>
                    <a:ea typeface="ＭＳ ゴシック" pitchFamily="49" charset="-128"/>
                  </a:rPr>
                  <a:t>垂直成分に分解</a:t>
                </a:r>
              </a:p>
            </p:txBody>
          </p:sp>
          <p:sp>
            <p:nvSpPr>
              <p:cNvPr id="17624" name="Rectangle 31"/>
              <p:cNvSpPr>
                <a:spLocks noChangeArrowheads="1"/>
              </p:cNvSpPr>
              <p:nvPr/>
            </p:nvSpPr>
            <p:spPr bwMode="auto">
              <a:xfrm>
                <a:off x="4604" y="0"/>
                <a:ext cx="1156"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m</a:t>
                </a:r>
                <a:r>
                  <a:rPr kumimoji="0" lang="en-US" altLang="ja-JP">
                    <a:ea typeface="ＭＳ ゴシック" pitchFamily="49" charset="-128"/>
                  </a:rPr>
                  <a:t>=50kg, </a:t>
                </a:r>
              </a:p>
              <a:p>
                <a:r>
                  <a:rPr kumimoji="0" lang="en-US" altLang="ja-JP" i="1">
                    <a:latin typeface="Symbol" pitchFamily="18" charset="2"/>
                    <a:ea typeface="ＭＳ ゴシック" pitchFamily="49" charset="-128"/>
                  </a:rPr>
                  <a:t>q </a:t>
                </a:r>
                <a:r>
                  <a:rPr kumimoji="0" lang="en-US" altLang="ja-JP"/>
                  <a:t>=30°</a:t>
                </a:r>
              </a:p>
            </p:txBody>
          </p:sp>
          <p:sp>
            <p:nvSpPr>
              <p:cNvPr id="17625" name="Rectangle 32"/>
              <p:cNvSpPr>
                <a:spLocks noChangeArrowheads="1"/>
              </p:cNvSpPr>
              <p:nvPr/>
            </p:nvSpPr>
            <p:spPr bwMode="auto">
              <a:xfrm>
                <a:off x="4649" y="527"/>
                <a:ext cx="87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Symbol" pitchFamily="18" charset="2"/>
                  </a:rPr>
                  <a:t>m</a:t>
                </a:r>
                <a:r>
                  <a:rPr lang="en-US" altLang="ja-JP" baseline="-25000"/>
                  <a:t>k </a:t>
                </a:r>
                <a:r>
                  <a:rPr kumimoji="0" lang="en-US" altLang="ja-JP">
                    <a:ea typeface="ＭＳ ゴシック" pitchFamily="49" charset="-128"/>
                  </a:rPr>
                  <a:t>=0.20</a:t>
                </a:r>
              </a:p>
            </p:txBody>
          </p:sp>
        </p:grpSp>
        <p:sp>
          <p:nvSpPr>
            <p:cNvPr id="17603" name="Rectangle 35"/>
            <p:cNvSpPr>
              <a:spLocks noChangeArrowheads="1"/>
            </p:cNvSpPr>
            <p:nvPr/>
          </p:nvSpPr>
          <p:spPr bwMode="auto">
            <a:xfrm>
              <a:off x="1791" y="0"/>
              <a:ext cx="181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CC00CC"/>
                  </a:solidFill>
                  <a:latin typeface="Bookman Old Style" pitchFamily="18" charset="0"/>
                </a:rPr>
                <a:t>質量</a:t>
              </a:r>
              <a:r>
                <a:rPr lang="en-US" altLang="ja-JP">
                  <a:solidFill>
                    <a:srgbClr val="CC00CC"/>
                  </a:solidFill>
                  <a:latin typeface="Bookman Old Style" pitchFamily="18" charset="0"/>
                </a:rPr>
                <a:t>×</a:t>
              </a:r>
              <a:r>
                <a:rPr lang="ja-JP" altLang="en-US">
                  <a:solidFill>
                    <a:srgbClr val="CC00CC"/>
                  </a:solidFill>
                  <a:latin typeface="Bookman Old Style" pitchFamily="18" charset="0"/>
                </a:rPr>
                <a:t>加速度</a:t>
              </a:r>
              <a:r>
                <a:rPr lang="en-US" altLang="ja-JP">
                  <a:solidFill>
                    <a:srgbClr val="CC00CC"/>
                  </a:solidFill>
                  <a:latin typeface="Bookman Old Style" pitchFamily="18" charset="0"/>
                </a:rPr>
                <a:t>=</a:t>
              </a:r>
              <a:r>
                <a:rPr lang="ja-JP" altLang="en-US">
                  <a:solidFill>
                    <a:srgbClr val="CC00CC"/>
                  </a:solidFill>
                  <a:latin typeface="Bookman Old Style" pitchFamily="18" charset="0"/>
                </a:rPr>
                <a:t>力</a:t>
              </a:r>
            </a:p>
          </p:txBody>
        </p:sp>
        <p:grpSp>
          <p:nvGrpSpPr>
            <p:cNvPr id="17606" name="Group 38"/>
            <p:cNvGrpSpPr>
              <a:grpSpLocks/>
            </p:cNvGrpSpPr>
            <p:nvPr/>
          </p:nvGrpSpPr>
          <p:grpSpPr bwMode="auto">
            <a:xfrm>
              <a:off x="3063" y="1752"/>
              <a:ext cx="1869" cy="775"/>
              <a:chOff x="3063" y="1752"/>
              <a:chExt cx="1869" cy="775"/>
            </a:xfrm>
          </p:grpSpPr>
          <p:sp>
            <p:nvSpPr>
              <p:cNvPr id="17612" name="Rectangle 39"/>
              <p:cNvSpPr>
                <a:spLocks noChangeArrowheads="1"/>
              </p:cNvSpPr>
              <p:nvPr/>
            </p:nvSpPr>
            <p:spPr bwMode="auto">
              <a:xfrm>
                <a:off x="3063" y="2200"/>
                <a:ext cx="9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p>
            </p:txBody>
          </p:sp>
          <p:sp>
            <p:nvSpPr>
              <p:cNvPr id="17613" name="Rectangle 40"/>
              <p:cNvSpPr>
                <a:spLocks noChangeArrowheads="1"/>
              </p:cNvSpPr>
              <p:nvPr/>
            </p:nvSpPr>
            <p:spPr bwMode="auto">
              <a:xfrm>
                <a:off x="3583" y="1752"/>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a</a:t>
                </a:r>
              </a:p>
            </p:txBody>
          </p:sp>
          <p:sp>
            <p:nvSpPr>
              <p:cNvPr id="17614" name="Line 41"/>
              <p:cNvSpPr>
                <a:spLocks noChangeShapeType="1"/>
              </p:cNvSpPr>
              <p:nvPr/>
            </p:nvSpPr>
            <p:spPr bwMode="auto">
              <a:xfrm flipV="1">
                <a:off x="3602" y="1930"/>
                <a:ext cx="409" cy="237"/>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7615" name="Line 42"/>
              <p:cNvSpPr>
                <a:spLocks noChangeShapeType="1"/>
              </p:cNvSpPr>
              <p:nvPr/>
            </p:nvSpPr>
            <p:spPr bwMode="auto">
              <a:xfrm flipH="1">
                <a:off x="4086" y="2159"/>
                <a:ext cx="336" cy="191"/>
              </a:xfrm>
              <a:prstGeom prst="line">
                <a:avLst/>
              </a:prstGeom>
              <a:noFill/>
              <a:ln w="76200">
                <a:solidFill>
                  <a:srgbClr val="FF3399"/>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7616" name="Rectangle 43"/>
              <p:cNvSpPr>
                <a:spLocks noChangeArrowheads="1"/>
              </p:cNvSpPr>
              <p:nvPr/>
            </p:nvSpPr>
            <p:spPr bwMode="auto">
              <a:xfrm>
                <a:off x="4740" y="1842"/>
                <a:ext cx="1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rPr>
                  <a:t>f</a:t>
                </a:r>
              </a:p>
            </p:txBody>
          </p:sp>
          <p:sp>
            <p:nvSpPr>
              <p:cNvPr id="17617" name="Line 44"/>
              <p:cNvSpPr>
                <a:spLocks noChangeShapeType="1"/>
              </p:cNvSpPr>
              <p:nvPr/>
            </p:nvSpPr>
            <p:spPr bwMode="auto">
              <a:xfrm flipH="1">
                <a:off x="4422" y="2115"/>
                <a:ext cx="317" cy="181"/>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grpSp>
        <p:grpSp>
          <p:nvGrpSpPr>
            <p:cNvPr id="17607" name="Group 45"/>
            <p:cNvGrpSpPr>
              <a:grpSpLocks/>
            </p:cNvGrpSpPr>
            <p:nvPr/>
          </p:nvGrpSpPr>
          <p:grpSpPr bwMode="auto">
            <a:xfrm>
              <a:off x="3878" y="1389"/>
              <a:ext cx="1775" cy="1350"/>
              <a:chOff x="3878" y="1389"/>
              <a:chExt cx="1775" cy="1350"/>
            </a:xfrm>
          </p:grpSpPr>
          <p:sp>
            <p:nvSpPr>
              <p:cNvPr id="17608" name="Line 46"/>
              <p:cNvSpPr>
                <a:spLocks noChangeShapeType="1"/>
              </p:cNvSpPr>
              <p:nvPr/>
            </p:nvSpPr>
            <p:spPr bwMode="auto">
              <a:xfrm flipH="1" flipV="1">
                <a:off x="4422" y="2160"/>
                <a:ext cx="334" cy="579"/>
              </a:xfrm>
              <a:prstGeom prst="line">
                <a:avLst/>
              </a:prstGeom>
              <a:noFill/>
              <a:ln w="76200">
                <a:solidFill>
                  <a:srgbClr val="FF3399"/>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7609" name="Line 47"/>
              <p:cNvSpPr>
                <a:spLocks noChangeShapeType="1"/>
              </p:cNvSpPr>
              <p:nvPr/>
            </p:nvSpPr>
            <p:spPr bwMode="auto">
              <a:xfrm flipH="1" flipV="1">
                <a:off x="4077" y="1710"/>
                <a:ext cx="344" cy="58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7610" name="Rectangle 48"/>
              <p:cNvSpPr>
                <a:spLocks noChangeArrowheads="1"/>
              </p:cNvSpPr>
              <p:nvPr/>
            </p:nvSpPr>
            <p:spPr bwMode="auto">
              <a:xfrm>
                <a:off x="3878" y="1389"/>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ea typeface="ＭＳ ゴシック" pitchFamily="49" charset="-128"/>
                  </a:rPr>
                  <a:t>N</a:t>
                </a:r>
              </a:p>
            </p:txBody>
          </p:sp>
          <p:sp>
            <p:nvSpPr>
              <p:cNvPr id="17611" name="Rectangle 49"/>
              <p:cNvSpPr>
                <a:spLocks noChangeArrowheads="1"/>
              </p:cNvSpPr>
              <p:nvPr/>
            </p:nvSpPr>
            <p:spPr bwMode="auto">
              <a:xfrm>
                <a:off x="4674" y="2199"/>
                <a:ext cx="97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a:t>
                </a:r>
                <a:endParaRPr kumimoji="0" lang="en-US" altLang="ja-JP">
                  <a:ea typeface="ＭＳ ゴシック" pitchFamily="49" charset="-128"/>
                </a:endParaRPr>
              </a:p>
            </p:txBody>
          </p:sp>
        </p:grpSp>
      </p:grpSp>
      <p:sp>
        <p:nvSpPr>
          <p:cNvPr id="301106" name="Rectangle 50"/>
          <p:cNvSpPr>
            <a:spLocks noChangeArrowheads="1"/>
          </p:cNvSpPr>
          <p:nvPr/>
        </p:nvSpPr>
        <p:spPr bwMode="auto">
          <a:xfrm>
            <a:off x="2339975" y="6338888"/>
            <a:ext cx="4089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 </a:t>
            </a:r>
            <a:r>
              <a:rPr kumimoji="0" lang="en-US" altLang="ja-JP">
                <a:ea typeface="ＭＳ ゴシック" pitchFamily="49" charset="-128"/>
              </a:rPr>
              <a:t>(</a:t>
            </a:r>
            <a:r>
              <a:rPr kumimoji="0" lang="en-US" altLang="ja-JP">
                <a:latin typeface="Bookman Old Style" pitchFamily="18" charset="0"/>
                <a:ea typeface="ＭＳ ゴシック" pitchFamily="49" charset="-128"/>
              </a:rPr>
              <a:t>    </a:t>
            </a:r>
            <a:r>
              <a:rPr kumimoji="0" lang="en-US" altLang="ja-JP">
                <a:ea typeface="ＭＳ ゴシック" pitchFamily="49" charset="-128"/>
              </a:rPr>
              <a:t>        </a:t>
            </a:r>
            <a:r>
              <a:rPr kumimoji="0" lang="en-US" altLang="ja-JP">
                <a:latin typeface="Symbol" pitchFamily="18" charset="2"/>
                <a:ea typeface="ＭＳ ゴシック" pitchFamily="49" charset="-128"/>
              </a:rPr>
              <a:t>-</a:t>
            </a:r>
            <a:r>
              <a:rPr lang="en-US" altLang="ja-JP" i="1">
                <a:latin typeface="Symbol" pitchFamily="18" charset="2"/>
              </a:rPr>
              <a:t>          </a:t>
            </a:r>
            <a:r>
              <a:rPr kumimoji="0" lang="en-US" altLang="ja-JP">
                <a:latin typeface="Bookman Old Style" pitchFamily="18" charset="0"/>
                <a:ea typeface="ＭＳ ゴシック" pitchFamily="49" charset="-128"/>
              </a:rPr>
              <a:t>      </a:t>
            </a:r>
            <a:r>
              <a:rPr kumimoji="0" lang="en-US" altLang="ja-JP" i="1">
                <a:latin typeface="Symbol" pitchFamily="18" charset="2"/>
                <a:ea typeface="ＭＳ ゴシック" pitchFamily="49" charset="-128"/>
              </a:rPr>
              <a:t>       </a:t>
            </a:r>
            <a:r>
              <a:rPr kumimoji="0" lang="en-US" altLang="ja-JP">
                <a:ea typeface="ＭＳ ゴシック" pitchFamily="49" charset="-128"/>
              </a:rPr>
              <a:t>)</a:t>
            </a:r>
          </a:p>
        </p:txBody>
      </p:sp>
      <p:sp>
        <p:nvSpPr>
          <p:cNvPr id="301107" name="AutoShape 51"/>
          <p:cNvSpPr>
            <a:spLocks noChangeArrowheads="1"/>
          </p:cNvSpPr>
          <p:nvPr/>
        </p:nvSpPr>
        <p:spPr bwMode="auto">
          <a:xfrm>
            <a:off x="5080000" y="620713"/>
            <a:ext cx="357188" cy="431800"/>
          </a:xfrm>
          <a:prstGeom prst="roundRect">
            <a:avLst>
              <a:gd name="adj" fmla="val 2794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08" name="AutoShape 52"/>
          <p:cNvSpPr>
            <a:spLocks noChangeArrowheads="1"/>
          </p:cNvSpPr>
          <p:nvPr/>
        </p:nvSpPr>
        <p:spPr bwMode="auto">
          <a:xfrm>
            <a:off x="5219700" y="1782763"/>
            <a:ext cx="433388" cy="422275"/>
          </a:xfrm>
          <a:prstGeom prst="roundRect">
            <a:avLst>
              <a:gd name="adj" fmla="val 2594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09" name="AutoShape 53"/>
          <p:cNvSpPr>
            <a:spLocks noChangeArrowheads="1"/>
          </p:cNvSpPr>
          <p:nvPr/>
        </p:nvSpPr>
        <p:spPr bwMode="auto">
          <a:xfrm>
            <a:off x="4787900" y="1781175"/>
            <a:ext cx="433388" cy="422275"/>
          </a:xfrm>
          <a:prstGeom prst="roundRect">
            <a:avLst>
              <a:gd name="adj" fmla="val 29778"/>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10" name="Rectangle 54"/>
          <p:cNvSpPr>
            <a:spLocks noChangeArrowheads="1"/>
          </p:cNvSpPr>
          <p:nvPr/>
        </p:nvSpPr>
        <p:spPr bwMode="auto">
          <a:xfrm>
            <a:off x="647700" y="3429000"/>
            <a:ext cx="1044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ea typeface="ＭＳ ゴシック" pitchFamily="49" charset="-128"/>
              </a:rPr>
              <a:t>(0.20)</a:t>
            </a:r>
          </a:p>
        </p:txBody>
      </p:sp>
      <p:sp>
        <p:nvSpPr>
          <p:cNvPr id="301111" name="Rectangle 55"/>
          <p:cNvSpPr>
            <a:spLocks noChangeArrowheads="1"/>
          </p:cNvSpPr>
          <p:nvPr/>
        </p:nvSpPr>
        <p:spPr bwMode="auto">
          <a:xfrm>
            <a:off x="1512888" y="3429000"/>
            <a:ext cx="21515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t>(4.24×10</a:t>
            </a:r>
            <a:r>
              <a:rPr kumimoji="0" lang="en-US" altLang="ja-JP" baseline="30000" dirty="0"/>
              <a:t>2</a:t>
            </a:r>
            <a:r>
              <a:rPr kumimoji="0" lang="en-US" altLang="ja-JP" dirty="0"/>
              <a:t>N)</a:t>
            </a:r>
          </a:p>
        </p:txBody>
      </p:sp>
      <p:sp>
        <p:nvSpPr>
          <p:cNvPr id="301112" name="Rectangle 56"/>
          <p:cNvSpPr>
            <a:spLocks noChangeArrowheads="1"/>
          </p:cNvSpPr>
          <p:nvPr/>
        </p:nvSpPr>
        <p:spPr bwMode="auto">
          <a:xfrm>
            <a:off x="0" y="2636838"/>
            <a:ext cx="758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N =</a:t>
            </a:r>
          </a:p>
        </p:txBody>
      </p:sp>
      <p:sp>
        <p:nvSpPr>
          <p:cNvPr id="301113" name="Rectangle 57"/>
          <p:cNvSpPr>
            <a:spLocks noChangeArrowheads="1"/>
          </p:cNvSpPr>
          <p:nvPr/>
        </p:nvSpPr>
        <p:spPr bwMode="auto">
          <a:xfrm>
            <a:off x="755650" y="2617788"/>
            <a:ext cx="1554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a:t>
            </a:r>
            <a:endParaRPr kumimoji="0" lang="en-US" altLang="ja-JP">
              <a:ea typeface="ＭＳ ゴシック" pitchFamily="49" charset="-128"/>
            </a:endParaRPr>
          </a:p>
        </p:txBody>
      </p:sp>
      <p:sp>
        <p:nvSpPr>
          <p:cNvPr id="301114" name="Rectangle 58"/>
          <p:cNvSpPr>
            <a:spLocks noChangeArrowheads="1"/>
          </p:cNvSpPr>
          <p:nvPr/>
        </p:nvSpPr>
        <p:spPr bwMode="auto">
          <a:xfrm>
            <a:off x="323850" y="5661025"/>
            <a:ext cx="792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a</a:t>
            </a:r>
            <a:r>
              <a:rPr kumimoji="0" lang="en-US" altLang="ja-JP">
                <a:latin typeface="Symbol" pitchFamily="18" charset="2"/>
                <a:ea typeface="ＭＳ ゴシック" pitchFamily="49" charset="-128"/>
              </a:rPr>
              <a:t> =</a:t>
            </a:r>
          </a:p>
        </p:txBody>
      </p:sp>
      <p:sp>
        <p:nvSpPr>
          <p:cNvPr id="301115" name="Rectangle 59"/>
          <p:cNvSpPr>
            <a:spLocks noChangeArrowheads="1"/>
          </p:cNvSpPr>
          <p:nvPr/>
        </p:nvSpPr>
        <p:spPr bwMode="auto">
          <a:xfrm>
            <a:off x="6957950" y="6338888"/>
            <a:ext cx="1528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t>3.20 m/s</a:t>
            </a:r>
            <a:r>
              <a:rPr kumimoji="0" lang="en-US" altLang="ja-JP" baseline="30000" dirty="0"/>
              <a:t>2</a:t>
            </a:r>
            <a:endParaRPr kumimoji="0" lang="en-US" altLang="ja-JP" dirty="0"/>
          </a:p>
        </p:txBody>
      </p:sp>
      <p:sp>
        <p:nvSpPr>
          <p:cNvPr id="301116" name="Rectangle 60"/>
          <p:cNvSpPr>
            <a:spLocks noChangeArrowheads="1"/>
          </p:cNvSpPr>
          <p:nvPr/>
        </p:nvSpPr>
        <p:spPr bwMode="auto">
          <a:xfrm>
            <a:off x="0" y="4418013"/>
            <a:ext cx="1019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 </a:t>
            </a:r>
            <a:r>
              <a:rPr kumimoji="0" lang="en-US" altLang="ja-JP">
                <a:latin typeface="Symbol" pitchFamily="18" charset="2"/>
                <a:ea typeface="ＭＳ ゴシック" pitchFamily="49" charset="-128"/>
              </a:rPr>
              <a:t>=</a:t>
            </a:r>
          </a:p>
        </p:txBody>
      </p:sp>
      <p:sp>
        <p:nvSpPr>
          <p:cNvPr id="301117" name="Rectangle 61"/>
          <p:cNvSpPr>
            <a:spLocks noChangeArrowheads="1"/>
          </p:cNvSpPr>
          <p:nvPr/>
        </p:nvSpPr>
        <p:spPr bwMode="auto">
          <a:xfrm>
            <a:off x="1042988" y="5013325"/>
            <a:ext cx="3244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latin typeface="Bookman Old Style" pitchFamily="18" charset="0"/>
                <a:ea typeface="ＭＳ ゴシック" pitchFamily="49" charset="-128"/>
              </a:rPr>
              <a:t>mg</a:t>
            </a:r>
            <a:r>
              <a:rPr kumimoji="0" lang="en-US" altLang="ja-JP" i="1" dirty="0">
                <a:ea typeface="ＭＳ ゴシック" pitchFamily="49" charset="-128"/>
              </a:rPr>
              <a:t> </a:t>
            </a:r>
            <a:r>
              <a:rPr kumimoji="0" lang="en-US" altLang="ja-JP" dirty="0">
                <a:ea typeface="ＭＳ ゴシック" pitchFamily="49" charset="-128"/>
              </a:rPr>
              <a:t>(</a:t>
            </a:r>
            <a:r>
              <a:rPr kumimoji="0" lang="en-US" altLang="ja-JP" dirty="0" err="1">
                <a:latin typeface="Bookman Old Style" pitchFamily="18" charset="0"/>
                <a:ea typeface="ＭＳ ゴシック" pitchFamily="49" charset="-128"/>
              </a:rPr>
              <a:t>sin</a:t>
            </a:r>
            <a:r>
              <a:rPr kumimoji="0" lang="en-US" altLang="ja-JP" i="1" dirty="0" err="1">
                <a:latin typeface="Symbol" pitchFamily="18" charset="2"/>
                <a:ea typeface="ＭＳ ゴシック" pitchFamily="49" charset="-128"/>
              </a:rPr>
              <a:t>q</a:t>
            </a:r>
            <a:r>
              <a:rPr kumimoji="0" lang="en-US" altLang="ja-JP" dirty="0">
                <a:ea typeface="ＭＳ ゴシック" pitchFamily="49" charset="-128"/>
              </a:rPr>
              <a:t> </a:t>
            </a:r>
            <a:r>
              <a:rPr kumimoji="0" lang="en-US" altLang="ja-JP" dirty="0">
                <a:latin typeface="Symbol" pitchFamily="18" charset="2"/>
                <a:ea typeface="ＭＳ ゴシック" pitchFamily="49" charset="-128"/>
              </a:rPr>
              <a:t>-</a:t>
            </a:r>
            <a:r>
              <a:rPr lang="en-US" altLang="ja-JP" i="1" dirty="0" err="1">
                <a:latin typeface="Symbol" pitchFamily="18" charset="2"/>
              </a:rPr>
              <a:t>m</a:t>
            </a:r>
            <a:r>
              <a:rPr lang="en-US" altLang="ja-JP" baseline="-25000" dirty="0" err="1"/>
              <a:t>k</a:t>
            </a:r>
            <a:r>
              <a:rPr lang="en-US" altLang="ja-JP" baseline="-25000" dirty="0"/>
              <a:t> </a:t>
            </a:r>
            <a:r>
              <a:rPr kumimoji="0" lang="en-US" altLang="ja-JP" dirty="0" err="1">
                <a:latin typeface="Bookman Old Style" pitchFamily="18" charset="0"/>
                <a:ea typeface="ＭＳ ゴシック" pitchFamily="49" charset="-128"/>
              </a:rPr>
              <a:t>cos</a:t>
            </a:r>
            <a:r>
              <a:rPr kumimoji="0" lang="en-US" altLang="ja-JP" i="1" dirty="0" err="1">
                <a:latin typeface="Symbol" pitchFamily="18" charset="2"/>
                <a:ea typeface="ＭＳ ゴシック" pitchFamily="49" charset="-128"/>
              </a:rPr>
              <a:t>q</a:t>
            </a:r>
            <a:r>
              <a:rPr kumimoji="0" lang="en-US" altLang="ja-JP" i="1" dirty="0">
                <a:latin typeface="Symbol" pitchFamily="18" charset="2"/>
                <a:ea typeface="ＭＳ ゴシック" pitchFamily="49" charset="-128"/>
              </a:rPr>
              <a:t> </a:t>
            </a:r>
            <a:r>
              <a:rPr kumimoji="0" lang="en-US" altLang="ja-JP" dirty="0">
                <a:ea typeface="ＭＳ ゴシック" pitchFamily="49" charset="-128"/>
              </a:rPr>
              <a:t>)</a:t>
            </a:r>
          </a:p>
        </p:txBody>
      </p:sp>
      <p:sp>
        <p:nvSpPr>
          <p:cNvPr id="301118" name="Rectangle 62"/>
          <p:cNvSpPr>
            <a:spLocks noChangeArrowheads="1"/>
          </p:cNvSpPr>
          <p:nvPr/>
        </p:nvSpPr>
        <p:spPr bwMode="auto">
          <a:xfrm>
            <a:off x="611188" y="5016500"/>
            <a:ext cx="379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latin typeface="Symbol" pitchFamily="18" charset="2"/>
              </a:rPr>
              <a:t>=</a:t>
            </a:r>
          </a:p>
        </p:txBody>
      </p:sp>
      <p:sp>
        <p:nvSpPr>
          <p:cNvPr id="301119" name="Rectangle 63"/>
          <p:cNvSpPr>
            <a:spLocks noChangeArrowheads="1"/>
          </p:cNvSpPr>
          <p:nvPr/>
        </p:nvSpPr>
        <p:spPr bwMode="auto">
          <a:xfrm>
            <a:off x="995363" y="4392613"/>
            <a:ext cx="15128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endParaRPr kumimoji="0" lang="en-US" altLang="ja-JP" i="1">
              <a:latin typeface="Bookman Old Style" pitchFamily="18" charset="0"/>
              <a:ea typeface="ＭＳ ゴシック" pitchFamily="49" charset="-128"/>
            </a:endParaRPr>
          </a:p>
        </p:txBody>
      </p:sp>
      <p:sp>
        <p:nvSpPr>
          <p:cNvPr id="301121" name="Rectangle 65"/>
          <p:cNvSpPr>
            <a:spLocks noChangeArrowheads="1"/>
          </p:cNvSpPr>
          <p:nvPr/>
        </p:nvSpPr>
        <p:spPr bwMode="auto">
          <a:xfrm>
            <a:off x="1116013" y="5661025"/>
            <a:ext cx="2949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g </a:t>
            </a:r>
            <a:r>
              <a:rPr kumimoji="0" lang="en-US" altLang="ja-JP">
                <a:ea typeface="ＭＳ ゴシック" pitchFamily="49" charset="-128"/>
              </a:rPr>
              <a:t>(</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r>
              <a:rPr kumimoji="0" lang="en-US" altLang="ja-JP">
                <a:ea typeface="ＭＳ ゴシック" pitchFamily="49" charset="-128"/>
              </a:rPr>
              <a:t> </a:t>
            </a:r>
            <a:r>
              <a:rPr kumimoji="0" lang="en-US" altLang="ja-JP">
                <a:latin typeface="Symbol" pitchFamily="18" charset="2"/>
                <a:ea typeface="ＭＳ ゴシック" pitchFamily="49" charset="-128"/>
              </a:rPr>
              <a:t>-</a:t>
            </a:r>
            <a:r>
              <a:rPr lang="en-US" altLang="ja-JP" i="1">
                <a:latin typeface="Symbol" pitchFamily="18" charset="2"/>
              </a:rPr>
              <a:t>m</a:t>
            </a:r>
            <a:r>
              <a:rPr lang="en-US" altLang="ja-JP" baseline="-25000"/>
              <a:t>k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 </a:t>
            </a:r>
            <a:r>
              <a:rPr kumimoji="0" lang="en-US" altLang="ja-JP">
                <a:ea typeface="ＭＳ ゴシック" pitchFamily="49" charset="-128"/>
              </a:rPr>
              <a:t>)</a:t>
            </a:r>
          </a:p>
        </p:txBody>
      </p:sp>
      <p:sp>
        <p:nvSpPr>
          <p:cNvPr id="301122" name="Rectangle 66"/>
          <p:cNvSpPr>
            <a:spLocks noChangeArrowheads="1"/>
          </p:cNvSpPr>
          <p:nvPr/>
        </p:nvSpPr>
        <p:spPr bwMode="auto">
          <a:xfrm>
            <a:off x="3090863" y="2627313"/>
            <a:ext cx="19111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t>4.24×10</a:t>
            </a:r>
            <a:r>
              <a:rPr kumimoji="0" lang="en-US" altLang="ja-JP" baseline="30000" dirty="0"/>
              <a:t>2</a:t>
            </a:r>
            <a:r>
              <a:rPr kumimoji="0" lang="en-US" altLang="ja-JP" dirty="0"/>
              <a:t>N</a:t>
            </a:r>
          </a:p>
        </p:txBody>
      </p:sp>
      <p:sp>
        <p:nvSpPr>
          <p:cNvPr id="301123" name="Rectangle 67"/>
          <p:cNvSpPr>
            <a:spLocks noChangeArrowheads="1"/>
          </p:cNvSpPr>
          <p:nvPr/>
        </p:nvSpPr>
        <p:spPr bwMode="auto">
          <a:xfrm>
            <a:off x="2447925" y="2636838"/>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latin typeface="Symbol" pitchFamily="18" charset="2"/>
              </a:rPr>
              <a:t>=</a:t>
            </a:r>
          </a:p>
        </p:txBody>
      </p:sp>
      <p:sp>
        <p:nvSpPr>
          <p:cNvPr id="301124" name="Rectangle 68"/>
          <p:cNvSpPr>
            <a:spLocks noChangeArrowheads="1"/>
          </p:cNvSpPr>
          <p:nvPr/>
        </p:nvSpPr>
        <p:spPr bwMode="auto">
          <a:xfrm>
            <a:off x="0" y="3433763"/>
            <a:ext cx="730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f </a:t>
            </a:r>
            <a:r>
              <a:rPr kumimoji="0" lang="en-US" altLang="ja-JP">
                <a:latin typeface="Symbol" pitchFamily="18" charset="2"/>
                <a:ea typeface="ＭＳ ゴシック" pitchFamily="49" charset="-128"/>
              </a:rPr>
              <a:t>=</a:t>
            </a:r>
            <a:r>
              <a:rPr kumimoji="0" lang="en-US" altLang="ja-JP" i="1">
                <a:latin typeface="Bookman Old Style" pitchFamily="18" charset="0"/>
                <a:ea typeface="ＭＳ ゴシック" pitchFamily="49" charset="-128"/>
              </a:rPr>
              <a:t> </a:t>
            </a:r>
          </a:p>
        </p:txBody>
      </p:sp>
      <p:sp>
        <p:nvSpPr>
          <p:cNvPr id="301125" name="Rectangle 69"/>
          <p:cNvSpPr>
            <a:spLocks noChangeArrowheads="1"/>
          </p:cNvSpPr>
          <p:nvPr/>
        </p:nvSpPr>
        <p:spPr bwMode="auto">
          <a:xfrm>
            <a:off x="3487738" y="3435350"/>
            <a:ext cx="730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Symbol" pitchFamily="18" charset="2"/>
                <a:ea typeface="ＭＳ ゴシック" pitchFamily="49" charset="-128"/>
              </a:rPr>
              <a:t>= </a:t>
            </a:r>
          </a:p>
        </p:txBody>
      </p:sp>
      <p:sp>
        <p:nvSpPr>
          <p:cNvPr id="301126" name="Rectangle 70"/>
          <p:cNvSpPr>
            <a:spLocks noChangeArrowheads="1"/>
          </p:cNvSpPr>
          <p:nvPr/>
        </p:nvSpPr>
        <p:spPr bwMode="auto">
          <a:xfrm>
            <a:off x="3957638" y="3448050"/>
            <a:ext cx="796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t>85N</a:t>
            </a:r>
          </a:p>
        </p:txBody>
      </p:sp>
      <p:sp>
        <p:nvSpPr>
          <p:cNvPr id="301127" name="Rectangle 71"/>
          <p:cNvSpPr>
            <a:spLocks noChangeArrowheads="1"/>
          </p:cNvSpPr>
          <p:nvPr/>
        </p:nvSpPr>
        <p:spPr bwMode="auto">
          <a:xfrm>
            <a:off x="1187450" y="6338888"/>
            <a:ext cx="13509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t>9.8 m/s</a:t>
            </a:r>
            <a:r>
              <a:rPr kumimoji="0" lang="en-US" altLang="ja-JP" baseline="30000"/>
              <a:t>2</a:t>
            </a:r>
            <a:endParaRPr kumimoji="0" lang="en-US" altLang="ja-JP"/>
          </a:p>
        </p:txBody>
      </p:sp>
      <p:sp>
        <p:nvSpPr>
          <p:cNvPr id="301128" name="Rectangle 72"/>
          <p:cNvSpPr>
            <a:spLocks noChangeArrowheads="1"/>
          </p:cNvSpPr>
          <p:nvPr/>
        </p:nvSpPr>
        <p:spPr bwMode="auto">
          <a:xfrm>
            <a:off x="611188" y="6338888"/>
            <a:ext cx="384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Symbol" pitchFamily="18" charset="2"/>
              </a:rPr>
              <a:t>=</a:t>
            </a:r>
          </a:p>
        </p:txBody>
      </p:sp>
      <p:sp>
        <p:nvSpPr>
          <p:cNvPr id="301129" name="Rectangle 73"/>
          <p:cNvSpPr>
            <a:spLocks noChangeArrowheads="1"/>
          </p:cNvSpPr>
          <p:nvPr/>
        </p:nvSpPr>
        <p:spPr bwMode="auto">
          <a:xfrm>
            <a:off x="3132138" y="6338888"/>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t>30°</a:t>
            </a:r>
          </a:p>
        </p:txBody>
      </p:sp>
      <p:sp>
        <p:nvSpPr>
          <p:cNvPr id="301130" name="Rectangle 74"/>
          <p:cNvSpPr>
            <a:spLocks noChangeArrowheads="1"/>
          </p:cNvSpPr>
          <p:nvPr/>
        </p:nvSpPr>
        <p:spPr bwMode="auto">
          <a:xfrm>
            <a:off x="4164013" y="6338888"/>
            <a:ext cx="806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ea typeface="ＭＳ ゴシック" pitchFamily="49" charset="-128"/>
              </a:rPr>
              <a:t>0.20</a:t>
            </a:r>
          </a:p>
        </p:txBody>
      </p:sp>
      <p:sp>
        <p:nvSpPr>
          <p:cNvPr id="301131" name="Rectangle 75"/>
          <p:cNvSpPr>
            <a:spLocks noChangeArrowheads="1"/>
          </p:cNvSpPr>
          <p:nvPr/>
        </p:nvSpPr>
        <p:spPr bwMode="auto">
          <a:xfrm>
            <a:off x="647700" y="2636838"/>
            <a:ext cx="1873250" cy="5048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2" name="Rectangle 76"/>
          <p:cNvSpPr>
            <a:spLocks noChangeArrowheads="1"/>
          </p:cNvSpPr>
          <p:nvPr/>
        </p:nvSpPr>
        <p:spPr bwMode="auto">
          <a:xfrm>
            <a:off x="971550" y="5661025"/>
            <a:ext cx="3744913" cy="5762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3" name="Rectangle 77"/>
          <p:cNvSpPr>
            <a:spLocks noChangeArrowheads="1"/>
          </p:cNvSpPr>
          <p:nvPr/>
        </p:nvSpPr>
        <p:spPr bwMode="auto">
          <a:xfrm>
            <a:off x="6877050" y="6308725"/>
            <a:ext cx="1584044" cy="54927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01134" name="Rectangle 78"/>
          <p:cNvSpPr>
            <a:spLocks noChangeArrowheads="1"/>
          </p:cNvSpPr>
          <p:nvPr/>
        </p:nvSpPr>
        <p:spPr bwMode="auto">
          <a:xfrm>
            <a:off x="971550" y="4364038"/>
            <a:ext cx="3968750" cy="576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5" name="Rectangle 79"/>
          <p:cNvSpPr>
            <a:spLocks noChangeArrowheads="1"/>
          </p:cNvSpPr>
          <p:nvPr/>
        </p:nvSpPr>
        <p:spPr bwMode="auto">
          <a:xfrm>
            <a:off x="971550" y="5013325"/>
            <a:ext cx="3744913" cy="57467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6" name="Rectangle 80"/>
          <p:cNvSpPr>
            <a:spLocks noChangeArrowheads="1"/>
          </p:cNvSpPr>
          <p:nvPr/>
        </p:nvSpPr>
        <p:spPr bwMode="auto">
          <a:xfrm>
            <a:off x="755650" y="2133600"/>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(2)</a:t>
            </a:r>
            <a:r>
              <a:rPr lang="ja-JP" altLang="en-US"/>
              <a:t>より</a:t>
            </a:r>
          </a:p>
        </p:txBody>
      </p:sp>
      <p:sp>
        <p:nvSpPr>
          <p:cNvPr id="301137" name="Rectangle 81"/>
          <p:cNvSpPr>
            <a:spLocks noChangeArrowheads="1"/>
          </p:cNvSpPr>
          <p:nvPr/>
        </p:nvSpPr>
        <p:spPr bwMode="auto">
          <a:xfrm>
            <a:off x="2736850" y="2636838"/>
            <a:ext cx="2058988" cy="4921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8" name="Rectangle 82"/>
          <p:cNvSpPr>
            <a:spLocks noChangeArrowheads="1"/>
          </p:cNvSpPr>
          <p:nvPr/>
        </p:nvSpPr>
        <p:spPr bwMode="auto">
          <a:xfrm>
            <a:off x="611188" y="3429000"/>
            <a:ext cx="2808287" cy="5762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9" name="Rectangle 83"/>
          <p:cNvSpPr>
            <a:spLocks noChangeArrowheads="1"/>
          </p:cNvSpPr>
          <p:nvPr/>
        </p:nvSpPr>
        <p:spPr bwMode="auto">
          <a:xfrm>
            <a:off x="0" y="2997200"/>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(3)</a:t>
            </a:r>
            <a:r>
              <a:rPr lang="ja-JP" altLang="en-US"/>
              <a:t>より</a:t>
            </a:r>
          </a:p>
        </p:txBody>
      </p:sp>
      <p:sp>
        <p:nvSpPr>
          <p:cNvPr id="301140" name="Rectangle 84"/>
          <p:cNvSpPr>
            <a:spLocks noChangeArrowheads="1"/>
          </p:cNvSpPr>
          <p:nvPr/>
        </p:nvSpPr>
        <p:spPr bwMode="auto">
          <a:xfrm>
            <a:off x="3775075" y="3448050"/>
            <a:ext cx="1008063" cy="5762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41" name="Rectangle 85"/>
          <p:cNvSpPr>
            <a:spLocks noChangeArrowheads="1"/>
          </p:cNvSpPr>
          <p:nvPr/>
        </p:nvSpPr>
        <p:spPr bwMode="auto">
          <a:xfrm>
            <a:off x="0" y="3933825"/>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(1)</a:t>
            </a:r>
            <a:r>
              <a:rPr lang="ja-JP" altLang="en-US"/>
              <a:t>より</a:t>
            </a:r>
          </a:p>
        </p:txBody>
      </p:sp>
      <p:sp>
        <p:nvSpPr>
          <p:cNvPr id="301142" name="Rectangle 86"/>
          <p:cNvSpPr>
            <a:spLocks noChangeArrowheads="1"/>
          </p:cNvSpPr>
          <p:nvPr/>
        </p:nvSpPr>
        <p:spPr bwMode="auto">
          <a:xfrm>
            <a:off x="971550" y="6308725"/>
            <a:ext cx="5545138" cy="54927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43" name="Rectangle 87"/>
          <p:cNvSpPr>
            <a:spLocks noChangeArrowheads="1"/>
          </p:cNvSpPr>
          <p:nvPr/>
        </p:nvSpPr>
        <p:spPr bwMode="auto">
          <a:xfrm>
            <a:off x="5580063" y="6338888"/>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t>30°</a:t>
            </a:r>
          </a:p>
        </p:txBody>
      </p:sp>
      <p:sp>
        <p:nvSpPr>
          <p:cNvPr id="301144" name="Rectangle 88"/>
          <p:cNvSpPr>
            <a:spLocks noChangeArrowheads="1"/>
          </p:cNvSpPr>
          <p:nvPr/>
        </p:nvSpPr>
        <p:spPr bwMode="auto">
          <a:xfrm>
            <a:off x="0" y="571341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sz="2400"/>
              <a:t>∴</a:t>
            </a:r>
          </a:p>
        </p:txBody>
      </p:sp>
      <p:sp>
        <p:nvSpPr>
          <p:cNvPr id="301146" name="Line 90"/>
          <p:cNvSpPr>
            <a:spLocks noChangeShapeType="1"/>
          </p:cNvSpPr>
          <p:nvPr/>
        </p:nvSpPr>
        <p:spPr bwMode="auto">
          <a:xfrm flipH="1">
            <a:off x="490538" y="1581150"/>
            <a:ext cx="4765675" cy="116522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47" name="AutoShape 91"/>
          <p:cNvSpPr>
            <a:spLocks noChangeArrowheads="1"/>
          </p:cNvSpPr>
          <p:nvPr/>
        </p:nvSpPr>
        <p:spPr bwMode="auto">
          <a:xfrm>
            <a:off x="3392488" y="1165225"/>
            <a:ext cx="1622425" cy="438150"/>
          </a:xfrm>
          <a:prstGeom prst="roundRect">
            <a:avLst>
              <a:gd name="adj" fmla="val 28625"/>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48" name="Line 92"/>
          <p:cNvSpPr>
            <a:spLocks noChangeShapeType="1"/>
          </p:cNvSpPr>
          <p:nvPr/>
        </p:nvSpPr>
        <p:spPr bwMode="auto">
          <a:xfrm flipH="1">
            <a:off x="1979613" y="1557338"/>
            <a:ext cx="2160587" cy="122396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49" name="Line 93"/>
          <p:cNvSpPr>
            <a:spLocks noChangeShapeType="1"/>
          </p:cNvSpPr>
          <p:nvPr/>
        </p:nvSpPr>
        <p:spPr bwMode="auto">
          <a:xfrm flipH="1">
            <a:off x="5148263" y="1196975"/>
            <a:ext cx="2232025" cy="64770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50" name="Freeform 94"/>
          <p:cNvSpPr>
            <a:spLocks/>
          </p:cNvSpPr>
          <p:nvPr/>
        </p:nvSpPr>
        <p:spPr bwMode="auto">
          <a:xfrm>
            <a:off x="412750" y="2200275"/>
            <a:ext cx="4886325" cy="476250"/>
          </a:xfrm>
          <a:custGeom>
            <a:avLst/>
            <a:gdLst>
              <a:gd name="T0" fmla="*/ 0 w 3074"/>
              <a:gd name="T1" fmla="*/ 476250 h 388"/>
              <a:gd name="T2" fmla="*/ 308376 w 3074"/>
              <a:gd name="T3" fmla="*/ 368235 h 388"/>
              <a:gd name="T4" fmla="*/ 4355410 w 3074"/>
              <a:gd name="T5" fmla="*/ 179207 h 388"/>
              <a:gd name="T6" fmla="*/ 4886325 w 3074"/>
              <a:gd name="T7" fmla="*/ 0 h 388"/>
              <a:gd name="T8" fmla="*/ 0 60000 65536"/>
              <a:gd name="T9" fmla="*/ 0 60000 65536"/>
              <a:gd name="T10" fmla="*/ 0 60000 65536"/>
              <a:gd name="T11" fmla="*/ 0 60000 65536"/>
              <a:gd name="T12" fmla="*/ 0 w 3074"/>
              <a:gd name="T13" fmla="*/ 0 h 388"/>
              <a:gd name="T14" fmla="*/ 3074 w 3074"/>
              <a:gd name="T15" fmla="*/ 388 h 388"/>
            </a:gdLst>
            <a:ahLst/>
            <a:cxnLst>
              <a:cxn ang="T8">
                <a:pos x="T0" y="T1"/>
              </a:cxn>
              <a:cxn ang="T9">
                <a:pos x="T2" y="T3"/>
              </a:cxn>
              <a:cxn ang="T10">
                <a:pos x="T4" y="T5"/>
              </a:cxn>
              <a:cxn ang="T11">
                <a:pos x="T6" y="T7"/>
              </a:cxn>
            </a:cxnLst>
            <a:rect l="T12" t="T13" r="T14" b="T15"/>
            <a:pathLst>
              <a:path w="3074" h="388">
                <a:moveTo>
                  <a:pt x="0" y="388"/>
                </a:moveTo>
                <a:lnTo>
                  <a:pt x="194" y="300"/>
                </a:lnTo>
                <a:lnTo>
                  <a:pt x="2740" y="146"/>
                </a:lnTo>
                <a:lnTo>
                  <a:pt x="3074" y="0"/>
                </a:lnTo>
              </a:path>
            </a:pathLst>
          </a:custGeom>
          <a:noFill/>
          <a:ln w="57150">
            <a:solidFill>
              <a:srgbClr val="FF9966"/>
            </a:solidFill>
            <a:prstDash val="sysDot"/>
            <a:round/>
            <a:headEnd type="triangle" w="med" len="me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51" name="Line 95"/>
          <p:cNvSpPr>
            <a:spLocks noChangeShapeType="1"/>
          </p:cNvSpPr>
          <p:nvPr/>
        </p:nvSpPr>
        <p:spPr bwMode="auto">
          <a:xfrm flipH="1">
            <a:off x="2555875" y="3082925"/>
            <a:ext cx="1485900" cy="4191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52" name="Rectangle 96"/>
          <p:cNvSpPr>
            <a:spLocks noChangeArrowheads="1"/>
          </p:cNvSpPr>
          <p:nvPr/>
        </p:nvSpPr>
        <p:spPr bwMode="auto">
          <a:xfrm>
            <a:off x="2806700" y="4362450"/>
            <a:ext cx="5095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Symbol" pitchFamily="18" charset="2"/>
              </a:rPr>
              <a:t>m</a:t>
            </a:r>
            <a:r>
              <a:rPr lang="en-US" altLang="ja-JP" baseline="-25000"/>
              <a:t>k</a:t>
            </a:r>
            <a:endParaRPr kumimoji="0" lang="en-US" altLang="ja-JP" i="1">
              <a:latin typeface="Bookman Old Style" pitchFamily="18" charset="0"/>
              <a:ea typeface="ＭＳ ゴシック" pitchFamily="49" charset="-128"/>
            </a:endParaRPr>
          </a:p>
        </p:txBody>
      </p:sp>
      <p:sp>
        <p:nvSpPr>
          <p:cNvPr id="301154" name="Line 98"/>
          <p:cNvSpPr>
            <a:spLocks noChangeShapeType="1"/>
          </p:cNvSpPr>
          <p:nvPr/>
        </p:nvSpPr>
        <p:spPr bwMode="auto">
          <a:xfrm flipH="1">
            <a:off x="3165475" y="2205038"/>
            <a:ext cx="1711325" cy="225583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57" name="Line 101"/>
          <p:cNvSpPr>
            <a:spLocks noChangeShapeType="1"/>
          </p:cNvSpPr>
          <p:nvPr/>
        </p:nvSpPr>
        <p:spPr bwMode="auto">
          <a:xfrm flipH="1">
            <a:off x="539750" y="4868863"/>
            <a:ext cx="0" cy="865187"/>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58" name="Freeform 102"/>
          <p:cNvSpPr>
            <a:spLocks/>
          </p:cNvSpPr>
          <p:nvPr/>
        </p:nvSpPr>
        <p:spPr bwMode="auto">
          <a:xfrm>
            <a:off x="0" y="4419600"/>
            <a:ext cx="4668838" cy="1241425"/>
          </a:xfrm>
          <a:custGeom>
            <a:avLst/>
            <a:gdLst>
              <a:gd name="T0" fmla="*/ 146050 w 2941"/>
              <a:gd name="T1" fmla="*/ 539750 h 782"/>
              <a:gd name="T2" fmla="*/ 0 w 2941"/>
              <a:gd name="T3" fmla="*/ 307975 h 782"/>
              <a:gd name="T4" fmla="*/ 149225 w 2941"/>
              <a:gd name="T5" fmla="*/ 63500 h 782"/>
              <a:gd name="T6" fmla="*/ 742950 w 2941"/>
              <a:gd name="T7" fmla="*/ 82550 h 782"/>
              <a:gd name="T8" fmla="*/ 1320800 w 2941"/>
              <a:gd name="T9" fmla="*/ 558800 h 782"/>
              <a:gd name="T10" fmla="*/ 4178300 w 2941"/>
              <a:gd name="T11" fmla="*/ 628650 h 782"/>
              <a:gd name="T12" fmla="*/ 4260850 w 2941"/>
              <a:gd name="T13" fmla="*/ 1136650 h 782"/>
              <a:gd name="T14" fmla="*/ 2794000 w 2941"/>
              <a:gd name="T15" fmla="*/ 1219200 h 782"/>
              <a:gd name="T16" fmla="*/ 1130300 w 2941"/>
              <a:gd name="T17" fmla="*/ 1143000 h 782"/>
              <a:gd name="T18" fmla="*/ 768350 w 2941"/>
              <a:gd name="T19" fmla="*/ 625475 h 782"/>
              <a:gd name="T20" fmla="*/ 146050 w 2941"/>
              <a:gd name="T21" fmla="*/ 539750 h 78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41"/>
              <a:gd name="T34" fmla="*/ 0 h 782"/>
              <a:gd name="T35" fmla="*/ 2941 w 2941"/>
              <a:gd name="T36" fmla="*/ 782 h 78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41" h="782">
                <a:moveTo>
                  <a:pt x="92" y="340"/>
                </a:moveTo>
                <a:cubicBezTo>
                  <a:pt x="11" y="307"/>
                  <a:pt x="0" y="244"/>
                  <a:pt x="0" y="194"/>
                </a:cubicBezTo>
                <a:cubicBezTo>
                  <a:pt x="0" y="144"/>
                  <a:pt x="16" y="64"/>
                  <a:pt x="94" y="40"/>
                </a:cubicBezTo>
                <a:cubicBezTo>
                  <a:pt x="172" y="16"/>
                  <a:pt x="345" y="0"/>
                  <a:pt x="468" y="52"/>
                </a:cubicBezTo>
                <a:cubicBezTo>
                  <a:pt x="591" y="104"/>
                  <a:pt x="471" y="295"/>
                  <a:pt x="832" y="352"/>
                </a:cubicBezTo>
                <a:cubicBezTo>
                  <a:pt x="1193" y="409"/>
                  <a:pt x="2323" y="335"/>
                  <a:pt x="2632" y="396"/>
                </a:cubicBezTo>
                <a:cubicBezTo>
                  <a:pt x="2941" y="457"/>
                  <a:pt x="2829" y="654"/>
                  <a:pt x="2684" y="716"/>
                </a:cubicBezTo>
                <a:cubicBezTo>
                  <a:pt x="2539" y="778"/>
                  <a:pt x="2089" y="767"/>
                  <a:pt x="1760" y="768"/>
                </a:cubicBezTo>
                <a:cubicBezTo>
                  <a:pt x="1431" y="769"/>
                  <a:pt x="925" y="782"/>
                  <a:pt x="712" y="720"/>
                </a:cubicBezTo>
                <a:cubicBezTo>
                  <a:pt x="499" y="658"/>
                  <a:pt x="587" y="457"/>
                  <a:pt x="484" y="394"/>
                </a:cubicBezTo>
                <a:cubicBezTo>
                  <a:pt x="381" y="331"/>
                  <a:pt x="173" y="373"/>
                  <a:pt x="92" y="340"/>
                </a:cubicBezTo>
                <a:close/>
              </a:path>
            </a:pathLst>
          </a:custGeom>
          <a:noFill/>
          <a:ln w="28575" cap="flat" cmpd="sng">
            <a:solidFill>
              <a:srgbClr val="FF9966"/>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a:p>
        </p:txBody>
      </p:sp>
      <p:sp>
        <p:nvSpPr>
          <p:cNvPr id="301159" name="Line 103"/>
          <p:cNvSpPr>
            <a:spLocks noChangeShapeType="1"/>
          </p:cNvSpPr>
          <p:nvPr/>
        </p:nvSpPr>
        <p:spPr bwMode="auto">
          <a:xfrm flipH="1">
            <a:off x="2376488" y="908050"/>
            <a:ext cx="5003800" cy="4895850"/>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60" name="Line 104"/>
          <p:cNvSpPr>
            <a:spLocks noChangeShapeType="1"/>
          </p:cNvSpPr>
          <p:nvPr/>
        </p:nvSpPr>
        <p:spPr bwMode="auto">
          <a:xfrm flipH="1">
            <a:off x="3851275" y="981075"/>
            <a:ext cx="3529013" cy="482441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61" name="Line 105"/>
          <p:cNvSpPr>
            <a:spLocks noChangeShapeType="1"/>
          </p:cNvSpPr>
          <p:nvPr/>
        </p:nvSpPr>
        <p:spPr bwMode="auto">
          <a:xfrm flipH="1">
            <a:off x="5867400" y="981075"/>
            <a:ext cx="2160588" cy="547211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62" name="Line 106"/>
          <p:cNvSpPr>
            <a:spLocks noChangeShapeType="1"/>
          </p:cNvSpPr>
          <p:nvPr/>
        </p:nvSpPr>
        <p:spPr bwMode="auto">
          <a:xfrm flipH="1">
            <a:off x="2843213" y="1268413"/>
            <a:ext cx="4681537" cy="4608512"/>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63" name="Line 107"/>
          <p:cNvSpPr>
            <a:spLocks noChangeShapeType="1"/>
          </p:cNvSpPr>
          <p:nvPr/>
        </p:nvSpPr>
        <p:spPr bwMode="auto">
          <a:xfrm flipH="1">
            <a:off x="4643438" y="1268413"/>
            <a:ext cx="3744912" cy="518477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64" name="Rectangle 108"/>
          <p:cNvSpPr>
            <a:spLocks noChangeArrowheads="1"/>
          </p:cNvSpPr>
          <p:nvPr/>
        </p:nvSpPr>
        <p:spPr bwMode="auto">
          <a:xfrm>
            <a:off x="4672851" y="260985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dirty="0"/>
              <a:t>答</a:t>
            </a:r>
          </a:p>
        </p:txBody>
      </p:sp>
      <p:sp>
        <p:nvSpPr>
          <p:cNvPr id="301165" name="Rectangle 109"/>
          <p:cNvSpPr>
            <a:spLocks noChangeArrowheads="1"/>
          </p:cNvSpPr>
          <p:nvPr/>
        </p:nvSpPr>
        <p:spPr bwMode="auto">
          <a:xfrm>
            <a:off x="4140200" y="386080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t>答</a:t>
            </a:r>
          </a:p>
        </p:txBody>
      </p:sp>
      <p:sp>
        <p:nvSpPr>
          <p:cNvPr id="301166" name="Rectangle 110"/>
          <p:cNvSpPr>
            <a:spLocks noChangeArrowheads="1"/>
          </p:cNvSpPr>
          <p:nvPr/>
        </p:nvSpPr>
        <p:spPr bwMode="auto">
          <a:xfrm>
            <a:off x="8367650" y="6338888"/>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dirty="0"/>
              <a:t>答</a:t>
            </a:r>
          </a:p>
        </p:txBody>
      </p:sp>
      <p:sp>
        <p:nvSpPr>
          <p:cNvPr id="301167" name="AutoShape 111"/>
          <p:cNvSpPr>
            <a:spLocks noChangeArrowheads="1"/>
          </p:cNvSpPr>
          <p:nvPr/>
        </p:nvSpPr>
        <p:spPr bwMode="auto">
          <a:xfrm>
            <a:off x="0" y="3514725"/>
            <a:ext cx="433388" cy="431800"/>
          </a:xfrm>
          <a:prstGeom prst="roundRect">
            <a:avLst>
              <a:gd name="adj" fmla="val 29778"/>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69" name="AutoShape 113"/>
          <p:cNvSpPr>
            <a:spLocks noChangeArrowheads="1"/>
          </p:cNvSpPr>
          <p:nvPr/>
        </p:nvSpPr>
        <p:spPr bwMode="auto">
          <a:xfrm>
            <a:off x="2136775" y="5746750"/>
            <a:ext cx="328613" cy="419100"/>
          </a:xfrm>
          <a:prstGeom prst="roundRect">
            <a:avLst>
              <a:gd name="adj" fmla="val 2794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70" name="AutoShape 114"/>
          <p:cNvSpPr>
            <a:spLocks noChangeArrowheads="1"/>
          </p:cNvSpPr>
          <p:nvPr/>
        </p:nvSpPr>
        <p:spPr bwMode="auto">
          <a:xfrm>
            <a:off x="3563938" y="5734050"/>
            <a:ext cx="300037" cy="431800"/>
          </a:xfrm>
          <a:prstGeom prst="roundRect">
            <a:avLst>
              <a:gd name="adj" fmla="val 2831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71" name="AutoShape 115"/>
          <p:cNvSpPr>
            <a:spLocks noChangeArrowheads="1"/>
          </p:cNvSpPr>
          <p:nvPr/>
        </p:nvSpPr>
        <p:spPr bwMode="auto">
          <a:xfrm>
            <a:off x="2570163" y="5734050"/>
            <a:ext cx="446087" cy="431800"/>
          </a:xfrm>
          <a:prstGeom prst="roundRect">
            <a:avLst>
              <a:gd name="adj" fmla="val 2831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72" name="AutoShape 116"/>
          <p:cNvSpPr>
            <a:spLocks noChangeArrowheads="1"/>
          </p:cNvSpPr>
          <p:nvPr/>
        </p:nvSpPr>
        <p:spPr bwMode="auto">
          <a:xfrm>
            <a:off x="323850" y="5734050"/>
            <a:ext cx="431800" cy="431800"/>
          </a:xfrm>
          <a:prstGeom prst="roundRect">
            <a:avLst>
              <a:gd name="adj" fmla="val 27574"/>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73" name="Line 117"/>
          <p:cNvSpPr>
            <a:spLocks noChangeShapeType="1"/>
          </p:cNvSpPr>
          <p:nvPr/>
        </p:nvSpPr>
        <p:spPr bwMode="auto">
          <a:xfrm flipH="1">
            <a:off x="3635375" y="908050"/>
            <a:ext cx="4392613" cy="5545138"/>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75" name="Rectangle 119"/>
          <p:cNvSpPr>
            <a:spLocks noChangeArrowheads="1"/>
          </p:cNvSpPr>
          <p:nvPr/>
        </p:nvSpPr>
        <p:spPr bwMode="auto">
          <a:xfrm>
            <a:off x="755650" y="2617788"/>
            <a:ext cx="17160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dirty="0">
                <a:latin typeface="Bookman Old Style" pitchFamily="18" charset="0"/>
                <a:ea typeface="ＭＳ ゴシック" pitchFamily="49" charset="-128"/>
              </a:rPr>
              <a:t>mg </a:t>
            </a:r>
            <a:r>
              <a:rPr kumimoji="0" lang="en-US" altLang="ja-JP" dirty="0" err="1">
                <a:latin typeface="Bookman Old Style" pitchFamily="18" charset="0"/>
                <a:ea typeface="ＭＳ ゴシック" pitchFamily="49" charset="-128"/>
              </a:rPr>
              <a:t>cos</a:t>
            </a:r>
            <a:r>
              <a:rPr kumimoji="0" lang="en-US" altLang="ja-JP" i="1" dirty="0" err="1">
                <a:latin typeface="Symbol" pitchFamily="18" charset="2"/>
                <a:ea typeface="ＭＳ ゴシック" pitchFamily="49" charset="-128"/>
              </a:rPr>
              <a:t>q</a:t>
            </a:r>
            <a:endParaRPr kumimoji="0" lang="en-US" altLang="ja-JP" i="1" dirty="0">
              <a:latin typeface="Bookman Old Style" pitchFamily="18" charset="0"/>
              <a:ea typeface="ＭＳ ゴシック" pitchFamily="49" charset="-128"/>
            </a:endParaRPr>
          </a:p>
        </p:txBody>
      </p:sp>
      <p:grpSp>
        <p:nvGrpSpPr>
          <p:cNvPr id="6" name="Group 120"/>
          <p:cNvGrpSpPr>
            <a:grpSpLocks/>
          </p:cNvGrpSpPr>
          <p:nvPr/>
        </p:nvGrpSpPr>
        <p:grpSpPr bwMode="auto">
          <a:xfrm>
            <a:off x="2825750" y="2630488"/>
            <a:ext cx="287338" cy="430212"/>
            <a:chOff x="1474" y="1570"/>
            <a:chExt cx="1134" cy="1633"/>
          </a:xfrm>
        </p:grpSpPr>
        <p:sp>
          <p:nvSpPr>
            <p:cNvPr id="17565" name="AutoShape 121"/>
            <p:cNvSpPr>
              <a:spLocks noChangeArrowheads="1"/>
            </p:cNvSpPr>
            <p:nvPr/>
          </p:nvSpPr>
          <p:spPr bwMode="auto">
            <a:xfrm>
              <a:off x="1474" y="1570"/>
              <a:ext cx="1134" cy="1633"/>
            </a:xfrm>
            <a:prstGeom prst="roundRect">
              <a:avLst>
                <a:gd name="adj" fmla="val 14134"/>
              </a:avLst>
            </a:prstGeom>
            <a:solidFill>
              <a:srgbClr val="C0C0C0"/>
            </a:solidFill>
            <a:ln w="3175">
              <a:solidFill>
                <a:srgbClr val="969696"/>
              </a:solidFill>
              <a:round/>
              <a:headEnd/>
              <a:tailEnd/>
            </a:ln>
          </p:spPr>
          <p:txBody>
            <a:bodyPr anchor="ctr">
              <a:spAutoFit/>
            </a:bodyPr>
            <a:lstStyle/>
            <a:p>
              <a:endParaRPr lang="ja-JP" altLang="en-US"/>
            </a:p>
          </p:txBody>
        </p:sp>
        <p:sp>
          <p:nvSpPr>
            <p:cNvPr id="17566" name="AutoShape 122"/>
            <p:cNvSpPr>
              <a:spLocks noChangeArrowheads="1"/>
            </p:cNvSpPr>
            <p:nvPr/>
          </p:nvSpPr>
          <p:spPr bwMode="auto">
            <a:xfrm>
              <a:off x="1610" y="1842"/>
              <a:ext cx="862" cy="317"/>
            </a:xfrm>
            <a:prstGeom prst="roundRect">
              <a:avLst>
                <a:gd name="adj" fmla="val 18926"/>
              </a:avLst>
            </a:prstGeom>
            <a:solidFill>
              <a:schemeClr val="bg1"/>
            </a:solidFill>
            <a:ln w="3175">
              <a:solidFill>
                <a:srgbClr val="969696"/>
              </a:solidFill>
              <a:round/>
              <a:headEnd/>
              <a:tailEnd/>
            </a:ln>
          </p:spPr>
          <p:txBody>
            <a:bodyPr anchor="ctr">
              <a:spAutoFit/>
            </a:bodyPr>
            <a:lstStyle/>
            <a:p>
              <a:endParaRPr lang="ja-JP" altLang="en-US"/>
            </a:p>
          </p:txBody>
        </p:sp>
        <p:sp>
          <p:nvSpPr>
            <p:cNvPr id="17567" name="AutoShape 123"/>
            <p:cNvSpPr>
              <a:spLocks noChangeArrowheads="1"/>
            </p:cNvSpPr>
            <p:nvPr/>
          </p:nvSpPr>
          <p:spPr bwMode="auto">
            <a:xfrm>
              <a:off x="1610" y="229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68" name="AutoShape 124"/>
            <p:cNvSpPr>
              <a:spLocks noChangeArrowheads="1"/>
            </p:cNvSpPr>
            <p:nvPr/>
          </p:nvSpPr>
          <p:spPr bwMode="auto">
            <a:xfrm>
              <a:off x="1927" y="229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69" name="AutoShape 125"/>
            <p:cNvSpPr>
              <a:spLocks noChangeArrowheads="1"/>
            </p:cNvSpPr>
            <p:nvPr/>
          </p:nvSpPr>
          <p:spPr bwMode="auto">
            <a:xfrm>
              <a:off x="2245" y="229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70" name="AutoShape 126"/>
            <p:cNvSpPr>
              <a:spLocks noChangeArrowheads="1"/>
            </p:cNvSpPr>
            <p:nvPr/>
          </p:nvSpPr>
          <p:spPr bwMode="auto">
            <a:xfrm>
              <a:off x="1610" y="2523"/>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71" name="AutoShape 127"/>
            <p:cNvSpPr>
              <a:spLocks noChangeArrowheads="1"/>
            </p:cNvSpPr>
            <p:nvPr/>
          </p:nvSpPr>
          <p:spPr bwMode="auto">
            <a:xfrm>
              <a:off x="1927" y="2523"/>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72" name="AutoShape 128"/>
            <p:cNvSpPr>
              <a:spLocks noChangeArrowheads="1"/>
            </p:cNvSpPr>
            <p:nvPr/>
          </p:nvSpPr>
          <p:spPr bwMode="auto">
            <a:xfrm>
              <a:off x="2245" y="2523"/>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73" name="AutoShape 129"/>
            <p:cNvSpPr>
              <a:spLocks noChangeArrowheads="1"/>
            </p:cNvSpPr>
            <p:nvPr/>
          </p:nvSpPr>
          <p:spPr bwMode="auto">
            <a:xfrm>
              <a:off x="1610" y="2749"/>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74" name="AutoShape 130"/>
            <p:cNvSpPr>
              <a:spLocks noChangeArrowheads="1"/>
            </p:cNvSpPr>
            <p:nvPr/>
          </p:nvSpPr>
          <p:spPr bwMode="auto">
            <a:xfrm>
              <a:off x="1927" y="2749"/>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75" name="AutoShape 131"/>
            <p:cNvSpPr>
              <a:spLocks noChangeArrowheads="1"/>
            </p:cNvSpPr>
            <p:nvPr/>
          </p:nvSpPr>
          <p:spPr bwMode="auto">
            <a:xfrm>
              <a:off x="2245" y="2749"/>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76" name="AutoShape 132"/>
            <p:cNvSpPr>
              <a:spLocks noChangeArrowheads="1"/>
            </p:cNvSpPr>
            <p:nvPr/>
          </p:nvSpPr>
          <p:spPr bwMode="auto">
            <a:xfrm>
              <a:off x="1610" y="297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77" name="AutoShape 133"/>
            <p:cNvSpPr>
              <a:spLocks noChangeArrowheads="1"/>
            </p:cNvSpPr>
            <p:nvPr/>
          </p:nvSpPr>
          <p:spPr bwMode="auto">
            <a:xfrm>
              <a:off x="1927" y="297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78" name="AutoShape 134"/>
            <p:cNvSpPr>
              <a:spLocks noChangeArrowheads="1"/>
            </p:cNvSpPr>
            <p:nvPr/>
          </p:nvSpPr>
          <p:spPr bwMode="auto">
            <a:xfrm>
              <a:off x="2245" y="297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grpSp>
      <p:sp>
        <p:nvSpPr>
          <p:cNvPr id="301191" name="Rectangle 135"/>
          <p:cNvSpPr>
            <a:spLocks noChangeArrowheads="1"/>
          </p:cNvSpPr>
          <p:nvPr/>
        </p:nvSpPr>
        <p:spPr bwMode="auto">
          <a:xfrm>
            <a:off x="769938" y="3441700"/>
            <a:ext cx="960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ea typeface="ＭＳ ゴシック" pitchFamily="49" charset="-128"/>
              </a:rPr>
              <a:t>0.20</a:t>
            </a:r>
            <a:r>
              <a:rPr kumimoji="0" lang="en-US" altLang="ja-JP" i="1">
                <a:latin typeface="Bookman Old Style" pitchFamily="18" charset="0"/>
                <a:ea typeface="ＭＳ ゴシック" pitchFamily="49" charset="-128"/>
              </a:rPr>
              <a:t> </a:t>
            </a:r>
            <a:endParaRPr kumimoji="0" lang="en-US" altLang="ja-JP" i="1">
              <a:latin typeface="Symbol" pitchFamily="18" charset="2"/>
              <a:ea typeface="ＭＳ ゴシック" pitchFamily="49" charset="-128"/>
            </a:endParaRPr>
          </a:p>
        </p:txBody>
      </p:sp>
      <p:sp>
        <p:nvSpPr>
          <p:cNvPr id="301193" name="AutoShape 137"/>
          <p:cNvSpPr>
            <a:spLocks noChangeArrowheads="1"/>
          </p:cNvSpPr>
          <p:nvPr/>
        </p:nvSpPr>
        <p:spPr bwMode="auto">
          <a:xfrm>
            <a:off x="7372350" y="941388"/>
            <a:ext cx="538163" cy="431800"/>
          </a:xfrm>
          <a:prstGeom prst="roundRect">
            <a:avLst>
              <a:gd name="adj" fmla="val 2831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94" name="Line 138"/>
          <p:cNvSpPr>
            <a:spLocks noChangeShapeType="1"/>
          </p:cNvSpPr>
          <p:nvPr/>
        </p:nvSpPr>
        <p:spPr bwMode="auto">
          <a:xfrm flipH="1">
            <a:off x="1403350" y="1268413"/>
            <a:ext cx="6913563" cy="230505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195" name="AutoShape 139"/>
          <p:cNvSpPr>
            <a:spLocks noChangeArrowheads="1"/>
          </p:cNvSpPr>
          <p:nvPr/>
        </p:nvSpPr>
        <p:spPr bwMode="auto">
          <a:xfrm>
            <a:off x="0" y="2676525"/>
            <a:ext cx="433388" cy="431800"/>
          </a:xfrm>
          <a:prstGeom prst="roundRect">
            <a:avLst>
              <a:gd name="adj" fmla="val 2831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96" name="AutoShape 140"/>
          <p:cNvSpPr>
            <a:spLocks noChangeArrowheads="1"/>
          </p:cNvSpPr>
          <p:nvPr/>
        </p:nvSpPr>
        <p:spPr bwMode="auto">
          <a:xfrm>
            <a:off x="755650" y="2689225"/>
            <a:ext cx="1622425" cy="438150"/>
          </a:xfrm>
          <a:prstGeom prst="roundRect">
            <a:avLst>
              <a:gd name="adj" fmla="val 30074"/>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97" name="AutoShape 141"/>
          <p:cNvSpPr>
            <a:spLocks noChangeArrowheads="1"/>
          </p:cNvSpPr>
          <p:nvPr/>
        </p:nvSpPr>
        <p:spPr bwMode="auto">
          <a:xfrm>
            <a:off x="733425" y="3513138"/>
            <a:ext cx="841375" cy="384175"/>
          </a:xfrm>
          <a:prstGeom prst="bracketPair">
            <a:avLst>
              <a:gd name="adj" fmla="val 3140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98" name="AutoShape 142"/>
          <p:cNvSpPr>
            <a:spLocks noChangeArrowheads="1"/>
          </p:cNvSpPr>
          <p:nvPr/>
        </p:nvSpPr>
        <p:spPr bwMode="auto">
          <a:xfrm>
            <a:off x="8043863" y="927100"/>
            <a:ext cx="774700" cy="425450"/>
          </a:xfrm>
          <a:prstGeom prst="roundRect">
            <a:avLst>
              <a:gd name="adj" fmla="val 37315"/>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99" name="Rectangle 143"/>
          <p:cNvSpPr>
            <a:spLocks noChangeArrowheads="1"/>
          </p:cNvSpPr>
          <p:nvPr/>
        </p:nvSpPr>
        <p:spPr bwMode="auto">
          <a:xfrm>
            <a:off x="1631879" y="3438031"/>
            <a:ext cx="1919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dirty="0"/>
              <a:t>4.24×10</a:t>
            </a:r>
            <a:r>
              <a:rPr kumimoji="0" lang="en-US" altLang="ja-JP" baseline="30000" dirty="0"/>
              <a:t>2</a:t>
            </a:r>
            <a:r>
              <a:rPr kumimoji="0" lang="en-US" altLang="ja-JP" dirty="0"/>
              <a:t>N</a:t>
            </a:r>
            <a:r>
              <a:rPr kumimoji="0" lang="en-US" altLang="ja-JP" i="1" dirty="0">
                <a:latin typeface="Bookman Old Style" pitchFamily="18" charset="0"/>
                <a:ea typeface="ＭＳ ゴシック" pitchFamily="49" charset="-128"/>
              </a:rPr>
              <a:t> </a:t>
            </a:r>
          </a:p>
        </p:txBody>
      </p:sp>
      <p:sp>
        <p:nvSpPr>
          <p:cNvPr id="301200" name="AutoShape 144"/>
          <p:cNvSpPr>
            <a:spLocks noChangeArrowheads="1"/>
          </p:cNvSpPr>
          <p:nvPr/>
        </p:nvSpPr>
        <p:spPr bwMode="auto">
          <a:xfrm>
            <a:off x="1624013" y="3495675"/>
            <a:ext cx="1760537" cy="412750"/>
          </a:xfrm>
          <a:prstGeom prst="bracketPair">
            <a:avLst>
              <a:gd name="adj" fmla="val 26921"/>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01" name="AutoShape 145"/>
          <p:cNvSpPr>
            <a:spLocks noChangeArrowheads="1"/>
          </p:cNvSpPr>
          <p:nvPr/>
        </p:nvSpPr>
        <p:spPr bwMode="auto">
          <a:xfrm>
            <a:off x="3114675" y="2695575"/>
            <a:ext cx="1689100" cy="425450"/>
          </a:xfrm>
          <a:prstGeom prst="roundRect">
            <a:avLst>
              <a:gd name="adj" fmla="val 30972"/>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02" name="Line 146"/>
          <p:cNvSpPr>
            <a:spLocks noChangeShapeType="1"/>
          </p:cNvSpPr>
          <p:nvPr/>
        </p:nvSpPr>
        <p:spPr bwMode="auto">
          <a:xfrm flipH="1">
            <a:off x="395288" y="908050"/>
            <a:ext cx="2447925" cy="3673475"/>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203" name="Line 147"/>
          <p:cNvSpPr>
            <a:spLocks noChangeShapeType="1"/>
          </p:cNvSpPr>
          <p:nvPr/>
        </p:nvSpPr>
        <p:spPr bwMode="auto">
          <a:xfrm flipV="1">
            <a:off x="4427538" y="1052513"/>
            <a:ext cx="649287" cy="792162"/>
          </a:xfrm>
          <a:prstGeom prst="line">
            <a:avLst/>
          </a:prstGeom>
          <a:noFill/>
          <a:ln w="57150">
            <a:solidFill>
              <a:srgbClr val="00FFFF"/>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204" name="Line 148"/>
          <p:cNvSpPr>
            <a:spLocks noChangeShapeType="1"/>
          </p:cNvSpPr>
          <p:nvPr/>
        </p:nvSpPr>
        <p:spPr bwMode="auto">
          <a:xfrm flipH="1">
            <a:off x="360363" y="2133600"/>
            <a:ext cx="3851275" cy="1509713"/>
          </a:xfrm>
          <a:prstGeom prst="line">
            <a:avLst/>
          </a:prstGeom>
          <a:noFill/>
          <a:ln w="57150">
            <a:solidFill>
              <a:srgbClr val="FF9966"/>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grpSp>
        <p:nvGrpSpPr>
          <p:cNvPr id="7" name="Group 149"/>
          <p:cNvGrpSpPr>
            <a:grpSpLocks/>
          </p:cNvGrpSpPr>
          <p:nvPr/>
        </p:nvGrpSpPr>
        <p:grpSpPr bwMode="auto">
          <a:xfrm>
            <a:off x="3549650" y="3176588"/>
            <a:ext cx="287338" cy="430212"/>
            <a:chOff x="1474" y="1570"/>
            <a:chExt cx="1134" cy="1633"/>
          </a:xfrm>
        </p:grpSpPr>
        <p:sp>
          <p:nvSpPr>
            <p:cNvPr id="17551" name="AutoShape 150"/>
            <p:cNvSpPr>
              <a:spLocks noChangeArrowheads="1"/>
            </p:cNvSpPr>
            <p:nvPr/>
          </p:nvSpPr>
          <p:spPr bwMode="auto">
            <a:xfrm>
              <a:off x="1474" y="1570"/>
              <a:ext cx="1134" cy="1633"/>
            </a:xfrm>
            <a:prstGeom prst="roundRect">
              <a:avLst>
                <a:gd name="adj" fmla="val 14134"/>
              </a:avLst>
            </a:prstGeom>
            <a:solidFill>
              <a:srgbClr val="C0C0C0"/>
            </a:solidFill>
            <a:ln w="3175">
              <a:solidFill>
                <a:srgbClr val="969696"/>
              </a:solidFill>
              <a:round/>
              <a:headEnd/>
              <a:tailEnd/>
            </a:ln>
          </p:spPr>
          <p:txBody>
            <a:bodyPr anchor="ctr">
              <a:spAutoFit/>
            </a:bodyPr>
            <a:lstStyle/>
            <a:p>
              <a:endParaRPr lang="ja-JP" altLang="en-US"/>
            </a:p>
          </p:txBody>
        </p:sp>
        <p:sp>
          <p:nvSpPr>
            <p:cNvPr id="17552" name="AutoShape 151"/>
            <p:cNvSpPr>
              <a:spLocks noChangeArrowheads="1"/>
            </p:cNvSpPr>
            <p:nvPr/>
          </p:nvSpPr>
          <p:spPr bwMode="auto">
            <a:xfrm>
              <a:off x="1610" y="1842"/>
              <a:ext cx="862" cy="317"/>
            </a:xfrm>
            <a:prstGeom prst="roundRect">
              <a:avLst>
                <a:gd name="adj" fmla="val 18926"/>
              </a:avLst>
            </a:prstGeom>
            <a:solidFill>
              <a:schemeClr val="bg1"/>
            </a:solidFill>
            <a:ln w="3175">
              <a:solidFill>
                <a:srgbClr val="969696"/>
              </a:solidFill>
              <a:round/>
              <a:headEnd/>
              <a:tailEnd/>
            </a:ln>
          </p:spPr>
          <p:txBody>
            <a:bodyPr anchor="ctr">
              <a:spAutoFit/>
            </a:bodyPr>
            <a:lstStyle/>
            <a:p>
              <a:endParaRPr lang="ja-JP" altLang="en-US"/>
            </a:p>
          </p:txBody>
        </p:sp>
        <p:sp>
          <p:nvSpPr>
            <p:cNvPr id="17553" name="AutoShape 152"/>
            <p:cNvSpPr>
              <a:spLocks noChangeArrowheads="1"/>
            </p:cNvSpPr>
            <p:nvPr/>
          </p:nvSpPr>
          <p:spPr bwMode="auto">
            <a:xfrm>
              <a:off x="1610" y="229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54" name="AutoShape 153"/>
            <p:cNvSpPr>
              <a:spLocks noChangeArrowheads="1"/>
            </p:cNvSpPr>
            <p:nvPr/>
          </p:nvSpPr>
          <p:spPr bwMode="auto">
            <a:xfrm>
              <a:off x="1927" y="229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55" name="AutoShape 154"/>
            <p:cNvSpPr>
              <a:spLocks noChangeArrowheads="1"/>
            </p:cNvSpPr>
            <p:nvPr/>
          </p:nvSpPr>
          <p:spPr bwMode="auto">
            <a:xfrm>
              <a:off x="2245" y="229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56" name="AutoShape 155"/>
            <p:cNvSpPr>
              <a:spLocks noChangeArrowheads="1"/>
            </p:cNvSpPr>
            <p:nvPr/>
          </p:nvSpPr>
          <p:spPr bwMode="auto">
            <a:xfrm>
              <a:off x="1610" y="2523"/>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57" name="AutoShape 156"/>
            <p:cNvSpPr>
              <a:spLocks noChangeArrowheads="1"/>
            </p:cNvSpPr>
            <p:nvPr/>
          </p:nvSpPr>
          <p:spPr bwMode="auto">
            <a:xfrm>
              <a:off x="1927" y="2523"/>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58" name="AutoShape 157"/>
            <p:cNvSpPr>
              <a:spLocks noChangeArrowheads="1"/>
            </p:cNvSpPr>
            <p:nvPr/>
          </p:nvSpPr>
          <p:spPr bwMode="auto">
            <a:xfrm>
              <a:off x="2245" y="2523"/>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59" name="AutoShape 158"/>
            <p:cNvSpPr>
              <a:spLocks noChangeArrowheads="1"/>
            </p:cNvSpPr>
            <p:nvPr/>
          </p:nvSpPr>
          <p:spPr bwMode="auto">
            <a:xfrm>
              <a:off x="1610" y="2749"/>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60" name="AutoShape 159"/>
            <p:cNvSpPr>
              <a:spLocks noChangeArrowheads="1"/>
            </p:cNvSpPr>
            <p:nvPr/>
          </p:nvSpPr>
          <p:spPr bwMode="auto">
            <a:xfrm>
              <a:off x="1927" y="2749"/>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61" name="AutoShape 160"/>
            <p:cNvSpPr>
              <a:spLocks noChangeArrowheads="1"/>
            </p:cNvSpPr>
            <p:nvPr/>
          </p:nvSpPr>
          <p:spPr bwMode="auto">
            <a:xfrm>
              <a:off x="2245" y="2749"/>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62" name="AutoShape 161"/>
            <p:cNvSpPr>
              <a:spLocks noChangeArrowheads="1"/>
            </p:cNvSpPr>
            <p:nvPr/>
          </p:nvSpPr>
          <p:spPr bwMode="auto">
            <a:xfrm>
              <a:off x="1610" y="297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63" name="AutoShape 162"/>
            <p:cNvSpPr>
              <a:spLocks noChangeArrowheads="1"/>
            </p:cNvSpPr>
            <p:nvPr/>
          </p:nvSpPr>
          <p:spPr bwMode="auto">
            <a:xfrm>
              <a:off x="1927" y="297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64" name="AutoShape 163"/>
            <p:cNvSpPr>
              <a:spLocks noChangeArrowheads="1"/>
            </p:cNvSpPr>
            <p:nvPr/>
          </p:nvSpPr>
          <p:spPr bwMode="auto">
            <a:xfrm>
              <a:off x="2245" y="297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grpSp>
      <p:sp>
        <p:nvSpPr>
          <p:cNvPr id="301220" name="AutoShape 164"/>
          <p:cNvSpPr>
            <a:spLocks noChangeArrowheads="1"/>
          </p:cNvSpPr>
          <p:nvPr/>
        </p:nvSpPr>
        <p:spPr bwMode="auto">
          <a:xfrm>
            <a:off x="2468563" y="615950"/>
            <a:ext cx="684212" cy="431800"/>
          </a:xfrm>
          <a:prstGeom prst="roundRect">
            <a:avLst>
              <a:gd name="adj" fmla="val 2831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21" name="AutoShape 165"/>
          <p:cNvSpPr>
            <a:spLocks noChangeArrowheads="1"/>
          </p:cNvSpPr>
          <p:nvPr/>
        </p:nvSpPr>
        <p:spPr bwMode="auto">
          <a:xfrm>
            <a:off x="3417888" y="622300"/>
            <a:ext cx="1487487" cy="425450"/>
          </a:xfrm>
          <a:prstGeom prst="roundRect">
            <a:avLst>
              <a:gd name="adj" fmla="val 30972"/>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22" name="Rectangle 166"/>
          <p:cNvSpPr>
            <a:spLocks noChangeArrowheads="1"/>
          </p:cNvSpPr>
          <p:nvPr/>
        </p:nvSpPr>
        <p:spPr bwMode="auto">
          <a:xfrm>
            <a:off x="992188" y="4381500"/>
            <a:ext cx="17160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dirty="0">
                <a:latin typeface="Bookman Old Style" pitchFamily="18" charset="0"/>
                <a:ea typeface="ＭＳ ゴシック" pitchFamily="49" charset="-128"/>
              </a:rPr>
              <a:t>mg </a:t>
            </a:r>
            <a:r>
              <a:rPr kumimoji="0" lang="en-US" altLang="ja-JP" dirty="0" err="1">
                <a:latin typeface="Bookman Old Style" pitchFamily="18" charset="0"/>
                <a:ea typeface="ＭＳ ゴシック" pitchFamily="49" charset="-128"/>
              </a:rPr>
              <a:t>sin</a:t>
            </a:r>
            <a:r>
              <a:rPr kumimoji="0" lang="en-US" altLang="ja-JP" i="1" dirty="0" err="1">
                <a:latin typeface="Symbol" pitchFamily="18" charset="2"/>
                <a:ea typeface="ＭＳ ゴシック" pitchFamily="49" charset="-128"/>
              </a:rPr>
              <a:t>q</a:t>
            </a:r>
            <a:endParaRPr kumimoji="0" lang="en-US" altLang="ja-JP" i="1" dirty="0">
              <a:latin typeface="Bookman Old Style" pitchFamily="18" charset="0"/>
              <a:ea typeface="ＭＳ ゴシック" pitchFamily="49" charset="-128"/>
            </a:endParaRPr>
          </a:p>
        </p:txBody>
      </p:sp>
      <p:sp>
        <p:nvSpPr>
          <p:cNvPr id="301223" name="AutoShape 167"/>
          <p:cNvSpPr>
            <a:spLocks noChangeArrowheads="1"/>
          </p:cNvSpPr>
          <p:nvPr/>
        </p:nvSpPr>
        <p:spPr bwMode="auto">
          <a:xfrm>
            <a:off x="0" y="4508500"/>
            <a:ext cx="684213" cy="431800"/>
          </a:xfrm>
          <a:prstGeom prst="roundRect">
            <a:avLst>
              <a:gd name="adj" fmla="val 38602"/>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24" name="Line 168"/>
          <p:cNvSpPr>
            <a:spLocks noChangeShapeType="1"/>
          </p:cNvSpPr>
          <p:nvPr/>
        </p:nvSpPr>
        <p:spPr bwMode="auto">
          <a:xfrm flipH="1">
            <a:off x="152400" y="4552950"/>
            <a:ext cx="222250" cy="31591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225" name="AutoShape 169"/>
          <p:cNvSpPr>
            <a:spLocks noChangeArrowheads="1"/>
          </p:cNvSpPr>
          <p:nvPr/>
        </p:nvSpPr>
        <p:spPr bwMode="auto">
          <a:xfrm>
            <a:off x="1008063" y="4478338"/>
            <a:ext cx="1533525" cy="439737"/>
          </a:xfrm>
          <a:prstGeom prst="roundRect">
            <a:avLst>
              <a:gd name="adj" fmla="val 33574"/>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26" name="AutoShape 170"/>
          <p:cNvSpPr>
            <a:spLocks noChangeArrowheads="1"/>
          </p:cNvSpPr>
          <p:nvPr/>
        </p:nvSpPr>
        <p:spPr bwMode="auto">
          <a:xfrm>
            <a:off x="4783138" y="1762125"/>
            <a:ext cx="409575" cy="457200"/>
          </a:xfrm>
          <a:prstGeom prst="roundRect">
            <a:avLst>
              <a:gd name="adj" fmla="val 30222"/>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27" name="AutoShape 171"/>
          <p:cNvSpPr>
            <a:spLocks noChangeArrowheads="1"/>
          </p:cNvSpPr>
          <p:nvPr/>
        </p:nvSpPr>
        <p:spPr bwMode="auto">
          <a:xfrm>
            <a:off x="2863850" y="4452938"/>
            <a:ext cx="1985963" cy="439737"/>
          </a:xfrm>
          <a:prstGeom prst="roundRect">
            <a:avLst>
              <a:gd name="adj" fmla="val 28519"/>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28" name="Rectangle 172"/>
          <p:cNvSpPr>
            <a:spLocks noChangeArrowheads="1"/>
          </p:cNvSpPr>
          <p:nvPr/>
        </p:nvSpPr>
        <p:spPr bwMode="auto">
          <a:xfrm>
            <a:off x="2806700" y="4359275"/>
            <a:ext cx="5699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Symbol" pitchFamily="18" charset="2"/>
                <a:ea typeface="ＭＳ ゴシック" pitchFamily="49" charset="-128"/>
              </a:rPr>
              <a:t>m</a:t>
            </a:r>
            <a:r>
              <a:rPr kumimoji="0" lang="en-US" altLang="ja-JP" baseline="-25000">
                <a:ea typeface="ＭＳ ゴシック" pitchFamily="49" charset="-128"/>
              </a:rPr>
              <a:t>k</a:t>
            </a:r>
            <a:endParaRPr kumimoji="0" lang="en-US" altLang="ja-JP" i="1">
              <a:latin typeface="Symbol" pitchFamily="18" charset="2"/>
              <a:ea typeface="ＭＳ ゴシック" pitchFamily="49" charset="-128"/>
            </a:endParaRPr>
          </a:p>
        </p:txBody>
      </p:sp>
      <p:sp>
        <p:nvSpPr>
          <p:cNvPr id="301229" name="Rectangle 173"/>
          <p:cNvSpPr>
            <a:spLocks noChangeArrowheads="1"/>
          </p:cNvSpPr>
          <p:nvPr/>
        </p:nvSpPr>
        <p:spPr bwMode="auto">
          <a:xfrm>
            <a:off x="3240088" y="4357688"/>
            <a:ext cx="17160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dirty="0">
                <a:latin typeface="Bookman Old Style" pitchFamily="18" charset="0"/>
                <a:ea typeface="ＭＳ ゴシック" pitchFamily="49" charset="-128"/>
              </a:rPr>
              <a:t>mg </a:t>
            </a:r>
            <a:r>
              <a:rPr kumimoji="0" lang="en-US" altLang="ja-JP" dirty="0" err="1">
                <a:latin typeface="Bookman Old Style" pitchFamily="18" charset="0"/>
                <a:ea typeface="ＭＳ ゴシック" pitchFamily="49" charset="-128"/>
              </a:rPr>
              <a:t>cos</a:t>
            </a:r>
            <a:r>
              <a:rPr kumimoji="0" lang="en-US" altLang="ja-JP" i="1" dirty="0" err="1">
                <a:latin typeface="Symbol" pitchFamily="18" charset="2"/>
                <a:ea typeface="ＭＳ ゴシック" pitchFamily="49" charset="-128"/>
              </a:rPr>
              <a:t>q</a:t>
            </a:r>
            <a:endParaRPr kumimoji="0" lang="en-US" altLang="ja-JP" i="1" dirty="0">
              <a:latin typeface="Bookman Old Style" pitchFamily="18" charset="0"/>
              <a:ea typeface="ＭＳ ゴシック" pitchFamily="49" charset="-128"/>
            </a:endParaRPr>
          </a:p>
        </p:txBody>
      </p:sp>
      <p:sp>
        <p:nvSpPr>
          <p:cNvPr id="301230" name="Line 174"/>
          <p:cNvSpPr>
            <a:spLocks noChangeShapeType="1"/>
          </p:cNvSpPr>
          <p:nvPr/>
        </p:nvSpPr>
        <p:spPr bwMode="auto">
          <a:xfrm>
            <a:off x="1979613" y="3068638"/>
            <a:ext cx="1344612" cy="116046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231" name="AutoShape 175"/>
          <p:cNvSpPr>
            <a:spLocks noChangeArrowheads="1"/>
          </p:cNvSpPr>
          <p:nvPr/>
        </p:nvSpPr>
        <p:spPr bwMode="auto">
          <a:xfrm>
            <a:off x="3248025" y="4451350"/>
            <a:ext cx="1590675" cy="439738"/>
          </a:xfrm>
          <a:prstGeom prst="roundRect">
            <a:avLst>
              <a:gd name="adj" fmla="val 2888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32" name="Rectangle 176"/>
          <p:cNvSpPr>
            <a:spLocks noChangeArrowheads="1"/>
          </p:cNvSpPr>
          <p:nvPr/>
        </p:nvSpPr>
        <p:spPr bwMode="auto">
          <a:xfrm>
            <a:off x="1042988" y="5032375"/>
            <a:ext cx="920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mg</a:t>
            </a:r>
          </a:p>
        </p:txBody>
      </p:sp>
      <p:sp>
        <p:nvSpPr>
          <p:cNvPr id="301233" name="Rectangle 177"/>
          <p:cNvSpPr>
            <a:spLocks noChangeArrowheads="1"/>
          </p:cNvSpPr>
          <p:nvPr/>
        </p:nvSpPr>
        <p:spPr bwMode="auto">
          <a:xfrm>
            <a:off x="1044575" y="5032375"/>
            <a:ext cx="920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dirty="0">
                <a:latin typeface="Bookman Old Style" pitchFamily="18" charset="0"/>
                <a:ea typeface="ＭＳ ゴシック" pitchFamily="49" charset="-128"/>
              </a:rPr>
              <a:t>mg</a:t>
            </a:r>
          </a:p>
        </p:txBody>
      </p:sp>
      <p:sp>
        <p:nvSpPr>
          <p:cNvPr id="301234" name="Rectangle 178"/>
          <p:cNvSpPr>
            <a:spLocks noChangeArrowheads="1"/>
          </p:cNvSpPr>
          <p:nvPr/>
        </p:nvSpPr>
        <p:spPr bwMode="auto">
          <a:xfrm>
            <a:off x="1763713" y="5014913"/>
            <a:ext cx="11191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endParaRPr kumimoji="0" lang="en-US" altLang="ja-JP" i="1">
              <a:latin typeface="Bookman Old Style" pitchFamily="18" charset="0"/>
              <a:ea typeface="ＭＳ ゴシック" pitchFamily="49" charset="-128"/>
            </a:endParaRPr>
          </a:p>
        </p:txBody>
      </p:sp>
      <p:sp>
        <p:nvSpPr>
          <p:cNvPr id="301235" name="Rectangle 179"/>
          <p:cNvSpPr>
            <a:spLocks noChangeArrowheads="1"/>
          </p:cNvSpPr>
          <p:nvPr/>
        </p:nvSpPr>
        <p:spPr bwMode="auto">
          <a:xfrm>
            <a:off x="2757488" y="5010150"/>
            <a:ext cx="6286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Symbol" pitchFamily="18" charset="2"/>
                <a:ea typeface="ＭＳ ゴシック" pitchFamily="49" charset="-128"/>
              </a:rPr>
              <a:t>m</a:t>
            </a:r>
            <a:r>
              <a:rPr kumimoji="0" lang="en-US" altLang="ja-JP" baseline="-25000">
                <a:ea typeface="ＭＳ ゴシック" pitchFamily="49" charset="-128"/>
              </a:rPr>
              <a:t>k</a:t>
            </a:r>
            <a:endParaRPr kumimoji="0" lang="en-US" altLang="ja-JP" i="1">
              <a:latin typeface="Symbol" pitchFamily="18" charset="2"/>
              <a:ea typeface="ＭＳ ゴシック" pitchFamily="49" charset="-128"/>
            </a:endParaRPr>
          </a:p>
        </p:txBody>
      </p:sp>
      <p:sp>
        <p:nvSpPr>
          <p:cNvPr id="301236" name="Rectangle 180"/>
          <p:cNvSpPr>
            <a:spLocks noChangeArrowheads="1"/>
          </p:cNvSpPr>
          <p:nvPr/>
        </p:nvSpPr>
        <p:spPr bwMode="auto">
          <a:xfrm>
            <a:off x="3160713" y="5016500"/>
            <a:ext cx="11858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a:t>
            </a:r>
            <a:endParaRPr kumimoji="0" lang="en-US" altLang="ja-JP" i="1">
              <a:latin typeface="Bookman Old Style" pitchFamily="18" charset="0"/>
              <a:ea typeface="ＭＳ ゴシック" pitchFamily="49" charset="-128"/>
            </a:endParaRPr>
          </a:p>
        </p:txBody>
      </p:sp>
      <p:sp>
        <p:nvSpPr>
          <p:cNvPr id="301237" name="AutoShape 181"/>
          <p:cNvSpPr>
            <a:spLocks noChangeArrowheads="1"/>
          </p:cNvSpPr>
          <p:nvPr/>
        </p:nvSpPr>
        <p:spPr bwMode="auto">
          <a:xfrm>
            <a:off x="1008063" y="4492625"/>
            <a:ext cx="709612" cy="439738"/>
          </a:xfrm>
          <a:prstGeom prst="roundRect">
            <a:avLst>
              <a:gd name="adj" fmla="val 34296"/>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38" name="AutoShape 182"/>
          <p:cNvSpPr>
            <a:spLocks noChangeArrowheads="1"/>
          </p:cNvSpPr>
          <p:nvPr/>
        </p:nvSpPr>
        <p:spPr bwMode="auto">
          <a:xfrm>
            <a:off x="3300413" y="4452938"/>
            <a:ext cx="606425" cy="439737"/>
          </a:xfrm>
          <a:prstGeom prst="roundRect">
            <a:avLst>
              <a:gd name="adj" fmla="val 3538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39" name="AutoShape 183"/>
          <p:cNvSpPr>
            <a:spLocks noChangeArrowheads="1"/>
          </p:cNvSpPr>
          <p:nvPr/>
        </p:nvSpPr>
        <p:spPr bwMode="auto">
          <a:xfrm>
            <a:off x="1062038" y="5075238"/>
            <a:ext cx="658812" cy="496887"/>
          </a:xfrm>
          <a:prstGeom prst="roundRect">
            <a:avLst>
              <a:gd name="adj" fmla="val 29241"/>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40" name="Rectangle 184"/>
          <p:cNvSpPr>
            <a:spLocks noChangeArrowheads="1"/>
          </p:cNvSpPr>
          <p:nvPr/>
        </p:nvSpPr>
        <p:spPr bwMode="auto">
          <a:xfrm>
            <a:off x="1112838" y="5665788"/>
            <a:ext cx="29892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dirty="0">
                <a:latin typeface="Bookman Old Style" pitchFamily="18" charset="0"/>
                <a:ea typeface="ＭＳ ゴシック" pitchFamily="49" charset="-128"/>
              </a:rPr>
              <a:t>g </a:t>
            </a:r>
            <a:r>
              <a:rPr kumimoji="0" lang="en-US" altLang="ja-JP" dirty="0">
                <a:ea typeface="ＭＳ ゴシック" pitchFamily="49" charset="-128"/>
              </a:rPr>
              <a:t>(</a:t>
            </a:r>
            <a:r>
              <a:rPr kumimoji="0" lang="en-US" altLang="ja-JP" dirty="0" err="1">
                <a:latin typeface="Bookman Old Style" pitchFamily="18" charset="0"/>
                <a:ea typeface="ＭＳ ゴシック" pitchFamily="49" charset="-128"/>
              </a:rPr>
              <a:t>sin</a:t>
            </a:r>
            <a:r>
              <a:rPr kumimoji="0" lang="en-US" altLang="ja-JP" i="1" dirty="0" err="1">
                <a:latin typeface="Symbol" pitchFamily="18" charset="2"/>
                <a:ea typeface="ＭＳ ゴシック" pitchFamily="49" charset="-128"/>
              </a:rPr>
              <a:t>q</a:t>
            </a:r>
            <a:r>
              <a:rPr kumimoji="0" lang="en-US" altLang="ja-JP" dirty="0">
                <a:ea typeface="ＭＳ ゴシック" pitchFamily="49" charset="-128"/>
              </a:rPr>
              <a:t> </a:t>
            </a:r>
            <a:r>
              <a:rPr kumimoji="0" lang="en-US" altLang="ja-JP" dirty="0">
                <a:latin typeface="Symbol" pitchFamily="18" charset="2"/>
                <a:ea typeface="ＭＳ ゴシック" pitchFamily="49" charset="-128"/>
              </a:rPr>
              <a:t>-</a:t>
            </a:r>
            <a:r>
              <a:rPr lang="en-US" altLang="ja-JP" i="1" dirty="0" err="1">
                <a:latin typeface="Symbol" pitchFamily="18" charset="2"/>
              </a:rPr>
              <a:t>m</a:t>
            </a:r>
            <a:r>
              <a:rPr lang="en-US" altLang="ja-JP" baseline="-25000" dirty="0" err="1"/>
              <a:t>k</a:t>
            </a:r>
            <a:r>
              <a:rPr lang="en-US" altLang="ja-JP" baseline="-25000" dirty="0"/>
              <a:t> </a:t>
            </a:r>
            <a:r>
              <a:rPr kumimoji="0" lang="en-US" altLang="ja-JP" dirty="0" err="1">
                <a:latin typeface="Bookman Old Style" pitchFamily="18" charset="0"/>
                <a:ea typeface="ＭＳ ゴシック" pitchFamily="49" charset="-128"/>
              </a:rPr>
              <a:t>cos</a:t>
            </a:r>
            <a:r>
              <a:rPr kumimoji="0" lang="en-US" altLang="ja-JP" i="1" dirty="0" err="1">
                <a:latin typeface="Symbol" pitchFamily="18" charset="2"/>
                <a:ea typeface="ＭＳ ゴシック" pitchFamily="49" charset="-128"/>
              </a:rPr>
              <a:t>q</a:t>
            </a:r>
            <a:r>
              <a:rPr kumimoji="0" lang="en-US" altLang="ja-JP" i="1" dirty="0">
                <a:latin typeface="Symbol" pitchFamily="18" charset="2"/>
                <a:ea typeface="ＭＳ ゴシック" pitchFamily="49" charset="-128"/>
              </a:rPr>
              <a:t> </a:t>
            </a:r>
            <a:r>
              <a:rPr kumimoji="0" lang="en-US" altLang="ja-JP" dirty="0">
                <a:ea typeface="ＭＳ ゴシック" pitchFamily="49" charset="-128"/>
              </a:rPr>
              <a:t>)</a:t>
            </a:r>
            <a:endParaRPr kumimoji="0" lang="en-US" altLang="ja-JP" i="1" dirty="0">
              <a:latin typeface="Symbol" pitchFamily="18" charset="2"/>
              <a:ea typeface="ＭＳ ゴシック" pitchFamily="49" charset="-128"/>
            </a:endParaRPr>
          </a:p>
        </p:txBody>
      </p:sp>
      <p:sp>
        <p:nvSpPr>
          <p:cNvPr id="301241" name="AutoShape 185"/>
          <p:cNvSpPr>
            <a:spLocks noChangeArrowheads="1"/>
          </p:cNvSpPr>
          <p:nvPr/>
        </p:nvSpPr>
        <p:spPr bwMode="auto">
          <a:xfrm>
            <a:off x="1428750" y="5073650"/>
            <a:ext cx="2835275" cy="479425"/>
          </a:xfrm>
          <a:prstGeom prst="roundRect">
            <a:avLst>
              <a:gd name="adj" fmla="val 25829"/>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43" name="Line 187"/>
          <p:cNvSpPr>
            <a:spLocks noChangeShapeType="1"/>
          </p:cNvSpPr>
          <p:nvPr/>
        </p:nvSpPr>
        <p:spPr bwMode="auto">
          <a:xfrm>
            <a:off x="2627313" y="5445125"/>
            <a:ext cx="0" cy="36036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244" name="Line 188"/>
          <p:cNvSpPr>
            <a:spLocks noChangeShapeType="1"/>
          </p:cNvSpPr>
          <p:nvPr/>
        </p:nvSpPr>
        <p:spPr bwMode="auto">
          <a:xfrm flipH="1">
            <a:off x="1144588" y="5195888"/>
            <a:ext cx="260350" cy="26828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261" name="Rectangle 205"/>
          <p:cNvSpPr>
            <a:spLocks noChangeArrowheads="1"/>
          </p:cNvSpPr>
          <p:nvPr/>
        </p:nvSpPr>
        <p:spPr bwMode="auto">
          <a:xfrm>
            <a:off x="4945063" y="1333500"/>
            <a:ext cx="244475" cy="138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en-US" altLang="ja-JP">
                <a:solidFill>
                  <a:srgbClr val="FF0000"/>
                </a:solidFill>
              </a:rPr>
              <a:t>=</a:t>
            </a:r>
          </a:p>
        </p:txBody>
      </p:sp>
      <p:grpSp>
        <p:nvGrpSpPr>
          <p:cNvPr id="9" name="Group 206"/>
          <p:cNvGrpSpPr>
            <a:grpSpLocks/>
          </p:cNvGrpSpPr>
          <p:nvPr/>
        </p:nvGrpSpPr>
        <p:grpSpPr bwMode="auto">
          <a:xfrm>
            <a:off x="2444750" y="1190625"/>
            <a:ext cx="892175" cy="403225"/>
            <a:chOff x="1540" y="750"/>
            <a:chExt cx="562" cy="254"/>
          </a:xfrm>
        </p:grpSpPr>
        <p:sp>
          <p:nvSpPr>
            <p:cNvPr id="17534" name="Rectangle 207"/>
            <p:cNvSpPr>
              <a:spLocks noChangeArrowheads="1"/>
            </p:cNvSpPr>
            <p:nvPr/>
          </p:nvSpPr>
          <p:spPr bwMode="auto">
            <a:xfrm>
              <a:off x="1541" y="750"/>
              <a:ext cx="560" cy="253"/>
            </a:xfrm>
            <a:prstGeom prst="rect">
              <a:avLst/>
            </a:prstGeom>
            <a:solidFill>
              <a:schemeClr val="bg1">
                <a:alpha val="70195"/>
              </a:schemeClr>
            </a:solidFill>
            <a:ln w="9525">
              <a:solidFill>
                <a:srgbClr val="FF0000"/>
              </a:solidFill>
              <a:miter lim="800000"/>
              <a:headEnd/>
              <a:tailEnd/>
            </a:ln>
          </p:spPr>
          <p:txBody>
            <a:bodyPr anchor="ctr">
              <a:spAutoFit/>
            </a:bodyPr>
            <a:lstStyle/>
            <a:p>
              <a:endParaRPr lang="ja-JP" altLang="en-US"/>
            </a:p>
          </p:txBody>
        </p:sp>
        <p:sp>
          <p:nvSpPr>
            <p:cNvPr id="17535" name="Line 208"/>
            <p:cNvSpPr>
              <a:spLocks noChangeShapeType="1"/>
            </p:cNvSpPr>
            <p:nvPr/>
          </p:nvSpPr>
          <p:spPr bwMode="auto">
            <a:xfrm>
              <a:off x="1540" y="752"/>
              <a:ext cx="558" cy="25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p>
          </p:txBody>
        </p:sp>
        <p:sp>
          <p:nvSpPr>
            <p:cNvPr id="17536" name="Line 209"/>
            <p:cNvSpPr>
              <a:spLocks noChangeShapeType="1"/>
            </p:cNvSpPr>
            <p:nvPr/>
          </p:nvSpPr>
          <p:spPr bwMode="auto">
            <a:xfrm flipV="1">
              <a:off x="1542" y="752"/>
              <a:ext cx="560" cy="25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grpSp>
      <p:sp>
        <p:nvSpPr>
          <p:cNvPr id="301266" name="Rectangle 210"/>
          <p:cNvSpPr>
            <a:spLocks noChangeArrowheads="1"/>
          </p:cNvSpPr>
          <p:nvPr/>
        </p:nvSpPr>
        <p:spPr bwMode="auto">
          <a:xfrm>
            <a:off x="3127375" y="6338888"/>
            <a:ext cx="933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t>30°</a:t>
            </a:r>
            <a:endParaRPr kumimoji="0" lang="en-US" altLang="ja-JP" i="1">
              <a:latin typeface="Bookman Old Style" pitchFamily="18" charset="0"/>
              <a:ea typeface="ＭＳ ゴシック" pitchFamily="49" charset="-128"/>
            </a:endParaRPr>
          </a:p>
        </p:txBody>
      </p:sp>
      <p:sp>
        <p:nvSpPr>
          <p:cNvPr id="301267" name="Rectangle 211"/>
          <p:cNvSpPr>
            <a:spLocks noChangeArrowheads="1"/>
          </p:cNvSpPr>
          <p:nvPr/>
        </p:nvSpPr>
        <p:spPr bwMode="auto">
          <a:xfrm>
            <a:off x="5581650" y="6338888"/>
            <a:ext cx="933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t>30°</a:t>
            </a:r>
            <a:endParaRPr kumimoji="0" lang="en-US" altLang="ja-JP" i="1">
              <a:latin typeface="Bookman Old Style" pitchFamily="18" charset="0"/>
              <a:ea typeface="ＭＳ ゴシック" pitchFamily="49" charset="-128"/>
            </a:endParaRPr>
          </a:p>
        </p:txBody>
      </p:sp>
      <p:sp>
        <p:nvSpPr>
          <p:cNvPr id="301268" name="AutoShape 212"/>
          <p:cNvSpPr>
            <a:spLocks noChangeArrowheads="1"/>
          </p:cNvSpPr>
          <p:nvPr/>
        </p:nvSpPr>
        <p:spPr bwMode="auto">
          <a:xfrm>
            <a:off x="7283450" y="566738"/>
            <a:ext cx="433388" cy="431800"/>
          </a:xfrm>
          <a:prstGeom prst="roundRect">
            <a:avLst>
              <a:gd name="adj" fmla="val 31250"/>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69" name="AutoShape 213"/>
          <p:cNvSpPr>
            <a:spLocks noChangeArrowheads="1"/>
          </p:cNvSpPr>
          <p:nvPr/>
        </p:nvSpPr>
        <p:spPr bwMode="auto">
          <a:xfrm>
            <a:off x="7832725" y="528638"/>
            <a:ext cx="774700" cy="425450"/>
          </a:xfrm>
          <a:prstGeom prst="roundRect">
            <a:avLst>
              <a:gd name="adj" fmla="val 30968"/>
            </a:avLst>
          </a:prstGeom>
          <a:noFill/>
          <a:ln w="28575">
            <a:solidFill>
              <a:srgbClr val="00FF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70" name="AutoShape 214"/>
          <p:cNvSpPr>
            <a:spLocks noChangeArrowheads="1"/>
          </p:cNvSpPr>
          <p:nvPr/>
        </p:nvSpPr>
        <p:spPr bwMode="auto">
          <a:xfrm>
            <a:off x="3168650" y="6378575"/>
            <a:ext cx="601663" cy="479425"/>
          </a:xfrm>
          <a:prstGeom prst="roundRect">
            <a:avLst>
              <a:gd name="adj" fmla="val 1390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71" name="AutoShape 215"/>
          <p:cNvSpPr>
            <a:spLocks noChangeArrowheads="1"/>
          </p:cNvSpPr>
          <p:nvPr/>
        </p:nvSpPr>
        <p:spPr bwMode="auto">
          <a:xfrm>
            <a:off x="5594350" y="6378575"/>
            <a:ext cx="601663" cy="479425"/>
          </a:xfrm>
          <a:prstGeom prst="roundRect">
            <a:avLst>
              <a:gd name="adj" fmla="val 22185"/>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72" name="Rectangle 216"/>
          <p:cNvSpPr>
            <a:spLocks noChangeArrowheads="1"/>
          </p:cNvSpPr>
          <p:nvPr/>
        </p:nvSpPr>
        <p:spPr bwMode="auto">
          <a:xfrm>
            <a:off x="2574925" y="6351588"/>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dirty="0">
                <a:latin typeface="Bookman Old Style" pitchFamily="18" charset="0"/>
                <a:ea typeface="ＭＳ ゴシック" pitchFamily="49" charset="-128"/>
              </a:rPr>
              <a:t>sin</a:t>
            </a:r>
            <a:endParaRPr kumimoji="0" lang="en-US" altLang="ja-JP" i="1" dirty="0">
              <a:latin typeface="Bookman Old Style" pitchFamily="18" charset="0"/>
              <a:ea typeface="ＭＳ ゴシック" pitchFamily="49" charset="-128"/>
            </a:endParaRPr>
          </a:p>
        </p:txBody>
      </p:sp>
      <p:sp>
        <p:nvSpPr>
          <p:cNvPr id="301273" name="Rectangle 217"/>
          <p:cNvSpPr>
            <a:spLocks noChangeArrowheads="1"/>
          </p:cNvSpPr>
          <p:nvPr/>
        </p:nvSpPr>
        <p:spPr bwMode="auto">
          <a:xfrm>
            <a:off x="4894263" y="6338888"/>
            <a:ext cx="841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Bookman Old Style" pitchFamily="18" charset="0"/>
                <a:ea typeface="ＭＳ ゴシック" pitchFamily="49" charset="-128"/>
              </a:rPr>
              <a:t>cos</a:t>
            </a:r>
            <a:endParaRPr kumimoji="0" lang="en-US" altLang="ja-JP" i="1">
              <a:latin typeface="Bookman Old Style" pitchFamily="18" charset="0"/>
              <a:ea typeface="ＭＳ ゴシック" pitchFamily="49" charset="-128"/>
            </a:endParaRPr>
          </a:p>
        </p:txBody>
      </p:sp>
      <p:sp>
        <p:nvSpPr>
          <p:cNvPr id="301274" name="AutoShape 218"/>
          <p:cNvSpPr>
            <a:spLocks noChangeArrowheads="1"/>
          </p:cNvSpPr>
          <p:nvPr/>
        </p:nvSpPr>
        <p:spPr bwMode="auto">
          <a:xfrm>
            <a:off x="4162425" y="6378575"/>
            <a:ext cx="800100" cy="479425"/>
          </a:xfrm>
          <a:prstGeom prst="roundRect">
            <a:avLst>
              <a:gd name="adj" fmla="val 25167"/>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275" name="Line 219"/>
          <p:cNvSpPr>
            <a:spLocks noChangeShapeType="1"/>
          </p:cNvSpPr>
          <p:nvPr/>
        </p:nvSpPr>
        <p:spPr bwMode="auto">
          <a:xfrm>
            <a:off x="1377950" y="6105525"/>
            <a:ext cx="442913" cy="33496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301276" name="Rectangle 220"/>
          <p:cNvSpPr>
            <a:spLocks noChangeArrowheads="1"/>
          </p:cNvSpPr>
          <p:nvPr/>
        </p:nvSpPr>
        <p:spPr bwMode="auto">
          <a:xfrm>
            <a:off x="4164013" y="6338888"/>
            <a:ext cx="960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ea typeface="ＭＳ ゴシック" pitchFamily="49" charset="-128"/>
              </a:rPr>
              <a:t>0.20</a:t>
            </a:r>
            <a:r>
              <a:rPr kumimoji="0" lang="en-US" altLang="ja-JP" i="1">
                <a:latin typeface="Bookman Old Style" pitchFamily="18" charset="0"/>
                <a:ea typeface="ＭＳ ゴシック" pitchFamily="49" charset="-128"/>
              </a:rPr>
              <a:t> </a:t>
            </a:r>
            <a:endParaRPr kumimoji="0" lang="en-US" altLang="ja-JP" i="1">
              <a:latin typeface="Symbol" pitchFamily="18" charset="2"/>
              <a:ea typeface="ＭＳ ゴシック" pitchFamily="49" charset="-128"/>
            </a:endParaRPr>
          </a:p>
        </p:txBody>
      </p:sp>
      <p:sp>
        <p:nvSpPr>
          <p:cNvPr id="301279" name="Rectangle 223"/>
          <p:cNvSpPr>
            <a:spLocks noChangeArrowheads="1"/>
          </p:cNvSpPr>
          <p:nvPr/>
        </p:nvSpPr>
        <p:spPr bwMode="auto">
          <a:xfrm>
            <a:off x="2511425" y="4378325"/>
            <a:ext cx="379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latin typeface="Symbol" pitchFamily="18" charset="2"/>
                <a:ea typeface="ＭＳ ゴシック" pitchFamily="49" charset="-128"/>
              </a:rPr>
              <a:t>-</a:t>
            </a:r>
          </a:p>
        </p:txBody>
      </p:sp>
      <p:sp>
        <p:nvSpPr>
          <p:cNvPr id="301174" name="AutoShape 118"/>
          <p:cNvSpPr>
            <a:spLocks noChangeArrowheads="1"/>
          </p:cNvSpPr>
          <p:nvPr/>
        </p:nvSpPr>
        <p:spPr bwMode="auto">
          <a:xfrm>
            <a:off x="2874963" y="4460875"/>
            <a:ext cx="376237" cy="431800"/>
          </a:xfrm>
          <a:prstGeom prst="roundRect">
            <a:avLst>
              <a:gd name="adj" fmla="val 27574"/>
            </a:avLst>
          </a:prstGeom>
          <a:noFill/>
          <a:ln w="28575">
            <a:solidFill>
              <a:srgbClr val="FF99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53" name="Line 97"/>
          <p:cNvSpPr>
            <a:spLocks noChangeShapeType="1"/>
          </p:cNvSpPr>
          <p:nvPr/>
        </p:nvSpPr>
        <p:spPr bwMode="auto">
          <a:xfrm flipH="1">
            <a:off x="1692275" y="981075"/>
            <a:ext cx="2376488" cy="360045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grpSp>
        <p:nvGrpSpPr>
          <p:cNvPr id="213" name="グループ化 212">
            <a:extLst>
              <a:ext uri="{FF2B5EF4-FFF2-40B4-BE49-F238E27FC236}">
                <a16:creationId xmlns:a16="http://schemas.microsoft.com/office/drawing/2014/main" id="{673FEDC3-13FF-4578-BC88-95562AFECFD6}"/>
              </a:ext>
            </a:extLst>
          </p:cNvPr>
          <p:cNvGrpSpPr/>
          <p:nvPr/>
        </p:nvGrpSpPr>
        <p:grpSpPr>
          <a:xfrm>
            <a:off x="6689521" y="5661025"/>
            <a:ext cx="2454479" cy="519113"/>
            <a:chOff x="6689521" y="5661025"/>
            <a:chExt cx="2454479" cy="519113"/>
          </a:xfrm>
        </p:grpSpPr>
        <p:sp>
          <p:nvSpPr>
            <p:cNvPr id="214" name="AutoShape 164">
              <a:extLst>
                <a:ext uri="{FF2B5EF4-FFF2-40B4-BE49-F238E27FC236}">
                  <a16:creationId xmlns:a16="http://schemas.microsoft.com/office/drawing/2014/main" id="{0A192964-80FE-47BF-B94B-B92660592F2D}"/>
                </a:ext>
              </a:extLst>
            </p:cNvPr>
            <p:cNvSpPr>
              <a:spLocks noChangeArrowheads="1"/>
            </p:cNvSpPr>
            <p:nvPr/>
          </p:nvSpPr>
          <p:spPr bwMode="auto">
            <a:xfrm>
              <a:off x="6689521" y="5695749"/>
              <a:ext cx="2403482" cy="463483"/>
            </a:xfrm>
            <a:prstGeom prst="roundRect">
              <a:avLst>
                <a:gd name="adj" fmla="val 50000"/>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15" name="Rectangle 8">
              <a:extLst>
                <a:ext uri="{FF2B5EF4-FFF2-40B4-BE49-F238E27FC236}">
                  <a16:creationId xmlns:a16="http://schemas.microsoft.com/office/drawing/2014/main" id="{2C8FBA61-9D33-4C6C-964B-083F82272E34}"/>
                </a:ext>
              </a:extLst>
            </p:cNvPr>
            <p:cNvSpPr>
              <a:spLocks noChangeArrowheads="1"/>
            </p:cNvSpPr>
            <p:nvPr/>
          </p:nvSpPr>
          <p:spPr bwMode="auto">
            <a:xfrm>
              <a:off x="6694488" y="5661025"/>
              <a:ext cx="2449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dirty="0">
                  <a:solidFill>
                    <a:srgbClr val="C84600"/>
                  </a:solidFill>
                </a:rPr>
                <a:t>加速度力図示</a:t>
              </a:r>
            </a:p>
          </p:txBody>
        </p:sp>
      </p:grpSp>
      <p:sp>
        <p:nvSpPr>
          <p:cNvPr id="301120" name="Rectangle 64"/>
          <p:cNvSpPr>
            <a:spLocks noChangeArrowheads="1"/>
          </p:cNvSpPr>
          <p:nvPr/>
        </p:nvSpPr>
        <p:spPr bwMode="auto">
          <a:xfrm>
            <a:off x="6516688" y="6307138"/>
            <a:ext cx="384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Symbol" pitchFamily="18" charset="2"/>
              </a:rPr>
              <a:t>=</a:t>
            </a:r>
          </a:p>
        </p:txBody>
      </p:sp>
      <p:grpSp>
        <p:nvGrpSpPr>
          <p:cNvPr id="8" name="Group 190"/>
          <p:cNvGrpSpPr>
            <a:grpSpLocks/>
          </p:cNvGrpSpPr>
          <p:nvPr/>
        </p:nvGrpSpPr>
        <p:grpSpPr bwMode="auto">
          <a:xfrm>
            <a:off x="6590167" y="5956754"/>
            <a:ext cx="287337" cy="430213"/>
            <a:chOff x="1474" y="1570"/>
            <a:chExt cx="1134" cy="1633"/>
          </a:xfrm>
        </p:grpSpPr>
        <p:sp>
          <p:nvSpPr>
            <p:cNvPr id="17537" name="AutoShape 191"/>
            <p:cNvSpPr>
              <a:spLocks noChangeArrowheads="1"/>
            </p:cNvSpPr>
            <p:nvPr/>
          </p:nvSpPr>
          <p:spPr bwMode="auto">
            <a:xfrm>
              <a:off x="1474" y="1570"/>
              <a:ext cx="1134" cy="1633"/>
            </a:xfrm>
            <a:prstGeom prst="roundRect">
              <a:avLst>
                <a:gd name="adj" fmla="val 14134"/>
              </a:avLst>
            </a:prstGeom>
            <a:solidFill>
              <a:srgbClr val="C0C0C0"/>
            </a:solidFill>
            <a:ln w="3175">
              <a:solidFill>
                <a:srgbClr val="969696"/>
              </a:solidFill>
              <a:round/>
              <a:headEnd/>
              <a:tailEnd/>
            </a:ln>
          </p:spPr>
          <p:txBody>
            <a:bodyPr anchor="ctr">
              <a:spAutoFit/>
            </a:bodyPr>
            <a:lstStyle/>
            <a:p>
              <a:endParaRPr lang="ja-JP" altLang="en-US"/>
            </a:p>
          </p:txBody>
        </p:sp>
        <p:sp>
          <p:nvSpPr>
            <p:cNvPr id="17538" name="AutoShape 192"/>
            <p:cNvSpPr>
              <a:spLocks noChangeArrowheads="1"/>
            </p:cNvSpPr>
            <p:nvPr/>
          </p:nvSpPr>
          <p:spPr bwMode="auto">
            <a:xfrm>
              <a:off x="1610" y="1842"/>
              <a:ext cx="862" cy="317"/>
            </a:xfrm>
            <a:prstGeom prst="roundRect">
              <a:avLst>
                <a:gd name="adj" fmla="val 18926"/>
              </a:avLst>
            </a:prstGeom>
            <a:solidFill>
              <a:schemeClr val="bg1"/>
            </a:solidFill>
            <a:ln w="3175">
              <a:solidFill>
                <a:srgbClr val="969696"/>
              </a:solidFill>
              <a:round/>
              <a:headEnd/>
              <a:tailEnd/>
            </a:ln>
          </p:spPr>
          <p:txBody>
            <a:bodyPr anchor="ctr">
              <a:spAutoFit/>
            </a:bodyPr>
            <a:lstStyle/>
            <a:p>
              <a:endParaRPr lang="ja-JP" altLang="en-US"/>
            </a:p>
          </p:txBody>
        </p:sp>
        <p:sp>
          <p:nvSpPr>
            <p:cNvPr id="17539" name="AutoShape 193"/>
            <p:cNvSpPr>
              <a:spLocks noChangeArrowheads="1"/>
            </p:cNvSpPr>
            <p:nvPr/>
          </p:nvSpPr>
          <p:spPr bwMode="auto">
            <a:xfrm>
              <a:off x="1610" y="229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40" name="AutoShape 194"/>
            <p:cNvSpPr>
              <a:spLocks noChangeArrowheads="1"/>
            </p:cNvSpPr>
            <p:nvPr/>
          </p:nvSpPr>
          <p:spPr bwMode="auto">
            <a:xfrm>
              <a:off x="1927" y="229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41" name="AutoShape 195"/>
            <p:cNvSpPr>
              <a:spLocks noChangeArrowheads="1"/>
            </p:cNvSpPr>
            <p:nvPr/>
          </p:nvSpPr>
          <p:spPr bwMode="auto">
            <a:xfrm>
              <a:off x="2245" y="229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42" name="AutoShape 196"/>
            <p:cNvSpPr>
              <a:spLocks noChangeArrowheads="1"/>
            </p:cNvSpPr>
            <p:nvPr/>
          </p:nvSpPr>
          <p:spPr bwMode="auto">
            <a:xfrm>
              <a:off x="1610" y="2523"/>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43" name="AutoShape 197"/>
            <p:cNvSpPr>
              <a:spLocks noChangeArrowheads="1"/>
            </p:cNvSpPr>
            <p:nvPr/>
          </p:nvSpPr>
          <p:spPr bwMode="auto">
            <a:xfrm>
              <a:off x="1927" y="2523"/>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44" name="AutoShape 198"/>
            <p:cNvSpPr>
              <a:spLocks noChangeArrowheads="1"/>
            </p:cNvSpPr>
            <p:nvPr/>
          </p:nvSpPr>
          <p:spPr bwMode="auto">
            <a:xfrm>
              <a:off x="2245" y="2523"/>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45" name="AutoShape 199"/>
            <p:cNvSpPr>
              <a:spLocks noChangeArrowheads="1"/>
            </p:cNvSpPr>
            <p:nvPr/>
          </p:nvSpPr>
          <p:spPr bwMode="auto">
            <a:xfrm>
              <a:off x="1610" y="2749"/>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46" name="AutoShape 200"/>
            <p:cNvSpPr>
              <a:spLocks noChangeArrowheads="1"/>
            </p:cNvSpPr>
            <p:nvPr/>
          </p:nvSpPr>
          <p:spPr bwMode="auto">
            <a:xfrm>
              <a:off x="1927" y="2749"/>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47" name="AutoShape 201"/>
            <p:cNvSpPr>
              <a:spLocks noChangeArrowheads="1"/>
            </p:cNvSpPr>
            <p:nvPr/>
          </p:nvSpPr>
          <p:spPr bwMode="auto">
            <a:xfrm>
              <a:off x="2245" y="2749"/>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48" name="AutoShape 202"/>
            <p:cNvSpPr>
              <a:spLocks noChangeArrowheads="1"/>
            </p:cNvSpPr>
            <p:nvPr/>
          </p:nvSpPr>
          <p:spPr bwMode="auto">
            <a:xfrm>
              <a:off x="1610" y="297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49" name="AutoShape 203"/>
            <p:cNvSpPr>
              <a:spLocks noChangeArrowheads="1"/>
            </p:cNvSpPr>
            <p:nvPr/>
          </p:nvSpPr>
          <p:spPr bwMode="auto">
            <a:xfrm>
              <a:off x="1927" y="297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sp>
          <p:nvSpPr>
            <p:cNvPr id="17550" name="AutoShape 204"/>
            <p:cNvSpPr>
              <a:spLocks noChangeArrowheads="1"/>
            </p:cNvSpPr>
            <p:nvPr/>
          </p:nvSpPr>
          <p:spPr bwMode="auto">
            <a:xfrm>
              <a:off x="2245" y="2976"/>
              <a:ext cx="227" cy="136"/>
            </a:xfrm>
            <a:prstGeom prst="roundRect">
              <a:avLst>
                <a:gd name="adj" fmla="val 50000"/>
              </a:avLst>
            </a:prstGeom>
            <a:solidFill>
              <a:schemeClr val="tx1"/>
            </a:solidFill>
            <a:ln w="3175">
              <a:solidFill>
                <a:srgbClr val="969696"/>
              </a:solidFill>
              <a:round/>
              <a:headEnd/>
              <a:tailEnd/>
            </a:ln>
          </p:spPr>
          <p:txBody>
            <a:bodyPr anchor="ctr">
              <a:spAutoFit/>
            </a:bodyPr>
            <a:lstStyle/>
            <a:p>
              <a:endParaRPr lang="ja-JP" altLang="en-US"/>
            </a:p>
          </p:txBody>
        </p:sp>
      </p:grpSp>
      <p:grpSp>
        <p:nvGrpSpPr>
          <p:cNvPr id="2" name="グループ化 1">
            <a:extLst>
              <a:ext uri="{FF2B5EF4-FFF2-40B4-BE49-F238E27FC236}">
                <a16:creationId xmlns:a16="http://schemas.microsoft.com/office/drawing/2014/main" id="{15B50508-E168-4CF7-B3CC-50CE117F7C4E}"/>
              </a:ext>
            </a:extLst>
          </p:cNvPr>
          <p:cNvGrpSpPr/>
          <p:nvPr/>
        </p:nvGrpSpPr>
        <p:grpSpPr>
          <a:xfrm>
            <a:off x="0" y="0"/>
            <a:ext cx="1962150" cy="519112"/>
            <a:chOff x="0" y="0"/>
            <a:chExt cx="1962150" cy="519112"/>
          </a:xfrm>
        </p:grpSpPr>
        <p:sp>
          <p:nvSpPr>
            <p:cNvPr id="218" name="AutoShape 164">
              <a:extLst>
                <a:ext uri="{FF2B5EF4-FFF2-40B4-BE49-F238E27FC236}">
                  <a16:creationId xmlns:a16="http://schemas.microsoft.com/office/drawing/2014/main" id="{255470E2-00BD-403C-B25E-6784AFF7759F}"/>
                </a:ext>
              </a:extLst>
            </p:cNvPr>
            <p:cNvSpPr>
              <a:spLocks noChangeArrowheads="1"/>
            </p:cNvSpPr>
            <p:nvPr/>
          </p:nvSpPr>
          <p:spPr bwMode="auto">
            <a:xfrm>
              <a:off x="12103" y="15951"/>
              <a:ext cx="1934815" cy="47567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219" name="Rectangle 33">
              <a:extLst>
                <a:ext uri="{FF2B5EF4-FFF2-40B4-BE49-F238E27FC236}">
                  <a16:creationId xmlns:a16="http://schemas.microsoft.com/office/drawing/2014/main" id="{13786C1E-76FE-4230-9177-B4CAF5E509E7}"/>
                </a:ext>
              </a:extLst>
            </p:cNvPr>
            <p:cNvSpPr>
              <a:spLocks noChangeArrowheads="1"/>
            </p:cNvSpPr>
            <p:nvPr/>
          </p:nvSpPr>
          <p:spPr bwMode="auto">
            <a:xfrm>
              <a:off x="0" y="0"/>
              <a:ext cx="1962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C84600"/>
                  </a:solidFill>
                </a:rPr>
                <a:t>運動方程式</a:t>
              </a:r>
            </a:p>
          </p:txBody>
        </p:sp>
      </p:grpSp>
    </p:spTree>
    <p:extLst>
      <p:ext uri="{BB962C8B-B14F-4D97-AF65-F5344CB8AC3E}">
        <p14:creationId xmlns:p14="http://schemas.microsoft.com/office/powerpoint/2010/main" val="2287808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11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11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11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119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01146"/>
                                        </p:tgtEl>
                                        <p:attrNameLst>
                                          <p:attrName>style.visibility</p:attrName>
                                        </p:attrNameLst>
                                      </p:cBhvr>
                                      <p:to>
                                        <p:strVal val="visible"/>
                                      </p:to>
                                    </p:set>
                                    <p:animEffect transition="in" filter="wipe(down)">
                                      <p:cBhvr>
                                        <p:cTn id="19" dur="500"/>
                                        <p:tgtEl>
                                          <p:spTgt spid="30114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01261"/>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01147"/>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301148"/>
                                        </p:tgtEl>
                                        <p:attrNameLst>
                                          <p:attrName>style.visibility</p:attrName>
                                        </p:attrNameLst>
                                      </p:cBhvr>
                                      <p:to>
                                        <p:strVal val="visible"/>
                                      </p:to>
                                    </p:set>
                                    <p:animEffect transition="in" filter="wipe(up)">
                                      <p:cBhvr>
                                        <p:cTn id="34" dur="500"/>
                                        <p:tgtEl>
                                          <p:spTgt spid="301148"/>
                                        </p:tgtEl>
                                      </p:cBhvr>
                                    </p:animEffect>
                                  </p:childTnLst>
                                </p:cTn>
                              </p:par>
                              <p:par>
                                <p:cTn id="35" presetID="1" presetClass="entr" presetSubtype="0" fill="hold" nodeType="withEffect">
                                  <p:stCondLst>
                                    <p:cond delay="0"/>
                                  </p:stCondLst>
                                  <p:childTnLst>
                                    <p:set>
                                      <p:cBhvr>
                                        <p:cTn id="36" dur="1" fill="hold">
                                          <p:stCondLst>
                                            <p:cond delay="0"/>
                                          </p:stCondLst>
                                        </p:cTn>
                                        <p:tgtEl>
                                          <p:spTgt spid="301175"/>
                                        </p:tgtEl>
                                        <p:attrNameLst>
                                          <p:attrName>style.visibility</p:attrName>
                                        </p:attrNameLst>
                                      </p:cBhvr>
                                      <p:to>
                                        <p:strVal val="visible"/>
                                      </p:to>
                                    </p:set>
                                  </p:childTnLst>
                                </p:cTn>
                              </p:par>
                              <p:par>
                                <p:cTn id="37" presetID="64" presetClass="path" presetSubtype="0" fill="hold" grpId="0" nodeType="withEffect">
                                  <p:stCondLst>
                                    <p:cond delay="0"/>
                                  </p:stCondLst>
                                  <p:childTnLst>
                                    <p:animMotion origin="layout" path="M 3.05556E-6 -4.44444E-6 L 0.26996 -0.21296 " pathEditMode="relative" rAng="0" ptsTypes="AA">
                                      <p:cBhvr>
                                        <p:cTn id="38" dur="500" spd="-100000" fill="hold"/>
                                        <p:tgtEl>
                                          <p:spTgt spid="301175"/>
                                        </p:tgtEl>
                                        <p:attrNameLst>
                                          <p:attrName>ppt_x</p:attrName>
                                          <p:attrName>ppt_y</p:attrName>
                                        </p:attrNameLst>
                                      </p:cBhvr>
                                      <p:rCtr x="13490" y="-10648"/>
                                    </p:animMotion>
                                  </p:childTnLst>
                                  <p:subTnLst>
                                    <p:set>
                                      <p:cBhvr override="childStyle">
                                        <p:cTn dur="1" fill="hold" display="0" masterRel="sameClick" afterEffect="1">
                                          <p:stCondLst>
                                            <p:cond evt="end" delay="0">
                                              <p:tn val="37"/>
                                            </p:cond>
                                          </p:stCondLst>
                                        </p:cTn>
                                        <p:tgtEl>
                                          <p:spTgt spid="301175"/>
                                        </p:tgtEl>
                                        <p:attrNameLst>
                                          <p:attrName>style.visibility</p:attrName>
                                        </p:attrNameLst>
                                      </p:cBhvr>
                                      <p:to>
                                        <p:strVal val="hidden"/>
                                      </p:to>
                                    </p:set>
                                  </p:subTnLst>
                                </p:cTn>
                              </p:par>
                            </p:childTnLst>
                          </p:cTn>
                        </p:par>
                        <p:par>
                          <p:cTn id="39" fill="hold" nodeType="afterGroup">
                            <p:stCondLst>
                              <p:cond delay="500"/>
                            </p:stCondLst>
                            <p:childTnLst>
                              <p:par>
                                <p:cTn id="40" presetID="1" presetClass="entr" presetSubtype="0" fill="hold" grpId="0" nodeType="afterEffect">
                                  <p:stCondLst>
                                    <p:cond delay="0"/>
                                  </p:stCondLst>
                                  <p:childTnLst>
                                    <p:set>
                                      <p:cBhvr>
                                        <p:cTn id="41" dur="1" fill="hold">
                                          <p:stCondLst>
                                            <p:cond delay="0"/>
                                          </p:stCondLst>
                                        </p:cTn>
                                        <p:tgtEl>
                                          <p:spTgt spid="301113"/>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01196"/>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xit" presetSubtype="0" fill="hold" grpId="1" nodeType="clickEffect">
                                  <p:stCondLst>
                                    <p:cond delay="0"/>
                                  </p:stCondLst>
                                  <p:childTnLst>
                                    <p:set>
                                      <p:cBhvr>
                                        <p:cTn id="47" dur="1" fill="hold">
                                          <p:stCondLst>
                                            <p:cond delay="0"/>
                                          </p:stCondLst>
                                        </p:cTn>
                                        <p:tgtEl>
                                          <p:spTgt spid="301147"/>
                                        </p:tgtEl>
                                        <p:attrNameLst>
                                          <p:attrName>style.visibility</p:attrName>
                                        </p:attrNameLst>
                                      </p:cBhvr>
                                      <p:to>
                                        <p:strVal val="hidden"/>
                                      </p:to>
                                    </p:set>
                                  </p:childTnLst>
                                </p:cTn>
                              </p:par>
                              <p:par>
                                <p:cTn id="48" presetID="1" presetClass="exit" presetSubtype="0" fill="hold" grpId="1" nodeType="withEffect">
                                  <p:stCondLst>
                                    <p:cond delay="0"/>
                                  </p:stCondLst>
                                  <p:childTnLst>
                                    <p:set>
                                      <p:cBhvr>
                                        <p:cTn id="49" dur="1" fill="hold">
                                          <p:stCondLst>
                                            <p:cond delay="0"/>
                                          </p:stCondLst>
                                        </p:cTn>
                                        <p:tgtEl>
                                          <p:spTgt spid="301146"/>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301148"/>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301175"/>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301195"/>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301196"/>
                                        </p:tgtEl>
                                        <p:attrNameLst>
                                          <p:attrName>style.visibility</p:attrName>
                                        </p:attrNameLst>
                                      </p:cBhvr>
                                      <p:to>
                                        <p:strVal val="hidden"/>
                                      </p:to>
                                    </p:set>
                                  </p:childTnLst>
                                </p:cTn>
                              </p:par>
                              <p:par>
                                <p:cTn id="58" presetID="3" presetClass="exit" presetSubtype="10" fill="hold" nodeType="withEffect">
                                  <p:stCondLst>
                                    <p:cond delay="0"/>
                                  </p:stCondLst>
                                  <p:childTnLst>
                                    <p:animEffect transition="out" filter="blinds(horizontal)">
                                      <p:cBhvr>
                                        <p:cTn id="59" dur="500"/>
                                        <p:tgtEl>
                                          <p:spTgt spid="9"/>
                                        </p:tgtEl>
                                      </p:cBhvr>
                                    </p:animEffect>
                                    <p:set>
                                      <p:cBhvr>
                                        <p:cTn id="60" dur="1" fill="hold">
                                          <p:stCondLst>
                                            <p:cond delay="499"/>
                                          </p:stCondLst>
                                        </p:cTn>
                                        <p:tgtEl>
                                          <p:spTgt spid="9"/>
                                        </p:tgtEl>
                                        <p:attrNameLst>
                                          <p:attrName>style.visibility</p:attrName>
                                        </p:attrNameLst>
                                      </p:cBhvr>
                                      <p:to>
                                        <p:strVal val="hidden"/>
                                      </p:to>
                                    </p:set>
                                  </p:childTnLst>
                                </p:cTn>
                              </p:par>
                              <p:par>
                                <p:cTn id="61" presetID="3" presetClass="exit" presetSubtype="10" fill="hold" grpId="1" nodeType="withEffect">
                                  <p:stCondLst>
                                    <p:cond delay="0"/>
                                  </p:stCondLst>
                                  <p:childTnLst>
                                    <p:animEffect transition="out" filter="blinds(horizontal)">
                                      <p:cBhvr>
                                        <p:cTn id="62" dur="500"/>
                                        <p:tgtEl>
                                          <p:spTgt spid="301261"/>
                                        </p:tgtEl>
                                      </p:cBhvr>
                                    </p:animEffect>
                                    <p:set>
                                      <p:cBhvr>
                                        <p:cTn id="63" dur="1" fill="hold">
                                          <p:stCondLst>
                                            <p:cond delay="499"/>
                                          </p:stCondLst>
                                        </p:cTn>
                                        <p:tgtEl>
                                          <p:spTgt spid="301261"/>
                                        </p:tgtEl>
                                        <p:attrNameLst>
                                          <p:attrName>style.visibility</p:attrName>
                                        </p:attrNameLst>
                                      </p:cBhvr>
                                      <p:to>
                                        <p:strVal val="hidden"/>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301123"/>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301137"/>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6"/>
                                        </p:tgtEl>
                                        <p:attrNameLst>
                                          <p:attrName>style.visibility</p:attrName>
                                        </p:attrNameLst>
                                      </p:cBhvr>
                                      <p:to>
                                        <p:strVal val="visible"/>
                                      </p:to>
                                    </p:set>
                                  </p:childTnLst>
                                </p:cTn>
                              </p:par>
                              <p:par>
                                <p:cTn id="72" presetID="29" presetClass="path" presetSubtype="0" repeatCount="indefinite" fill="hold" nodeType="withEffect">
                                  <p:stCondLst>
                                    <p:cond delay="0"/>
                                  </p:stCondLst>
                                  <p:endCondLst>
                                    <p:cond evt="onNext" delay="0">
                                      <p:tgtEl>
                                        <p:sldTgt/>
                                      </p:tgtEl>
                                    </p:cond>
                                  </p:endCondLst>
                                  <p:childTnLst>
                                    <p:animMotion origin="layout" path="M -2.77778E-6 0.0051 C 0.00018 0.00487 0.00035 0.00463 0.00052 0.00417 C 0.00087 0.00324 0.00087 0.00232 0.0007 0.00209 C 0.00035 0.00209 -0.00017 0.00255 -0.00052 0.00371 C -0.00069 0.00417 -0.00069 0.00487 -0.00087 0.0051 C -0.00087 0.00533 -0.00087 0.00579 -0.00087 0.00602 C -0.00087 0.00718 -0.00069 0.00834 -0.00034 0.00834 C -2.77778E-6 0.00834 0.00018 0.00718 0.00018 0.00602 C 0.00018 0.00556 0.00018 0.0051 -2.77778E-6 0.00463 C -2.77778E-6 0.0044 -0.00017 0.00394 -0.00017 0.00371 C -0.00052 0.00255 -0.00104 0.00209 -0.00139 0.00209 C -0.00156 0.00232 -0.00156 0.00324 -0.00121 0.0044 C -0.00104 0.00487 -0.00087 0.0051 -0.00052 0.00556 C -0.00052 0.00579 -0.00034 0.00602 -2.77778E-6 0.00625 C 0.0007 0.00695 0.00122 0.00718 0.00157 0.00695 C 0.00174 0.00672 0.00122 0.00579 0.00052 0.0051 C 0.00035 0.00487 -2.77778E-6 0.00463 -0.00017 0.0044 C -0.00052 0.00417 -0.00069 0.00417 -0.00104 0.00417 C -0.00191 0.00394 -0.0026 0.00394 -0.0026 0.00417 C -0.0026 0.00463 -0.00208 0.0051 -0.00121 0.00533 C -0.00087 0.00556 -0.00052 0.00556 -0.00017 0.00556 C -2.77778E-6 0.00556 0.00035 0.00556 0.00052 0.00533 C 0.00139 0.0051 0.00209 0.00463 0.00191 0.00417 C 0.00191 0.00394 0.00122 0.00371 0.00035 0.00394 C -2.77778E-6 0.00417 -0.00052 0.0044 -0.00069 0.0044 C -0.00087 0.00463 -0.00104 0.00487 -0.00139 0.0051 C -0.00191 0.00579 -0.00243 0.00672 -0.00225 0.00695 C -0.00208 0.00718 -0.00139 0.00695 -0.00069 0.00625 C -0.00034 0.00579 -2.77778E-6 0.00556 -2.77778E-6 0.0051 Z " pathEditMode="relative" rAng="0" ptsTypes="fffffffffffffffffffffffffffff">
                                      <p:cBhvr>
                                        <p:cTn id="73" dur="500" fill="hold"/>
                                        <p:tgtEl>
                                          <p:spTgt spid="6"/>
                                        </p:tgtEl>
                                        <p:attrNameLst>
                                          <p:attrName>ppt_x</p:attrName>
                                          <p:attrName>ppt_y</p:attrName>
                                        </p:attrNameLst>
                                      </p:cBhvr>
                                      <p:rCtr x="-35" y="0"/>
                                    </p:animMotion>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301122"/>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301164"/>
                                        </p:tgtEl>
                                        <p:attrNameLst>
                                          <p:attrName>style.visibility</p:attrName>
                                        </p:attrNameLst>
                                      </p:cBhvr>
                                      <p:to>
                                        <p:strVal val="visible"/>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301139"/>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301124"/>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301138"/>
                                        </p:tgtEl>
                                        <p:attrNameLst>
                                          <p:attrName>style.visibility</p:attrName>
                                        </p:attrNameLst>
                                      </p:cBhvr>
                                      <p:to>
                                        <p:strVal val="visible"/>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301167"/>
                                        </p:tgtEl>
                                        <p:attrNameLst>
                                          <p:attrName>style.visibility</p:attrName>
                                        </p:attrNameLst>
                                      </p:cBhvr>
                                      <p:to>
                                        <p:strVal val="visible"/>
                                      </p:to>
                                    </p:se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4" fill="hold" grpId="0" nodeType="clickEffect">
                                  <p:stCondLst>
                                    <p:cond delay="0"/>
                                  </p:stCondLst>
                                  <p:childTnLst>
                                    <p:set>
                                      <p:cBhvr>
                                        <p:cTn id="97" dur="1" fill="hold">
                                          <p:stCondLst>
                                            <p:cond delay="0"/>
                                          </p:stCondLst>
                                        </p:cTn>
                                        <p:tgtEl>
                                          <p:spTgt spid="301204"/>
                                        </p:tgtEl>
                                        <p:attrNameLst>
                                          <p:attrName>style.visibility</p:attrName>
                                        </p:attrNameLst>
                                      </p:cBhvr>
                                      <p:to>
                                        <p:strVal val="visible"/>
                                      </p:to>
                                    </p:set>
                                    <p:animEffect transition="in" filter="wipe(down)">
                                      <p:cBhvr>
                                        <p:cTn id="98" dur="500"/>
                                        <p:tgtEl>
                                          <p:spTgt spid="301204"/>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0110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301108"/>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01197"/>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301200"/>
                                        </p:tgtEl>
                                        <p:attrNameLst>
                                          <p:attrName>style.visibility</p:attrName>
                                        </p:attrNameLst>
                                      </p:cBhvr>
                                      <p:to>
                                        <p:strVal val="visible"/>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 presetClass="exit" presetSubtype="0" fill="hold" grpId="1" nodeType="clickEffect">
                                  <p:stCondLst>
                                    <p:cond delay="0"/>
                                  </p:stCondLst>
                                  <p:childTnLst>
                                    <p:set>
                                      <p:cBhvr>
                                        <p:cTn id="114" dur="1" fill="hold">
                                          <p:stCondLst>
                                            <p:cond delay="0"/>
                                          </p:stCondLst>
                                        </p:cTn>
                                        <p:tgtEl>
                                          <p:spTgt spid="301167"/>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301204"/>
                                        </p:tgtEl>
                                        <p:attrNameLst>
                                          <p:attrName>style.visibility</p:attrName>
                                        </p:attrNameLst>
                                      </p:cBhvr>
                                      <p:to>
                                        <p:strVal val="hidden"/>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4" fill="hold" grpId="0" nodeType="clickEffect">
                                  <p:stCondLst>
                                    <p:cond delay="0"/>
                                  </p:stCondLst>
                                  <p:childTnLst>
                                    <p:set>
                                      <p:cBhvr>
                                        <p:cTn id="120" dur="1" fill="hold">
                                          <p:stCondLst>
                                            <p:cond delay="0"/>
                                          </p:stCondLst>
                                        </p:cTn>
                                        <p:tgtEl>
                                          <p:spTgt spid="301149"/>
                                        </p:tgtEl>
                                        <p:attrNameLst>
                                          <p:attrName>style.visibility</p:attrName>
                                        </p:attrNameLst>
                                      </p:cBhvr>
                                      <p:to>
                                        <p:strVal val="visible"/>
                                      </p:to>
                                    </p:set>
                                    <p:animEffect transition="in" filter="wipe(down)">
                                      <p:cBhvr>
                                        <p:cTn id="121" dur="500"/>
                                        <p:tgtEl>
                                          <p:spTgt spid="301149"/>
                                        </p:tgtEl>
                                      </p:cBhvr>
                                    </p:animEffect>
                                  </p:childTnLst>
                                </p:cTn>
                              </p:par>
                            </p:childTnLst>
                          </p:cTn>
                        </p:par>
                        <p:par>
                          <p:cTn id="122" fill="hold" nodeType="afterGroup">
                            <p:stCondLst>
                              <p:cond delay="500"/>
                            </p:stCondLst>
                            <p:childTnLst>
                              <p:par>
                                <p:cTn id="123" presetID="1" presetClass="entr" presetSubtype="0" fill="hold" grpId="0" nodeType="afterEffect">
                                  <p:stCondLst>
                                    <p:cond delay="0"/>
                                  </p:stCondLst>
                                  <p:childTnLst>
                                    <p:set>
                                      <p:cBhvr>
                                        <p:cTn id="124" dur="1" fill="hold">
                                          <p:stCondLst>
                                            <p:cond delay="0"/>
                                          </p:stCondLst>
                                        </p:cTn>
                                        <p:tgtEl>
                                          <p:spTgt spid="301193"/>
                                        </p:tgtEl>
                                        <p:attrNameLst>
                                          <p:attrName>style.visibility</p:attrName>
                                        </p:attrNameLst>
                                      </p:cBhvr>
                                      <p:to>
                                        <p:strVal val="visible"/>
                                      </p:to>
                                    </p:se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301198"/>
                                        </p:tgtEl>
                                        <p:attrNameLst>
                                          <p:attrName>style.visibility</p:attrName>
                                        </p:attrNameLst>
                                      </p:cBhvr>
                                      <p:to>
                                        <p:strVal val="visible"/>
                                      </p:to>
                                    </p:se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1" fill="hold" grpId="0" nodeType="clickEffect">
                                  <p:stCondLst>
                                    <p:cond delay="0"/>
                                  </p:stCondLst>
                                  <p:childTnLst>
                                    <p:set>
                                      <p:cBhvr>
                                        <p:cTn id="132" dur="1" fill="hold">
                                          <p:stCondLst>
                                            <p:cond delay="0"/>
                                          </p:stCondLst>
                                        </p:cTn>
                                        <p:tgtEl>
                                          <p:spTgt spid="301194"/>
                                        </p:tgtEl>
                                        <p:attrNameLst>
                                          <p:attrName>style.visibility</p:attrName>
                                        </p:attrNameLst>
                                      </p:cBhvr>
                                      <p:to>
                                        <p:strVal val="visible"/>
                                      </p:to>
                                    </p:set>
                                    <p:animEffect transition="in" filter="wipe(up)">
                                      <p:cBhvr>
                                        <p:cTn id="133" dur="500"/>
                                        <p:tgtEl>
                                          <p:spTgt spid="301194"/>
                                        </p:tgtEl>
                                      </p:cBhvr>
                                    </p:animEffect>
                                  </p:childTnLst>
                                </p:cTn>
                              </p:par>
                              <p:par>
                                <p:cTn id="134" presetID="1" presetClass="entr" presetSubtype="0" fill="hold" nodeType="withEffect">
                                  <p:stCondLst>
                                    <p:cond delay="0"/>
                                  </p:stCondLst>
                                  <p:childTnLst>
                                    <p:set>
                                      <p:cBhvr>
                                        <p:cTn id="135" dur="1" fill="hold">
                                          <p:stCondLst>
                                            <p:cond delay="0"/>
                                          </p:stCondLst>
                                        </p:cTn>
                                        <p:tgtEl>
                                          <p:spTgt spid="301191"/>
                                        </p:tgtEl>
                                        <p:attrNameLst>
                                          <p:attrName>style.visibility</p:attrName>
                                        </p:attrNameLst>
                                      </p:cBhvr>
                                      <p:to>
                                        <p:strVal val="visible"/>
                                      </p:to>
                                    </p:set>
                                  </p:childTnLst>
                                </p:cTn>
                              </p:par>
                              <p:par>
                                <p:cTn id="136" presetID="64" presetClass="path" presetSubtype="0" fill="hold" grpId="0" nodeType="withEffect">
                                  <p:stCondLst>
                                    <p:cond delay="0"/>
                                  </p:stCondLst>
                                  <p:childTnLst>
                                    <p:animMotion origin="layout" path="M -1.94444E-6 -4.18131E-6 L 0.78594 -0.37904 " pathEditMode="relative" rAng="0" ptsTypes="AA">
                                      <p:cBhvr>
                                        <p:cTn id="137" dur="500" spd="-100000" fill="hold"/>
                                        <p:tgtEl>
                                          <p:spTgt spid="301191"/>
                                        </p:tgtEl>
                                        <p:attrNameLst>
                                          <p:attrName>ppt_x</p:attrName>
                                          <p:attrName>ppt_y</p:attrName>
                                        </p:attrNameLst>
                                      </p:cBhvr>
                                      <p:rCtr x="39288" y="-18964"/>
                                    </p:animMotion>
                                  </p:childTnLst>
                                  <p:subTnLst>
                                    <p:set>
                                      <p:cBhvr override="childStyle">
                                        <p:cTn dur="1" fill="hold" display="0" masterRel="sameClick" afterEffect="1">
                                          <p:stCondLst>
                                            <p:cond evt="end" delay="0">
                                              <p:tn val="136"/>
                                            </p:cond>
                                          </p:stCondLst>
                                        </p:cTn>
                                        <p:tgtEl>
                                          <p:spTgt spid="301191"/>
                                        </p:tgtEl>
                                        <p:attrNameLst>
                                          <p:attrName>style.visibility</p:attrName>
                                        </p:attrNameLst>
                                      </p:cBhvr>
                                      <p:to>
                                        <p:strVal val="hidden"/>
                                      </p:to>
                                    </p:set>
                                  </p:subTnLst>
                                </p:cTn>
                              </p:par>
                            </p:childTnLst>
                          </p:cTn>
                        </p:par>
                        <p:par>
                          <p:cTn id="138" fill="hold" nodeType="afterGroup">
                            <p:stCondLst>
                              <p:cond delay="500"/>
                            </p:stCondLst>
                            <p:childTnLst>
                              <p:par>
                                <p:cTn id="139" presetID="1" presetClass="entr" presetSubtype="0" fill="hold" grpId="0" nodeType="afterEffect">
                                  <p:stCondLst>
                                    <p:cond delay="0"/>
                                  </p:stCondLst>
                                  <p:childTnLst>
                                    <p:set>
                                      <p:cBhvr>
                                        <p:cTn id="140" dur="1" fill="hold">
                                          <p:stCondLst>
                                            <p:cond delay="0"/>
                                          </p:stCondLst>
                                        </p:cTn>
                                        <p:tgtEl>
                                          <p:spTgt spid="301110"/>
                                        </p:tgtEl>
                                        <p:attrNameLst>
                                          <p:attrName>style.visibility</p:attrName>
                                        </p:attrNameLst>
                                      </p:cBhvr>
                                      <p:to>
                                        <p:strVal val="visible"/>
                                      </p:to>
                                    </p:se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 presetClass="exit" presetSubtype="0" fill="hold" grpId="1" nodeType="clickEffect">
                                  <p:stCondLst>
                                    <p:cond delay="0"/>
                                  </p:stCondLst>
                                  <p:childTnLst>
                                    <p:set>
                                      <p:cBhvr>
                                        <p:cTn id="144" dur="1" fill="hold">
                                          <p:stCondLst>
                                            <p:cond delay="0"/>
                                          </p:stCondLst>
                                        </p:cTn>
                                        <p:tgtEl>
                                          <p:spTgt spid="301109"/>
                                        </p:tgtEl>
                                        <p:attrNameLst>
                                          <p:attrName>style.visibility</p:attrName>
                                        </p:attrNameLst>
                                      </p:cBhvr>
                                      <p:to>
                                        <p:strVal val="hidden"/>
                                      </p:to>
                                    </p:set>
                                  </p:childTnLst>
                                </p:cTn>
                              </p:par>
                              <p:par>
                                <p:cTn id="145" presetID="1" presetClass="exit" presetSubtype="0" fill="hold" grpId="1" nodeType="withEffect">
                                  <p:stCondLst>
                                    <p:cond delay="0"/>
                                  </p:stCondLst>
                                  <p:childTnLst>
                                    <p:set>
                                      <p:cBhvr>
                                        <p:cTn id="146" dur="1" fill="hold">
                                          <p:stCondLst>
                                            <p:cond delay="0"/>
                                          </p:stCondLst>
                                        </p:cTn>
                                        <p:tgtEl>
                                          <p:spTgt spid="301149"/>
                                        </p:tgtEl>
                                        <p:attrNameLst>
                                          <p:attrName>style.visibility</p:attrName>
                                        </p:attrNameLst>
                                      </p:cBhvr>
                                      <p:to>
                                        <p:strVal val="hidden"/>
                                      </p:to>
                                    </p:set>
                                  </p:childTnLst>
                                </p:cTn>
                              </p:par>
                              <p:par>
                                <p:cTn id="147" presetID="1" presetClass="exit" presetSubtype="0" fill="hold" grpId="1" nodeType="withEffect">
                                  <p:stCondLst>
                                    <p:cond delay="0"/>
                                  </p:stCondLst>
                                  <p:childTnLst>
                                    <p:set>
                                      <p:cBhvr>
                                        <p:cTn id="148" dur="1" fill="hold">
                                          <p:stCondLst>
                                            <p:cond delay="0"/>
                                          </p:stCondLst>
                                        </p:cTn>
                                        <p:tgtEl>
                                          <p:spTgt spid="301194"/>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301193"/>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301198"/>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301197"/>
                                        </p:tgtEl>
                                        <p:attrNameLst>
                                          <p:attrName>style.visibility</p:attrName>
                                        </p:attrNameLst>
                                      </p:cBhvr>
                                      <p:to>
                                        <p:strVal val="hidden"/>
                                      </p:to>
                                    </p:se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22" presetClass="entr" presetSubtype="2" fill="hold" grpId="0" nodeType="clickEffect">
                                  <p:stCondLst>
                                    <p:cond delay="0"/>
                                  </p:stCondLst>
                                  <p:childTnLst>
                                    <p:set>
                                      <p:cBhvr>
                                        <p:cTn id="158" dur="1" fill="hold">
                                          <p:stCondLst>
                                            <p:cond delay="0"/>
                                          </p:stCondLst>
                                        </p:cTn>
                                        <p:tgtEl>
                                          <p:spTgt spid="301150"/>
                                        </p:tgtEl>
                                        <p:attrNameLst>
                                          <p:attrName>style.visibility</p:attrName>
                                        </p:attrNameLst>
                                      </p:cBhvr>
                                      <p:to>
                                        <p:strVal val="visible"/>
                                      </p:to>
                                    </p:set>
                                    <p:animEffect transition="in" filter="wipe(right)">
                                      <p:cBhvr>
                                        <p:cTn id="159" dur="500"/>
                                        <p:tgtEl>
                                          <p:spTgt spid="301150"/>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1" presetClass="entr" presetSubtype="0" fill="hold" grpId="0" nodeType="clickEffect">
                                  <p:stCondLst>
                                    <p:cond delay="0"/>
                                  </p:stCondLst>
                                  <p:childTnLst>
                                    <p:set>
                                      <p:cBhvr>
                                        <p:cTn id="163" dur="1" fill="hold">
                                          <p:stCondLst>
                                            <p:cond delay="0"/>
                                          </p:stCondLst>
                                        </p:cTn>
                                        <p:tgtEl>
                                          <p:spTgt spid="301201"/>
                                        </p:tgtEl>
                                        <p:attrNameLst>
                                          <p:attrName>style.visibility</p:attrName>
                                        </p:attrNameLst>
                                      </p:cBhvr>
                                      <p:to>
                                        <p:strVal val="visible"/>
                                      </p:to>
                                    </p:se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22" presetClass="entr" presetSubtype="2" fill="hold" grpId="0" nodeType="clickEffect">
                                  <p:stCondLst>
                                    <p:cond delay="0"/>
                                  </p:stCondLst>
                                  <p:childTnLst>
                                    <p:set>
                                      <p:cBhvr>
                                        <p:cTn id="167" dur="1" fill="hold">
                                          <p:stCondLst>
                                            <p:cond delay="0"/>
                                          </p:stCondLst>
                                        </p:cTn>
                                        <p:tgtEl>
                                          <p:spTgt spid="301151"/>
                                        </p:tgtEl>
                                        <p:attrNameLst>
                                          <p:attrName>style.visibility</p:attrName>
                                        </p:attrNameLst>
                                      </p:cBhvr>
                                      <p:to>
                                        <p:strVal val="visible"/>
                                      </p:to>
                                    </p:set>
                                    <p:animEffect transition="in" filter="wipe(right)">
                                      <p:cBhvr>
                                        <p:cTn id="168" dur="500"/>
                                        <p:tgtEl>
                                          <p:spTgt spid="301151"/>
                                        </p:tgtEl>
                                      </p:cBhvr>
                                    </p:animEffect>
                                  </p:childTnLst>
                                </p:cTn>
                              </p:par>
                              <p:par>
                                <p:cTn id="169" presetID="1" presetClass="entr" presetSubtype="0" fill="hold" nodeType="withEffect">
                                  <p:stCondLst>
                                    <p:cond delay="0"/>
                                  </p:stCondLst>
                                  <p:childTnLst>
                                    <p:set>
                                      <p:cBhvr>
                                        <p:cTn id="170" dur="1" fill="hold">
                                          <p:stCondLst>
                                            <p:cond delay="0"/>
                                          </p:stCondLst>
                                        </p:cTn>
                                        <p:tgtEl>
                                          <p:spTgt spid="301199"/>
                                        </p:tgtEl>
                                        <p:attrNameLst>
                                          <p:attrName>style.visibility</p:attrName>
                                        </p:attrNameLst>
                                      </p:cBhvr>
                                      <p:to>
                                        <p:strVal val="visible"/>
                                      </p:to>
                                    </p:set>
                                  </p:childTnLst>
                                </p:cTn>
                              </p:par>
                              <p:par>
                                <p:cTn id="171" presetID="64" presetClass="path" presetSubtype="0" fill="hold" grpId="0" nodeType="withEffect">
                                  <p:stCondLst>
                                    <p:cond delay="0"/>
                                  </p:stCondLst>
                                  <p:childTnLst>
                                    <p:animMotion origin="layout" path="M 5E-6 -1.64662E-6 L 0.15469 -0.11679 " pathEditMode="relative" rAng="0" ptsTypes="AA">
                                      <p:cBhvr>
                                        <p:cTn id="172" dur="500" spd="-100000" fill="hold"/>
                                        <p:tgtEl>
                                          <p:spTgt spid="301199"/>
                                        </p:tgtEl>
                                        <p:attrNameLst>
                                          <p:attrName>ppt_x</p:attrName>
                                          <p:attrName>ppt_y</p:attrName>
                                        </p:attrNameLst>
                                      </p:cBhvr>
                                      <p:rCtr x="7726" y="-5851"/>
                                    </p:animMotion>
                                  </p:childTnLst>
                                  <p:subTnLst>
                                    <p:set>
                                      <p:cBhvr override="childStyle">
                                        <p:cTn dur="1" fill="hold" display="0" masterRel="sameClick" afterEffect="1">
                                          <p:stCondLst>
                                            <p:cond evt="end" delay="0">
                                              <p:tn val="171"/>
                                            </p:cond>
                                          </p:stCondLst>
                                        </p:cTn>
                                        <p:tgtEl>
                                          <p:spTgt spid="301199"/>
                                        </p:tgtEl>
                                        <p:attrNameLst>
                                          <p:attrName>style.visibility</p:attrName>
                                        </p:attrNameLst>
                                      </p:cBhvr>
                                      <p:to>
                                        <p:strVal val="hidden"/>
                                      </p:to>
                                    </p:set>
                                  </p:subTnLst>
                                </p:cTn>
                              </p:par>
                            </p:childTnLst>
                          </p:cTn>
                        </p:par>
                        <p:par>
                          <p:cTn id="173" fill="hold" nodeType="afterGroup">
                            <p:stCondLst>
                              <p:cond delay="500"/>
                            </p:stCondLst>
                            <p:childTnLst>
                              <p:par>
                                <p:cTn id="174" presetID="1" presetClass="entr" presetSubtype="0" fill="hold" grpId="0" nodeType="afterEffect">
                                  <p:stCondLst>
                                    <p:cond delay="0"/>
                                  </p:stCondLst>
                                  <p:childTnLst>
                                    <p:set>
                                      <p:cBhvr>
                                        <p:cTn id="175" dur="1" fill="hold">
                                          <p:stCondLst>
                                            <p:cond delay="0"/>
                                          </p:stCondLst>
                                        </p:cTn>
                                        <p:tgtEl>
                                          <p:spTgt spid="301111"/>
                                        </p:tgtEl>
                                        <p:attrNameLst>
                                          <p:attrName>style.visibility</p:attrName>
                                        </p:attrNameLst>
                                      </p:cBhvr>
                                      <p:to>
                                        <p:strVal val="visible"/>
                                      </p:to>
                                    </p:se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 presetClass="exit" presetSubtype="0" fill="hold" grpId="1" nodeType="clickEffect">
                                  <p:stCondLst>
                                    <p:cond delay="0"/>
                                  </p:stCondLst>
                                  <p:childTnLst>
                                    <p:set>
                                      <p:cBhvr>
                                        <p:cTn id="179" dur="1" fill="hold">
                                          <p:stCondLst>
                                            <p:cond delay="0"/>
                                          </p:stCondLst>
                                        </p:cTn>
                                        <p:tgtEl>
                                          <p:spTgt spid="301108"/>
                                        </p:tgtEl>
                                        <p:attrNameLst>
                                          <p:attrName>style.visibility</p:attrName>
                                        </p:attrNameLst>
                                      </p:cBhvr>
                                      <p:to>
                                        <p:strVal val="hidden"/>
                                      </p:to>
                                    </p:set>
                                  </p:childTnLst>
                                </p:cTn>
                              </p:par>
                              <p:par>
                                <p:cTn id="180" presetID="1" presetClass="exit" presetSubtype="0" fill="hold" grpId="1" nodeType="withEffect">
                                  <p:stCondLst>
                                    <p:cond delay="0"/>
                                  </p:stCondLst>
                                  <p:childTnLst>
                                    <p:set>
                                      <p:cBhvr>
                                        <p:cTn id="181" dur="1" fill="hold">
                                          <p:stCondLst>
                                            <p:cond delay="0"/>
                                          </p:stCondLst>
                                        </p:cTn>
                                        <p:tgtEl>
                                          <p:spTgt spid="301150"/>
                                        </p:tgtEl>
                                        <p:attrNameLst>
                                          <p:attrName>style.visibility</p:attrName>
                                        </p:attrNameLst>
                                      </p:cBhvr>
                                      <p:to>
                                        <p:strVal val="hidden"/>
                                      </p:to>
                                    </p:set>
                                  </p:childTnLst>
                                </p:cTn>
                              </p:par>
                              <p:par>
                                <p:cTn id="182" presetID="1" presetClass="exit" presetSubtype="0" fill="hold" grpId="1" nodeType="withEffect">
                                  <p:stCondLst>
                                    <p:cond delay="0"/>
                                  </p:stCondLst>
                                  <p:childTnLst>
                                    <p:set>
                                      <p:cBhvr>
                                        <p:cTn id="183" dur="1" fill="hold">
                                          <p:stCondLst>
                                            <p:cond delay="0"/>
                                          </p:stCondLst>
                                        </p:cTn>
                                        <p:tgtEl>
                                          <p:spTgt spid="301151"/>
                                        </p:tgtEl>
                                        <p:attrNameLst>
                                          <p:attrName>style.visibility</p:attrName>
                                        </p:attrNameLst>
                                      </p:cBhvr>
                                      <p:to>
                                        <p:strVal val="hidden"/>
                                      </p:to>
                                    </p:set>
                                  </p:childTnLst>
                                </p:cTn>
                              </p:par>
                              <p:par>
                                <p:cTn id="184" presetID="1" presetClass="exit" presetSubtype="0" fill="hold" grpId="1" nodeType="withEffect">
                                  <p:stCondLst>
                                    <p:cond delay="0"/>
                                  </p:stCondLst>
                                  <p:childTnLst>
                                    <p:set>
                                      <p:cBhvr>
                                        <p:cTn id="185" dur="1" fill="hold">
                                          <p:stCondLst>
                                            <p:cond delay="0"/>
                                          </p:stCondLst>
                                        </p:cTn>
                                        <p:tgtEl>
                                          <p:spTgt spid="301201"/>
                                        </p:tgtEl>
                                        <p:attrNameLst>
                                          <p:attrName>style.visibility</p:attrName>
                                        </p:attrNameLst>
                                      </p:cBhvr>
                                      <p:to>
                                        <p:strVal val="hidden"/>
                                      </p:to>
                                    </p:set>
                                  </p:childTnLst>
                                </p:cTn>
                              </p:par>
                              <p:par>
                                <p:cTn id="186" presetID="1" presetClass="exit" presetSubtype="0" fill="hold" grpId="1" nodeType="withEffect">
                                  <p:stCondLst>
                                    <p:cond delay="0"/>
                                  </p:stCondLst>
                                  <p:childTnLst>
                                    <p:set>
                                      <p:cBhvr>
                                        <p:cTn id="187" dur="1" fill="hold">
                                          <p:stCondLst>
                                            <p:cond delay="0"/>
                                          </p:stCondLst>
                                        </p:cTn>
                                        <p:tgtEl>
                                          <p:spTgt spid="301200"/>
                                        </p:tgtEl>
                                        <p:attrNameLst>
                                          <p:attrName>style.visibility</p:attrName>
                                        </p:attrNameLst>
                                      </p:cBhvr>
                                      <p:to>
                                        <p:strVal val="hidden"/>
                                      </p:to>
                                    </p:se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1" presetClass="entr" presetSubtype="0" fill="hold" grpId="0" nodeType="clickEffect">
                                  <p:stCondLst>
                                    <p:cond delay="0"/>
                                  </p:stCondLst>
                                  <p:childTnLst>
                                    <p:set>
                                      <p:cBhvr>
                                        <p:cTn id="191" dur="1" fill="hold">
                                          <p:stCondLst>
                                            <p:cond delay="0"/>
                                          </p:stCondLst>
                                        </p:cTn>
                                        <p:tgtEl>
                                          <p:spTgt spid="301125"/>
                                        </p:tgtEl>
                                        <p:attrNameLst>
                                          <p:attrName>style.visibility</p:attrName>
                                        </p:attrNameLst>
                                      </p:cBhvr>
                                      <p:to>
                                        <p:strVal val="visible"/>
                                      </p:to>
                                    </p:set>
                                  </p:childTnLst>
                                </p:cTn>
                              </p:par>
                              <p:par>
                                <p:cTn id="192" presetID="1" presetClass="entr" presetSubtype="0" fill="hold" grpId="0" nodeType="withEffect">
                                  <p:stCondLst>
                                    <p:cond delay="0"/>
                                  </p:stCondLst>
                                  <p:childTnLst>
                                    <p:set>
                                      <p:cBhvr>
                                        <p:cTn id="193" dur="1" fill="hold">
                                          <p:stCondLst>
                                            <p:cond delay="0"/>
                                          </p:stCondLst>
                                        </p:cTn>
                                        <p:tgtEl>
                                          <p:spTgt spid="301140"/>
                                        </p:tgtEl>
                                        <p:attrNameLst>
                                          <p:attrName>style.visibility</p:attrName>
                                        </p:attrNameLst>
                                      </p:cBhvr>
                                      <p:to>
                                        <p:strVal val="visible"/>
                                      </p:to>
                                    </p:set>
                                  </p:childTnLst>
                                </p:cTn>
                              </p:par>
                              <p:par>
                                <p:cTn id="194" presetID="1" presetClass="entr" presetSubtype="0" fill="hold" nodeType="withEffect">
                                  <p:stCondLst>
                                    <p:cond delay="0"/>
                                  </p:stCondLst>
                                  <p:childTnLst>
                                    <p:set>
                                      <p:cBhvr>
                                        <p:cTn id="195" dur="1" fill="hold">
                                          <p:stCondLst>
                                            <p:cond delay="0"/>
                                          </p:stCondLst>
                                        </p:cTn>
                                        <p:tgtEl>
                                          <p:spTgt spid="7"/>
                                        </p:tgtEl>
                                        <p:attrNameLst>
                                          <p:attrName>style.visibility</p:attrName>
                                        </p:attrNameLst>
                                      </p:cBhvr>
                                      <p:to>
                                        <p:strVal val="visible"/>
                                      </p:to>
                                    </p:set>
                                  </p:childTnLst>
                                </p:cTn>
                              </p:par>
                              <p:par>
                                <p:cTn id="196" presetID="29" presetClass="path" presetSubtype="0" repeatCount="indefinite" fill="hold" nodeType="withEffect">
                                  <p:stCondLst>
                                    <p:cond delay="0"/>
                                  </p:stCondLst>
                                  <p:endCondLst>
                                    <p:cond evt="onNext" delay="0">
                                      <p:tgtEl>
                                        <p:sldTgt/>
                                      </p:tgtEl>
                                    </p:cond>
                                  </p:endCondLst>
                                  <p:childTnLst>
                                    <p:animMotion origin="layout" path="M -2.77778E-6 0.0051 C 0.00018 0.00487 0.00035 0.00463 0.00052 0.00417 C 0.00087 0.00324 0.00087 0.00232 0.0007 0.00209 C 0.00035 0.00209 -0.00017 0.00255 -0.00052 0.00371 C -0.00069 0.00417 -0.00069 0.00487 -0.00087 0.0051 C -0.00087 0.00533 -0.00087 0.00579 -0.00087 0.00602 C -0.00087 0.00718 -0.00069 0.00834 -0.00034 0.00834 C -2.77778E-6 0.00834 0.00018 0.00718 0.00018 0.00602 C 0.00018 0.00556 0.00018 0.0051 -2.77778E-6 0.00463 C -2.77778E-6 0.0044 -0.00017 0.00394 -0.00017 0.00371 C -0.00052 0.00255 -0.00104 0.00209 -0.00139 0.00209 C -0.00156 0.00232 -0.00156 0.00324 -0.00121 0.0044 C -0.00104 0.00487 -0.00087 0.0051 -0.00052 0.00556 C -0.00052 0.00579 -0.00034 0.00602 -2.77778E-6 0.00625 C 0.0007 0.00695 0.00122 0.00718 0.00157 0.00695 C 0.00174 0.00672 0.00122 0.00579 0.00052 0.0051 C 0.00035 0.00487 -2.77778E-6 0.00463 -0.00017 0.0044 C -0.00052 0.00417 -0.00069 0.00417 -0.00104 0.00417 C -0.00191 0.00394 -0.0026 0.00394 -0.0026 0.00417 C -0.0026 0.00463 -0.00208 0.0051 -0.00121 0.00533 C -0.00087 0.00556 -0.00052 0.00556 -0.00017 0.00556 C -2.77778E-6 0.00556 0.00035 0.00556 0.00052 0.00533 C 0.00139 0.0051 0.00209 0.00463 0.00191 0.00417 C 0.00191 0.00394 0.00122 0.00371 0.00035 0.00394 C -2.77778E-6 0.00417 -0.00052 0.0044 -0.00069 0.0044 C -0.00087 0.00463 -0.00104 0.00487 -0.00139 0.0051 C -0.00191 0.00579 -0.00243 0.00672 -0.00225 0.00695 C -0.00208 0.00718 -0.00139 0.00695 -0.00069 0.00625 C -0.00034 0.00579 -2.77778E-6 0.00556 -2.77778E-6 0.0051 Z " pathEditMode="relative" rAng="0" ptsTypes="fffffffffffffffffffffffffffff">
                                      <p:cBhvr>
                                        <p:cTn id="197" dur="500" fill="hold"/>
                                        <p:tgtEl>
                                          <p:spTgt spid="7"/>
                                        </p:tgtEl>
                                        <p:attrNameLst>
                                          <p:attrName>ppt_x</p:attrName>
                                          <p:attrName>ppt_y</p:attrName>
                                        </p:attrNameLst>
                                      </p:cBhvr>
                                      <p:rCtr x="-35" y="0"/>
                                    </p:animMotion>
                                  </p:childTnLst>
                                </p:cTn>
                              </p:par>
                            </p:childTnLst>
                          </p:cTn>
                        </p:par>
                      </p:childTnLst>
                    </p:cTn>
                  </p:par>
                  <p:par>
                    <p:cTn id="198" fill="hold" nodeType="clickPar">
                      <p:stCondLst>
                        <p:cond delay="indefinite"/>
                      </p:stCondLst>
                      <p:childTnLst>
                        <p:par>
                          <p:cTn id="199" fill="hold" nodeType="withGroup">
                            <p:stCondLst>
                              <p:cond delay="0"/>
                            </p:stCondLst>
                            <p:childTnLst>
                              <p:par>
                                <p:cTn id="200" presetID="1" presetClass="entr" presetSubtype="0" fill="hold" grpId="0" nodeType="clickEffect">
                                  <p:stCondLst>
                                    <p:cond delay="0"/>
                                  </p:stCondLst>
                                  <p:childTnLst>
                                    <p:set>
                                      <p:cBhvr>
                                        <p:cTn id="201" dur="1" fill="hold">
                                          <p:stCondLst>
                                            <p:cond delay="0"/>
                                          </p:stCondLst>
                                        </p:cTn>
                                        <p:tgtEl>
                                          <p:spTgt spid="301126"/>
                                        </p:tgtEl>
                                        <p:attrNameLst>
                                          <p:attrName>style.visibility</p:attrName>
                                        </p:attrNameLst>
                                      </p:cBhvr>
                                      <p:to>
                                        <p:strVal val="visible"/>
                                      </p:to>
                                    </p:se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1" presetClass="entr" presetSubtype="0" fill="hold" grpId="0" nodeType="clickEffect">
                                  <p:stCondLst>
                                    <p:cond delay="0"/>
                                  </p:stCondLst>
                                  <p:childTnLst>
                                    <p:set>
                                      <p:cBhvr>
                                        <p:cTn id="205" dur="1" fill="hold">
                                          <p:stCondLst>
                                            <p:cond delay="0"/>
                                          </p:stCondLst>
                                        </p:cTn>
                                        <p:tgtEl>
                                          <p:spTgt spid="301165"/>
                                        </p:tgtEl>
                                        <p:attrNameLst>
                                          <p:attrName>style.visibility</p:attrName>
                                        </p:attrNameLst>
                                      </p:cBhvr>
                                      <p:to>
                                        <p:strVal val="visible"/>
                                      </p:to>
                                    </p:se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 presetClass="entr" presetSubtype="0" fill="hold" grpId="0" nodeType="clickEffect">
                                  <p:stCondLst>
                                    <p:cond delay="0"/>
                                  </p:stCondLst>
                                  <p:childTnLst>
                                    <p:set>
                                      <p:cBhvr>
                                        <p:cTn id="209" dur="1" fill="hold">
                                          <p:stCondLst>
                                            <p:cond delay="0"/>
                                          </p:stCondLst>
                                        </p:cTn>
                                        <p:tgtEl>
                                          <p:spTgt spid="301141"/>
                                        </p:tgtEl>
                                        <p:attrNameLst>
                                          <p:attrName>style.visibility</p:attrName>
                                        </p:attrNameLst>
                                      </p:cBhvr>
                                      <p:to>
                                        <p:strVal val="visible"/>
                                      </p:to>
                                    </p:set>
                                  </p:childTnLst>
                                </p:cTn>
                              </p:par>
                              <p:par>
                                <p:cTn id="210" presetID="1" presetClass="entr" presetSubtype="0" fill="hold" grpId="0" nodeType="withEffect">
                                  <p:stCondLst>
                                    <p:cond delay="0"/>
                                  </p:stCondLst>
                                  <p:childTnLst>
                                    <p:set>
                                      <p:cBhvr>
                                        <p:cTn id="211" dur="1" fill="hold">
                                          <p:stCondLst>
                                            <p:cond delay="0"/>
                                          </p:stCondLst>
                                        </p:cTn>
                                        <p:tgtEl>
                                          <p:spTgt spid="301116"/>
                                        </p:tgtEl>
                                        <p:attrNameLst>
                                          <p:attrName>style.visibility</p:attrName>
                                        </p:attrNameLst>
                                      </p:cBhvr>
                                      <p:to>
                                        <p:strVal val="visible"/>
                                      </p:to>
                                    </p:set>
                                  </p:childTnLst>
                                </p:cTn>
                              </p:par>
                              <p:par>
                                <p:cTn id="212" presetID="1" presetClass="entr" presetSubtype="0" fill="hold" grpId="0" nodeType="withEffect">
                                  <p:stCondLst>
                                    <p:cond delay="0"/>
                                  </p:stCondLst>
                                  <p:childTnLst>
                                    <p:set>
                                      <p:cBhvr>
                                        <p:cTn id="213" dur="1" fill="hold">
                                          <p:stCondLst>
                                            <p:cond delay="0"/>
                                          </p:stCondLst>
                                        </p:cTn>
                                        <p:tgtEl>
                                          <p:spTgt spid="301134"/>
                                        </p:tgtEl>
                                        <p:attrNameLst>
                                          <p:attrName>style.visibility</p:attrName>
                                        </p:attrNameLst>
                                      </p:cBhvr>
                                      <p:to>
                                        <p:strVal val="visible"/>
                                      </p:to>
                                    </p:set>
                                  </p:childTnLst>
                                </p:cTn>
                              </p:par>
                            </p:childTnLst>
                          </p:cTn>
                        </p:par>
                      </p:childTnLst>
                    </p:cTn>
                  </p:par>
                  <p:par>
                    <p:cTn id="214" fill="hold" nodeType="clickPar">
                      <p:stCondLst>
                        <p:cond delay="indefinite"/>
                      </p:stCondLst>
                      <p:childTnLst>
                        <p:par>
                          <p:cTn id="215" fill="hold" nodeType="withGroup">
                            <p:stCondLst>
                              <p:cond delay="0"/>
                            </p:stCondLst>
                            <p:childTnLst>
                              <p:par>
                                <p:cTn id="216" presetID="1" presetClass="entr" presetSubtype="0" fill="hold" grpId="0" nodeType="clickEffect">
                                  <p:stCondLst>
                                    <p:cond delay="0"/>
                                  </p:stCondLst>
                                  <p:childTnLst>
                                    <p:set>
                                      <p:cBhvr>
                                        <p:cTn id="217" dur="1" fill="hold">
                                          <p:stCondLst>
                                            <p:cond delay="0"/>
                                          </p:stCondLst>
                                        </p:cTn>
                                        <p:tgtEl>
                                          <p:spTgt spid="301223"/>
                                        </p:tgtEl>
                                        <p:attrNameLst>
                                          <p:attrName>style.visibility</p:attrName>
                                        </p:attrNameLst>
                                      </p:cBhvr>
                                      <p:to>
                                        <p:strVal val="visible"/>
                                      </p:to>
                                    </p:set>
                                  </p:childTnLst>
                                </p:cTn>
                              </p:par>
                            </p:childTnLst>
                          </p:cTn>
                        </p:par>
                      </p:childTnLst>
                    </p:cTn>
                  </p:par>
                  <p:par>
                    <p:cTn id="218" fill="hold" nodeType="clickPar">
                      <p:stCondLst>
                        <p:cond delay="indefinite"/>
                      </p:stCondLst>
                      <p:childTnLst>
                        <p:par>
                          <p:cTn id="219" fill="hold" nodeType="withGroup">
                            <p:stCondLst>
                              <p:cond delay="0"/>
                            </p:stCondLst>
                            <p:childTnLst>
                              <p:par>
                                <p:cTn id="220" presetID="22" presetClass="entr" presetSubtype="4" fill="hold" grpId="0" nodeType="clickEffect">
                                  <p:stCondLst>
                                    <p:cond delay="0"/>
                                  </p:stCondLst>
                                  <p:childTnLst>
                                    <p:set>
                                      <p:cBhvr>
                                        <p:cTn id="221" dur="1" fill="hold">
                                          <p:stCondLst>
                                            <p:cond delay="0"/>
                                          </p:stCondLst>
                                        </p:cTn>
                                        <p:tgtEl>
                                          <p:spTgt spid="301202"/>
                                        </p:tgtEl>
                                        <p:attrNameLst>
                                          <p:attrName>style.visibility</p:attrName>
                                        </p:attrNameLst>
                                      </p:cBhvr>
                                      <p:to>
                                        <p:strVal val="visible"/>
                                      </p:to>
                                    </p:set>
                                    <p:animEffect transition="in" filter="wipe(down)">
                                      <p:cBhvr>
                                        <p:cTn id="222" dur="500"/>
                                        <p:tgtEl>
                                          <p:spTgt spid="301202"/>
                                        </p:tgtEl>
                                      </p:cBhvr>
                                    </p:animEffect>
                                  </p:childTnLst>
                                </p:cTn>
                              </p:par>
                            </p:childTnLst>
                          </p:cTn>
                        </p:par>
                        <p:par>
                          <p:cTn id="223" fill="hold" nodeType="afterGroup">
                            <p:stCondLst>
                              <p:cond delay="500"/>
                            </p:stCondLst>
                            <p:childTnLst>
                              <p:par>
                                <p:cTn id="224" presetID="1" presetClass="entr" presetSubtype="0" fill="hold" grpId="0" nodeType="afterEffect">
                                  <p:stCondLst>
                                    <p:cond delay="0"/>
                                  </p:stCondLst>
                                  <p:childTnLst>
                                    <p:set>
                                      <p:cBhvr>
                                        <p:cTn id="225" dur="1" fill="hold">
                                          <p:stCondLst>
                                            <p:cond delay="0"/>
                                          </p:stCondLst>
                                        </p:cTn>
                                        <p:tgtEl>
                                          <p:spTgt spid="301220"/>
                                        </p:tgtEl>
                                        <p:attrNameLst>
                                          <p:attrName>style.visibility</p:attrName>
                                        </p:attrNameLst>
                                      </p:cBhvr>
                                      <p:to>
                                        <p:strVal val="visible"/>
                                      </p:to>
                                    </p:se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1" presetClass="entr" presetSubtype="0" fill="hold" grpId="0" nodeType="clickEffect">
                                  <p:stCondLst>
                                    <p:cond delay="0"/>
                                  </p:stCondLst>
                                  <p:childTnLst>
                                    <p:set>
                                      <p:cBhvr>
                                        <p:cTn id="229" dur="1" fill="hold">
                                          <p:stCondLst>
                                            <p:cond delay="0"/>
                                          </p:stCondLst>
                                        </p:cTn>
                                        <p:tgtEl>
                                          <p:spTgt spid="301221"/>
                                        </p:tgtEl>
                                        <p:attrNameLst>
                                          <p:attrName>style.visibility</p:attrName>
                                        </p:attrNameLst>
                                      </p:cBhvr>
                                      <p:to>
                                        <p:strVal val="visible"/>
                                      </p:to>
                                    </p:set>
                                  </p:childTnLst>
                                </p:cTn>
                              </p:par>
                              <p:par>
                                <p:cTn id="230" presetID="1" presetClass="entr" presetSubtype="0" fill="hold" grpId="0" nodeType="withEffect">
                                  <p:stCondLst>
                                    <p:cond delay="0"/>
                                  </p:stCondLst>
                                  <p:childTnLst>
                                    <p:set>
                                      <p:cBhvr>
                                        <p:cTn id="231" dur="1" fill="hold">
                                          <p:stCondLst>
                                            <p:cond delay="0"/>
                                          </p:stCondLst>
                                        </p:cTn>
                                        <p:tgtEl>
                                          <p:spTgt spid="301107"/>
                                        </p:tgtEl>
                                        <p:attrNameLst>
                                          <p:attrName>style.visibility</p:attrName>
                                        </p:attrNameLst>
                                      </p:cBhvr>
                                      <p:to>
                                        <p:strVal val="visible"/>
                                      </p:to>
                                    </p:set>
                                  </p:childTnLst>
                                </p:cTn>
                              </p:par>
                            </p:childTnLst>
                          </p:cTn>
                        </p:par>
                      </p:childTnLst>
                    </p:cTn>
                  </p:par>
                  <p:par>
                    <p:cTn id="232" fill="hold" nodeType="clickPar">
                      <p:stCondLst>
                        <p:cond delay="indefinite"/>
                      </p:stCondLst>
                      <p:childTnLst>
                        <p:par>
                          <p:cTn id="233" fill="hold" nodeType="withGroup">
                            <p:stCondLst>
                              <p:cond delay="0"/>
                            </p:stCondLst>
                            <p:childTnLst>
                              <p:par>
                                <p:cTn id="234" presetID="22" presetClass="entr" presetSubtype="1" fill="hold" grpId="0" nodeType="clickEffect">
                                  <p:stCondLst>
                                    <p:cond delay="0"/>
                                  </p:stCondLst>
                                  <p:childTnLst>
                                    <p:set>
                                      <p:cBhvr>
                                        <p:cTn id="235" dur="1" fill="hold">
                                          <p:stCondLst>
                                            <p:cond delay="0"/>
                                          </p:stCondLst>
                                        </p:cTn>
                                        <p:tgtEl>
                                          <p:spTgt spid="301153"/>
                                        </p:tgtEl>
                                        <p:attrNameLst>
                                          <p:attrName>style.visibility</p:attrName>
                                        </p:attrNameLst>
                                      </p:cBhvr>
                                      <p:to>
                                        <p:strVal val="visible"/>
                                      </p:to>
                                    </p:set>
                                    <p:animEffect transition="in" filter="wipe(up)">
                                      <p:cBhvr>
                                        <p:cTn id="236" dur="500"/>
                                        <p:tgtEl>
                                          <p:spTgt spid="301153"/>
                                        </p:tgtEl>
                                      </p:cBhvr>
                                    </p:animEffect>
                                  </p:childTnLst>
                                </p:cTn>
                              </p:par>
                            </p:childTnLst>
                          </p:cTn>
                        </p:par>
                        <p:par>
                          <p:cTn id="237" fill="hold" nodeType="afterGroup">
                            <p:stCondLst>
                              <p:cond delay="500"/>
                            </p:stCondLst>
                            <p:childTnLst>
                              <p:par>
                                <p:cTn id="238" presetID="1" presetClass="entr" presetSubtype="0" fill="hold" grpId="0" nodeType="afterEffect">
                                  <p:stCondLst>
                                    <p:cond delay="0"/>
                                  </p:stCondLst>
                                  <p:childTnLst>
                                    <p:set>
                                      <p:cBhvr>
                                        <p:cTn id="239" dur="1" fill="hold">
                                          <p:stCondLst>
                                            <p:cond delay="0"/>
                                          </p:stCondLst>
                                        </p:cTn>
                                        <p:tgtEl>
                                          <p:spTgt spid="301225"/>
                                        </p:tgtEl>
                                        <p:attrNameLst>
                                          <p:attrName>style.visibility</p:attrName>
                                        </p:attrNameLst>
                                      </p:cBhvr>
                                      <p:to>
                                        <p:strVal val="visible"/>
                                      </p:to>
                                    </p:set>
                                  </p:childTnLst>
                                </p:cTn>
                              </p:par>
                            </p:childTnLst>
                          </p:cTn>
                        </p:par>
                        <p:par>
                          <p:cTn id="240" fill="hold" nodeType="afterGroup">
                            <p:stCondLst>
                              <p:cond delay="500"/>
                            </p:stCondLst>
                            <p:childTnLst>
                              <p:par>
                                <p:cTn id="241" presetID="1" presetClass="entr" presetSubtype="0" fill="hold" grpId="0" nodeType="afterEffect">
                                  <p:stCondLst>
                                    <p:cond delay="0"/>
                                  </p:stCondLst>
                                  <p:childTnLst>
                                    <p:set>
                                      <p:cBhvr>
                                        <p:cTn id="242" dur="1" fill="hold">
                                          <p:stCondLst>
                                            <p:cond delay="0"/>
                                          </p:stCondLst>
                                        </p:cTn>
                                        <p:tgtEl>
                                          <p:spTgt spid="301227"/>
                                        </p:tgtEl>
                                        <p:attrNameLst>
                                          <p:attrName>style.visibility</p:attrName>
                                        </p:attrNameLst>
                                      </p:cBhvr>
                                      <p:to>
                                        <p:strVal val="visible"/>
                                      </p:to>
                                    </p:set>
                                  </p:childTnLst>
                                </p:cTn>
                              </p:par>
                              <p:par>
                                <p:cTn id="243" presetID="1" presetClass="entr" presetSubtype="0" fill="hold" grpId="0" nodeType="withEffect">
                                  <p:stCondLst>
                                    <p:cond delay="0"/>
                                  </p:stCondLst>
                                  <p:childTnLst>
                                    <p:set>
                                      <p:cBhvr>
                                        <p:cTn id="244" dur="1" fill="hold">
                                          <p:stCondLst>
                                            <p:cond delay="0"/>
                                          </p:stCondLst>
                                        </p:cTn>
                                        <p:tgtEl>
                                          <p:spTgt spid="301279"/>
                                        </p:tgtEl>
                                        <p:attrNameLst>
                                          <p:attrName>style.visibility</p:attrName>
                                        </p:attrNameLst>
                                      </p:cBhvr>
                                      <p:to>
                                        <p:strVal val="visible"/>
                                      </p:to>
                                    </p:set>
                                  </p:childTnLst>
                                </p:cTn>
                              </p:par>
                            </p:childTnLst>
                          </p:cTn>
                        </p:par>
                      </p:childTnLst>
                    </p:cTn>
                  </p:par>
                  <p:par>
                    <p:cTn id="245" fill="hold" nodeType="clickPar">
                      <p:stCondLst>
                        <p:cond delay="indefinite"/>
                      </p:stCondLst>
                      <p:childTnLst>
                        <p:par>
                          <p:cTn id="246" fill="hold" nodeType="withGroup">
                            <p:stCondLst>
                              <p:cond delay="0"/>
                            </p:stCondLst>
                            <p:childTnLst>
                              <p:par>
                                <p:cTn id="247" presetID="1" presetClass="entr" presetSubtype="0" fill="hold" nodeType="clickEffect">
                                  <p:stCondLst>
                                    <p:cond delay="0"/>
                                  </p:stCondLst>
                                  <p:childTnLst>
                                    <p:set>
                                      <p:cBhvr>
                                        <p:cTn id="248" dur="1" fill="hold">
                                          <p:stCondLst>
                                            <p:cond delay="0"/>
                                          </p:stCondLst>
                                        </p:cTn>
                                        <p:tgtEl>
                                          <p:spTgt spid="301222"/>
                                        </p:tgtEl>
                                        <p:attrNameLst>
                                          <p:attrName>style.visibility</p:attrName>
                                        </p:attrNameLst>
                                      </p:cBhvr>
                                      <p:to>
                                        <p:strVal val="visible"/>
                                      </p:to>
                                    </p:set>
                                  </p:childTnLst>
                                </p:cTn>
                              </p:par>
                              <p:par>
                                <p:cTn id="249" presetID="64" presetClass="path" presetSubtype="0" fill="hold" grpId="0" nodeType="withEffect">
                                  <p:stCondLst>
                                    <p:cond delay="0"/>
                                  </p:stCondLst>
                                  <p:childTnLst>
                                    <p:animMotion origin="layout" path="M 3.05556E-6 1.74838E-6 L 0.26423 -0.55458 " pathEditMode="relative" rAng="0" ptsTypes="AA">
                                      <p:cBhvr>
                                        <p:cTn id="250" dur="500" spd="-100000" fill="hold"/>
                                        <p:tgtEl>
                                          <p:spTgt spid="301222"/>
                                        </p:tgtEl>
                                        <p:attrNameLst>
                                          <p:attrName>ppt_x</p:attrName>
                                          <p:attrName>ppt_y</p:attrName>
                                        </p:attrNameLst>
                                      </p:cBhvr>
                                      <p:rCtr x="13212" y="-27729"/>
                                    </p:animMotion>
                                  </p:childTnLst>
                                  <p:subTnLst>
                                    <p:set>
                                      <p:cBhvr override="childStyle">
                                        <p:cTn dur="1" fill="hold" display="0" masterRel="sameClick" afterEffect="1">
                                          <p:stCondLst>
                                            <p:cond evt="end" delay="0">
                                              <p:tn val="249"/>
                                            </p:cond>
                                          </p:stCondLst>
                                        </p:cTn>
                                        <p:tgtEl>
                                          <p:spTgt spid="301222"/>
                                        </p:tgtEl>
                                        <p:attrNameLst>
                                          <p:attrName>style.visibility</p:attrName>
                                        </p:attrNameLst>
                                      </p:cBhvr>
                                      <p:to>
                                        <p:strVal val="hidden"/>
                                      </p:to>
                                    </p:set>
                                  </p:subTnLst>
                                </p:cTn>
                              </p:par>
                            </p:childTnLst>
                          </p:cTn>
                        </p:par>
                        <p:par>
                          <p:cTn id="251" fill="hold" nodeType="afterGroup">
                            <p:stCondLst>
                              <p:cond delay="500"/>
                            </p:stCondLst>
                            <p:childTnLst>
                              <p:par>
                                <p:cTn id="252" presetID="1" presetClass="entr" presetSubtype="0" fill="hold" grpId="0" nodeType="afterEffect">
                                  <p:stCondLst>
                                    <p:cond delay="0"/>
                                  </p:stCondLst>
                                  <p:childTnLst>
                                    <p:set>
                                      <p:cBhvr>
                                        <p:cTn id="253" dur="1" fill="hold">
                                          <p:stCondLst>
                                            <p:cond delay="0"/>
                                          </p:stCondLst>
                                        </p:cTn>
                                        <p:tgtEl>
                                          <p:spTgt spid="301119"/>
                                        </p:tgtEl>
                                        <p:attrNameLst>
                                          <p:attrName>style.visibility</p:attrName>
                                        </p:attrNameLst>
                                      </p:cBhvr>
                                      <p:to>
                                        <p:strVal val="visible"/>
                                      </p:to>
                                    </p:set>
                                  </p:childTnLst>
                                </p:cTn>
                              </p:par>
                            </p:childTnLst>
                          </p:cTn>
                        </p:par>
                      </p:childTnLst>
                    </p:cTn>
                  </p:par>
                  <p:par>
                    <p:cTn id="254" fill="hold" nodeType="clickPar">
                      <p:stCondLst>
                        <p:cond delay="indefinite"/>
                      </p:stCondLst>
                      <p:childTnLst>
                        <p:par>
                          <p:cTn id="255" fill="hold" nodeType="withGroup">
                            <p:stCondLst>
                              <p:cond delay="0"/>
                            </p:stCondLst>
                            <p:childTnLst>
                              <p:par>
                                <p:cTn id="256" presetID="1" presetClass="exit" presetSubtype="0" fill="hold" grpId="1" nodeType="clickEffect">
                                  <p:stCondLst>
                                    <p:cond delay="0"/>
                                  </p:stCondLst>
                                  <p:childTnLst>
                                    <p:set>
                                      <p:cBhvr>
                                        <p:cTn id="257" dur="1" fill="hold">
                                          <p:stCondLst>
                                            <p:cond delay="0"/>
                                          </p:stCondLst>
                                        </p:cTn>
                                        <p:tgtEl>
                                          <p:spTgt spid="301153"/>
                                        </p:tgtEl>
                                        <p:attrNameLst>
                                          <p:attrName>style.visibility</p:attrName>
                                        </p:attrNameLst>
                                      </p:cBhvr>
                                      <p:to>
                                        <p:strVal val="hidden"/>
                                      </p:to>
                                    </p:set>
                                  </p:childTnLst>
                                </p:cTn>
                              </p:par>
                              <p:par>
                                <p:cTn id="258" presetID="1" presetClass="exit" presetSubtype="0" fill="hold" grpId="1" nodeType="withEffect">
                                  <p:stCondLst>
                                    <p:cond delay="0"/>
                                  </p:stCondLst>
                                  <p:childTnLst>
                                    <p:set>
                                      <p:cBhvr>
                                        <p:cTn id="259" dur="1" fill="hold">
                                          <p:stCondLst>
                                            <p:cond delay="0"/>
                                          </p:stCondLst>
                                        </p:cTn>
                                        <p:tgtEl>
                                          <p:spTgt spid="301221"/>
                                        </p:tgtEl>
                                        <p:attrNameLst>
                                          <p:attrName>style.visibility</p:attrName>
                                        </p:attrNameLst>
                                      </p:cBhvr>
                                      <p:to>
                                        <p:strVal val="hidden"/>
                                      </p:to>
                                    </p:set>
                                  </p:childTnLst>
                                </p:cTn>
                              </p:par>
                              <p:par>
                                <p:cTn id="260" presetID="1" presetClass="exit" presetSubtype="0" fill="hold" grpId="1" nodeType="withEffect">
                                  <p:stCondLst>
                                    <p:cond delay="0"/>
                                  </p:stCondLst>
                                  <p:childTnLst>
                                    <p:set>
                                      <p:cBhvr>
                                        <p:cTn id="261" dur="1" fill="hold">
                                          <p:stCondLst>
                                            <p:cond delay="0"/>
                                          </p:stCondLst>
                                        </p:cTn>
                                        <p:tgtEl>
                                          <p:spTgt spid="301225"/>
                                        </p:tgtEl>
                                        <p:attrNameLst>
                                          <p:attrName>style.visibility</p:attrName>
                                        </p:attrNameLst>
                                      </p:cBhvr>
                                      <p:to>
                                        <p:strVal val="hidden"/>
                                      </p:to>
                                    </p:set>
                                  </p:childTnLst>
                                </p:cTn>
                              </p:par>
                            </p:childTnLst>
                          </p:cTn>
                        </p:par>
                      </p:childTnLst>
                    </p:cTn>
                  </p:par>
                  <p:par>
                    <p:cTn id="262" fill="hold" nodeType="clickPar">
                      <p:stCondLst>
                        <p:cond delay="indefinite"/>
                      </p:stCondLst>
                      <p:childTnLst>
                        <p:par>
                          <p:cTn id="263" fill="hold" nodeType="withGroup">
                            <p:stCondLst>
                              <p:cond delay="0"/>
                            </p:stCondLst>
                            <p:childTnLst>
                              <p:par>
                                <p:cTn id="264" presetID="22" presetClass="entr" presetSubtype="1" fill="hold" grpId="0" nodeType="clickEffect">
                                  <p:stCondLst>
                                    <p:cond delay="0"/>
                                  </p:stCondLst>
                                  <p:childTnLst>
                                    <p:set>
                                      <p:cBhvr>
                                        <p:cTn id="265" dur="1" fill="hold">
                                          <p:stCondLst>
                                            <p:cond delay="0"/>
                                          </p:stCondLst>
                                        </p:cTn>
                                        <p:tgtEl>
                                          <p:spTgt spid="301203"/>
                                        </p:tgtEl>
                                        <p:attrNameLst>
                                          <p:attrName>style.visibility</p:attrName>
                                        </p:attrNameLst>
                                      </p:cBhvr>
                                      <p:to>
                                        <p:strVal val="visible"/>
                                      </p:to>
                                    </p:set>
                                    <p:animEffect transition="in" filter="wipe(up)">
                                      <p:cBhvr>
                                        <p:cTn id="266" dur="500"/>
                                        <p:tgtEl>
                                          <p:spTgt spid="301203"/>
                                        </p:tgtEl>
                                      </p:cBhvr>
                                    </p:animEffect>
                                  </p:childTnLst>
                                </p:cTn>
                              </p:par>
                            </p:childTnLst>
                          </p:cTn>
                        </p:par>
                      </p:childTnLst>
                    </p:cTn>
                  </p:par>
                  <p:par>
                    <p:cTn id="267" fill="hold" nodeType="clickPar">
                      <p:stCondLst>
                        <p:cond delay="indefinite"/>
                      </p:stCondLst>
                      <p:childTnLst>
                        <p:par>
                          <p:cTn id="268" fill="hold" nodeType="withGroup">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301226"/>
                                        </p:tgtEl>
                                        <p:attrNameLst>
                                          <p:attrName>style.visibility</p:attrName>
                                        </p:attrNameLst>
                                      </p:cBhvr>
                                      <p:to>
                                        <p:strVal val="visible"/>
                                      </p:to>
                                    </p:set>
                                  </p:childTnLst>
                                </p:cTn>
                              </p:par>
                              <p:par>
                                <p:cTn id="271" presetID="1" presetClass="entr" presetSubtype="0" fill="hold" grpId="2" nodeType="withEffect">
                                  <p:stCondLst>
                                    <p:cond delay="0"/>
                                  </p:stCondLst>
                                  <p:childTnLst>
                                    <p:set>
                                      <p:cBhvr>
                                        <p:cTn id="272" dur="1" fill="hold">
                                          <p:stCondLst>
                                            <p:cond delay="0"/>
                                          </p:stCondLst>
                                        </p:cTn>
                                        <p:tgtEl>
                                          <p:spTgt spid="301108"/>
                                        </p:tgtEl>
                                        <p:attrNameLst>
                                          <p:attrName>style.visibility</p:attrName>
                                        </p:attrNameLst>
                                      </p:cBhvr>
                                      <p:to>
                                        <p:strVal val="visible"/>
                                      </p:to>
                                    </p:set>
                                  </p:childTnLst>
                                </p:cTn>
                              </p:par>
                            </p:childTnLst>
                          </p:cTn>
                        </p:par>
                      </p:childTnLst>
                    </p:cTn>
                  </p:par>
                  <p:par>
                    <p:cTn id="273" fill="hold" nodeType="clickPar">
                      <p:stCondLst>
                        <p:cond delay="indefinite"/>
                      </p:stCondLst>
                      <p:childTnLst>
                        <p:par>
                          <p:cTn id="274" fill="hold" nodeType="withGroup">
                            <p:stCondLst>
                              <p:cond delay="0"/>
                            </p:stCondLst>
                            <p:childTnLst>
                              <p:par>
                                <p:cTn id="275" presetID="22" presetClass="entr" presetSubtype="1" fill="hold" grpId="0" nodeType="clickEffect">
                                  <p:stCondLst>
                                    <p:cond delay="0"/>
                                  </p:stCondLst>
                                  <p:childTnLst>
                                    <p:set>
                                      <p:cBhvr>
                                        <p:cTn id="276" dur="1" fill="hold">
                                          <p:stCondLst>
                                            <p:cond delay="0"/>
                                          </p:stCondLst>
                                        </p:cTn>
                                        <p:tgtEl>
                                          <p:spTgt spid="301154"/>
                                        </p:tgtEl>
                                        <p:attrNameLst>
                                          <p:attrName>style.visibility</p:attrName>
                                        </p:attrNameLst>
                                      </p:cBhvr>
                                      <p:to>
                                        <p:strVal val="visible"/>
                                      </p:to>
                                    </p:set>
                                    <p:animEffect transition="in" filter="wipe(up)">
                                      <p:cBhvr>
                                        <p:cTn id="277" dur="500"/>
                                        <p:tgtEl>
                                          <p:spTgt spid="301154"/>
                                        </p:tgtEl>
                                      </p:cBhvr>
                                    </p:animEffect>
                                  </p:childTnLst>
                                </p:cTn>
                              </p:par>
                            </p:childTnLst>
                          </p:cTn>
                        </p:par>
                        <p:par>
                          <p:cTn id="278" fill="hold" nodeType="afterGroup">
                            <p:stCondLst>
                              <p:cond delay="500"/>
                            </p:stCondLst>
                            <p:childTnLst>
                              <p:par>
                                <p:cTn id="279" presetID="1" presetClass="entr" presetSubtype="0" fill="hold" grpId="0" nodeType="afterEffect">
                                  <p:stCondLst>
                                    <p:cond delay="0"/>
                                  </p:stCondLst>
                                  <p:childTnLst>
                                    <p:set>
                                      <p:cBhvr>
                                        <p:cTn id="280" dur="1" fill="hold">
                                          <p:stCondLst>
                                            <p:cond delay="0"/>
                                          </p:stCondLst>
                                        </p:cTn>
                                        <p:tgtEl>
                                          <p:spTgt spid="301174"/>
                                        </p:tgtEl>
                                        <p:attrNameLst>
                                          <p:attrName>style.visibility</p:attrName>
                                        </p:attrNameLst>
                                      </p:cBhvr>
                                      <p:to>
                                        <p:strVal val="visible"/>
                                      </p:to>
                                    </p:set>
                                  </p:childTnLst>
                                </p:cTn>
                              </p:par>
                              <p:par>
                                <p:cTn id="281" presetID="1" presetClass="entr" presetSubtype="0" fill="hold" grpId="0" nodeType="withEffect">
                                  <p:stCondLst>
                                    <p:cond delay="0"/>
                                  </p:stCondLst>
                                  <p:childTnLst>
                                    <p:set>
                                      <p:cBhvr>
                                        <p:cTn id="282" dur="1" fill="hold">
                                          <p:stCondLst>
                                            <p:cond delay="0"/>
                                          </p:stCondLst>
                                        </p:cTn>
                                        <p:tgtEl>
                                          <p:spTgt spid="301231"/>
                                        </p:tgtEl>
                                        <p:attrNameLst>
                                          <p:attrName>style.visibility</p:attrName>
                                        </p:attrNameLst>
                                      </p:cBhvr>
                                      <p:to>
                                        <p:strVal val="visible"/>
                                      </p:to>
                                    </p:set>
                                  </p:childTnLst>
                                </p:cTn>
                              </p:par>
                              <p:par>
                                <p:cTn id="283" presetID="1" presetClass="exit" presetSubtype="0" fill="hold" grpId="1" nodeType="withEffect">
                                  <p:stCondLst>
                                    <p:cond delay="0"/>
                                  </p:stCondLst>
                                  <p:childTnLst>
                                    <p:set>
                                      <p:cBhvr>
                                        <p:cTn id="284" dur="1" fill="hold">
                                          <p:stCondLst>
                                            <p:cond delay="0"/>
                                          </p:stCondLst>
                                        </p:cTn>
                                        <p:tgtEl>
                                          <p:spTgt spid="301227"/>
                                        </p:tgtEl>
                                        <p:attrNameLst>
                                          <p:attrName>style.visibility</p:attrName>
                                        </p:attrNameLst>
                                      </p:cBhvr>
                                      <p:to>
                                        <p:strVal val="hidden"/>
                                      </p:to>
                                    </p:set>
                                  </p:childTnLst>
                                </p:cTn>
                              </p:par>
                            </p:childTnLst>
                          </p:cTn>
                        </p:par>
                      </p:childTnLst>
                    </p:cTn>
                  </p:par>
                  <p:par>
                    <p:cTn id="285" fill="hold" nodeType="clickPar">
                      <p:stCondLst>
                        <p:cond delay="indefinite"/>
                      </p:stCondLst>
                      <p:childTnLst>
                        <p:par>
                          <p:cTn id="286" fill="hold" nodeType="withGroup">
                            <p:stCondLst>
                              <p:cond delay="0"/>
                            </p:stCondLst>
                            <p:childTnLst>
                              <p:par>
                                <p:cTn id="287" presetID="1" presetClass="entr" presetSubtype="0" fill="hold" nodeType="clickEffect">
                                  <p:stCondLst>
                                    <p:cond delay="0"/>
                                  </p:stCondLst>
                                  <p:childTnLst>
                                    <p:set>
                                      <p:cBhvr>
                                        <p:cTn id="288" dur="1" fill="hold">
                                          <p:stCondLst>
                                            <p:cond delay="0"/>
                                          </p:stCondLst>
                                        </p:cTn>
                                        <p:tgtEl>
                                          <p:spTgt spid="301228"/>
                                        </p:tgtEl>
                                        <p:attrNameLst>
                                          <p:attrName>style.visibility</p:attrName>
                                        </p:attrNameLst>
                                      </p:cBhvr>
                                      <p:to>
                                        <p:strVal val="visible"/>
                                      </p:to>
                                    </p:set>
                                  </p:childTnLst>
                                </p:cTn>
                              </p:par>
                              <p:par>
                                <p:cTn id="289" presetID="64" presetClass="path" presetSubtype="0" fill="hold" grpId="0" nodeType="withEffect">
                                  <p:stCondLst>
                                    <p:cond delay="0"/>
                                  </p:stCondLst>
                                  <p:childTnLst>
                                    <p:animMotion origin="layout" path="M 3.61111E-6 -4.31082E-6 L 0.22517 -0.39639 " pathEditMode="relative" rAng="0" ptsTypes="AA">
                                      <p:cBhvr>
                                        <p:cTn id="290" dur="500" spd="-100000" fill="hold"/>
                                        <p:tgtEl>
                                          <p:spTgt spid="301228"/>
                                        </p:tgtEl>
                                        <p:attrNameLst>
                                          <p:attrName>ppt_x</p:attrName>
                                          <p:attrName>ppt_y</p:attrName>
                                        </p:attrNameLst>
                                      </p:cBhvr>
                                      <p:rCtr x="11250" y="-19820"/>
                                    </p:animMotion>
                                  </p:childTnLst>
                                  <p:subTnLst>
                                    <p:set>
                                      <p:cBhvr override="childStyle">
                                        <p:cTn dur="1" fill="hold" display="0" masterRel="sameClick" afterEffect="1">
                                          <p:stCondLst>
                                            <p:cond evt="end" delay="0">
                                              <p:tn val="289"/>
                                            </p:cond>
                                          </p:stCondLst>
                                        </p:cTn>
                                        <p:tgtEl>
                                          <p:spTgt spid="301228"/>
                                        </p:tgtEl>
                                        <p:attrNameLst>
                                          <p:attrName>style.visibility</p:attrName>
                                        </p:attrNameLst>
                                      </p:cBhvr>
                                      <p:to>
                                        <p:strVal val="hidden"/>
                                      </p:to>
                                    </p:set>
                                  </p:subTnLst>
                                </p:cTn>
                              </p:par>
                            </p:childTnLst>
                          </p:cTn>
                        </p:par>
                        <p:par>
                          <p:cTn id="291" fill="hold" nodeType="afterGroup">
                            <p:stCondLst>
                              <p:cond delay="500"/>
                            </p:stCondLst>
                            <p:childTnLst>
                              <p:par>
                                <p:cTn id="292" presetID="1" presetClass="entr" presetSubtype="0" fill="hold" grpId="0" nodeType="afterEffect">
                                  <p:stCondLst>
                                    <p:cond delay="0"/>
                                  </p:stCondLst>
                                  <p:childTnLst>
                                    <p:set>
                                      <p:cBhvr>
                                        <p:cTn id="293" dur="1" fill="hold">
                                          <p:stCondLst>
                                            <p:cond delay="0"/>
                                          </p:stCondLst>
                                        </p:cTn>
                                        <p:tgtEl>
                                          <p:spTgt spid="301152"/>
                                        </p:tgtEl>
                                        <p:attrNameLst>
                                          <p:attrName>style.visibility</p:attrName>
                                        </p:attrNameLst>
                                      </p:cBhvr>
                                      <p:to>
                                        <p:strVal val="visible"/>
                                      </p:to>
                                    </p:set>
                                  </p:childTnLst>
                                </p:cTn>
                              </p:par>
                            </p:childTnLst>
                          </p:cTn>
                        </p:par>
                      </p:childTnLst>
                    </p:cTn>
                  </p:par>
                  <p:par>
                    <p:cTn id="294" fill="hold" nodeType="clickPar">
                      <p:stCondLst>
                        <p:cond delay="indefinite"/>
                      </p:stCondLst>
                      <p:childTnLst>
                        <p:par>
                          <p:cTn id="295" fill="hold" nodeType="withGroup">
                            <p:stCondLst>
                              <p:cond delay="0"/>
                            </p:stCondLst>
                            <p:childTnLst>
                              <p:par>
                                <p:cTn id="296" presetID="1" presetClass="exit" presetSubtype="0" fill="hold" grpId="1" nodeType="clickEffect">
                                  <p:stCondLst>
                                    <p:cond delay="0"/>
                                  </p:stCondLst>
                                  <p:childTnLst>
                                    <p:set>
                                      <p:cBhvr>
                                        <p:cTn id="297" dur="1" fill="hold">
                                          <p:stCondLst>
                                            <p:cond delay="0"/>
                                          </p:stCondLst>
                                        </p:cTn>
                                        <p:tgtEl>
                                          <p:spTgt spid="301226"/>
                                        </p:tgtEl>
                                        <p:attrNameLst>
                                          <p:attrName>style.visibility</p:attrName>
                                        </p:attrNameLst>
                                      </p:cBhvr>
                                      <p:to>
                                        <p:strVal val="hidden"/>
                                      </p:to>
                                    </p:set>
                                  </p:childTnLst>
                                </p:cTn>
                              </p:par>
                              <p:par>
                                <p:cTn id="298" presetID="1" presetClass="exit" presetSubtype="0" fill="hold" grpId="1" nodeType="withEffect">
                                  <p:stCondLst>
                                    <p:cond delay="0"/>
                                  </p:stCondLst>
                                  <p:childTnLst>
                                    <p:set>
                                      <p:cBhvr>
                                        <p:cTn id="299" dur="1" fill="hold">
                                          <p:stCondLst>
                                            <p:cond delay="0"/>
                                          </p:stCondLst>
                                        </p:cTn>
                                        <p:tgtEl>
                                          <p:spTgt spid="301154"/>
                                        </p:tgtEl>
                                        <p:attrNameLst>
                                          <p:attrName>style.visibility</p:attrName>
                                        </p:attrNameLst>
                                      </p:cBhvr>
                                      <p:to>
                                        <p:strVal val="hidden"/>
                                      </p:to>
                                    </p:set>
                                  </p:childTnLst>
                                </p:cTn>
                              </p:par>
                              <p:par>
                                <p:cTn id="300" presetID="1" presetClass="exit" presetSubtype="0" fill="hold" grpId="1" nodeType="withEffect">
                                  <p:stCondLst>
                                    <p:cond delay="0"/>
                                  </p:stCondLst>
                                  <p:childTnLst>
                                    <p:set>
                                      <p:cBhvr>
                                        <p:cTn id="301" dur="1" fill="hold">
                                          <p:stCondLst>
                                            <p:cond delay="0"/>
                                          </p:stCondLst>
                                        </p:cTn>
                                        <p:tgtEl>
                                          <p:spTgt spid="301174"/>
                                        </p:tgtEl>
                                        <p:attrNameLst>
                                          <p:attrName>style.visibility</p:attrName>
                                        </p:attrNameLst>
                                      </p:cBhvr>
                                      <p:to>
                                        <p:strVal val="hidden"/>
                                      </p:to>
                                    </p:set>
                                  </p:childTnLst>
                                </p:cTn>
                              </p:par>
                            </p:childTnLst>
                          </p:cTn>
                        </p:par>
                      </p:childTnLst>
                    </p:cTn>
                  </p:par>
                  <p:par>
                    <p:cTn id="302" fill="hold" nodeType="clickPar">
                      <p:stCondLst>
                        <p:cond delay="indefinite"/>
                      </p:stCondLst>
                      <p:childTnLst>
                        <p:par>
                          <p:cTn id="303" fill="hold" nodeType="withGroup">
                            <p:stCondLst>
                              <p:cond delay="0"/>
                            </p:stCondLst>
                            <p:childTnLst>
                              <p:par>
                                <p:cTn id="304" presetID="22" presetClass="entr" presetSubtype="2" fill="hold" grpId="2" nodeType="clickEffect">
                                  <p:stCondLst>
                                    <p:cond delay="0"/>
                                  </p:stCondLst>
                                  <p:childTnLst>
                                    <p:set>
                                      <p:cBhvr>
                                        <p:cTn id="305" dur="1" fill="hold">
                                          <p:stCondLst>
                                            <p:cond delay="0"/>
                                          </p:stCondLst>
                                        </p:cTn>
                                        <p:tgtEl>
                                          <p:spTgt spid="301150"/>
                                        </p:tgtEl>
                                        <p:attrNameLst>
                                          <p:attrName>style.visibility</p:attrName>
                                        </p:attrNameLst>
                                      </p:cBhvr>
                                      <p:to>
                                        <p:strVal val="visible"/>
                                      </p:to>
                                    </p:set>
                                    <p:animEffect transition="in" filter="wipe(right)">
                                      <p:cBhvr>
                                        <p:cTn id="306" dur="500"/>
                                        <p:tgtEl>
                                          <p:spTgt spid="301150"/>
                                        </p:tgtEl>
                                      </p:cBhvr>
                                    </p:animEffect>
                                  </p:childTnLst>
                                </p:cTn>
                              </p:par>
                            </p:childTnLst>
                          </p:cTn>
                        </p:par>
                      </p:childTnLst>
                    </p:cTn>
                  </p:par>
                  <p:par>
                    <p:cTn id="307" fill="hold" nodeType="clickPar">
                      <p:stCondLst>
                        <p:cond delay="indefinite"/>
                      </p:stCondLst>
                      <p:childTnLst>
                        <p:par>
                          <p:cTn id="308" fill="hold" nodeType="withGroup">
                            <p:stCondLst>
                              <p:cond delay="0"/>
                            </p:stCondLst>
                            <p:childTnLst>
                              <p:par>
                                <p:cTn id="309" presetID="1" presetClass="entr" presetSubtype="0" fill="hold" grpId="2" nodeType="clickEffect">
                                  <p:stCondLst>
                                    <p:cond delay="0"/>
                                  </p:stCondLst>
                                  <p:childTnLst>
                                    <p:set>
                                      <p:cBhvr>
                                        <p:cTn id="310" dur="1" fill="hold">
                                          <p:stCondLst>
                                            <p:cond delay="0"/>
                                          </p:stCondLst>
                                        </p:cTn>
                                        <p:tgtEl>
                                          <p:spTgt spid="301196"/>
                                        </p:tgtEl>
                                        <p:attrNameLst>
                                          <p:attrName>style.visibility</p:attrName>
                                        </p:attrNameLst>
                                      </p:cBhvr>
                                      <p:to>
                                        <p:strVal val="visible"/>
                                      </p:to>
                                    </p:set>
                                  </p:childTnLst>
                                </p:cTn>
                              </p:par>
                            </p:childTnLst>
                          </p:cTn>
                        </p:par>
                      </p:childTnLst>
                    </p:cTn>
                  </p:par>
                  <p:par>
                    <p:cTn id="311" fill="hold" nodeType="clickPar">
                      <p:stCondLst>
                        <p:cond delay="indefinite"/>
                      </p:stCondLst>
                      <p:childTnLst>
                        <p:par>
                          <p:cTn id="312" fill="hold" nodeType="withGroup">
                            <p:stCondLst>
                              <p:cond delay="0"/>
                            </p:stCondLst>
                            <p:childTnLst>
                              <p:par>
                                <p:cTn id="313" presetID="22" presetClass="entr" presetSubtype="1" fill="hold" grpId="0" nodeType="clickEffect">
                                  <p:stCondLst>
                                    <p:cond delay="0"/>
                                  </p:stCondLst>
                                  <p:childTnLst>
                                    <p:set>
                                      <p:cBhvr>
                                        <p:cTn id="314" dur="1" fill="hold">
                                          <p:stCondLst>
                                            <p:cond delay="0"/>
                                          </p:stCondLst>
                                        </p:cTn>
                                        <p:tgtEl>
                                          <p:spTgt spid="301230"/>
                                        </p:tgtEl>
                                        <p:attrNameLst>
                                          <p:attrName>style.visibility</p:attrName>
                                        </p:attrNameLst>
                                      </p:cBhvr>
                                      <p:to>
                                        <p:strVal val="visible"/>
                                      </p:to>
                                    </p:set>
                                    <p:animEffect transition="in" filter="wipe(up)">
                                      <p:cBhvr>
                                        <p:cTn id="315" dur="500"/>
                                        <p:tgtEl>
                                          <p:spTgt spid="301230"/>
                                        </p:tgtEl>
                                      </p:cBhvr>
                                    </p:animEffect>
                                  </p:childTnLst>
                                </p:cTn>
                              </p:par>
                              <p:par>
                                <p:cTn id="316" presetID="1" presetClass="entr" presetSubtype="0" fill="hold" nodeType="withEffect">
                                  <p:stCondLst>
                                    <p:cond delay="0"/>
                                  </p:stCondLst>
                                  <p:childTnLst>
                                    <p:set>
                                      <p:cBhvr>
                                        <p:cTn id="317" dur="1" fill="hold">
                                          <p:stCondLst>
                                            <p:cond delay="0"/>
                                          </p:stCondLst>
                                        </p:cTn>
                                        <p:tgtEl>
                                          <p:spTgt spid="301229"/>
                                        </p:tgtEl>
                                        <p:attrNameLst>
                                          <p:attrName>style.visibility</p:attrName>
                                        </p:attrNameLst>
                                      </p:cBhvr>
                                      <p:to>
                                        <p:strVal val="visible"/>
                                      </p:to>
                                    </p:set>
                                  </p:childTnLst>
                                </p:cTn>
                              </p:par>
                              <p:par>
                                <p:cTn id="318" presetID="64" presetClass="path" presetSubtype="0" fill="hold" grpId="0" nodeType="withEffect">
                                  <p:stCondLst>
                                    <p:cond delay="0"/>
                                  </p:stCondLst>
                                  <p:childTnLst>
                                    <p:animMotion origin="layout" path="M 4.44444E-6 -1.11111E-6 L -0.27431 -0.25532 " pathEditMode="relative" rAng="0" ptsTypes="AA">
                                      <p:cBhvr>
                                        <p:cTn id="319" dur="500" spd="-100000" fill="hold"/>
                                        <p:tgtEl>
                                          <p:spTgt spid="301229"/>
                                        </p:tgtEl>
                                        <p:attrNameLst>
                                          <p:attrName>ppt_x</p:attrName>
                                          <p:attrName>ppt_y</p:attrName>
                                        </p:attrNameLst>
                                      </p:cBhvr>
                                      <p:rCtr x="-13715" y="-12778"/>
                                    </p:animMotion>
                                  </p:childTnLst>
                                </p:cTn>
                              </p:par>
                            </p:childTnLst>
                          </p:cTn>
                        </p:par>
                      </p:childTnLst>
                    </p:cTn>
                  </p:par>
                  <p:par>
                    <p:cTn id="320" fill="hold" nodeType="clickPar">
                      <p:stCondLst>
                        <p:cond delay="indefinite"/>
                      </p:stCondLst>
                      <p:childTnLst>
                        <p:par>
                          <p:cTn id="321" fill="hold" nodeType="withGroup">
                            <p:stCondLst>
                              <p:cond delay="0"/>
                            </p:stCondLst>
                            <p:childTnLst>
                              <p:par>
                                <p:cTn id="322" presetID="1" presetClass="exit" presetSubtype="0" fill="hold" grpId="1" nodeType="clickEffect">
                                  <p:stCondLst>
                                    <p:cond delay="0"/>
                                  </p:stCondLst>
                                  <p:childTnLst>
                                    <p:set>
                                      <p:cBhvr>
                                        <p:cTn id="323" dur="1" fill="hold">
                                          <p:stCondLst>
                                            <p:cond delay="0"/>
                                          </p:stCondLst>
                                        </p:cTn>
                                        <p:tgtEl>
                                          <p:spTgt spid="301223"/>
                                        </p:tgtEl>
                                        <p:attrNameLst>
                                          <p:attrName>style.visibility</p:attrName>
                                        </p:attrNameLst>
                                      </p:cBhvr>
                                      <p:to>
                                        <p:strVal val="hidden"/>
                                      </p:to>
                                    </p:set>
                                  </p:childTnLst>
                                </p:cTn>
                              </p:par>
                              <p:par>
                                <p:cTn id="324" presetID="1" presetClass="exit" presetSubtype="0" fill="hold" grpId="1" nodeType="withEffect">
                                  <p:stCondLst>
                                    <p:cond delay="0"/>
                                  </p:stCondLst>
                                  <p:childTnLst>
                                    <p:set>
                                      <p:cBhvr>
                                        <p:cTn id="325" dur="1" fill="hold">
                                          <p:stCondLst>
                                            <p:cond delay="0"/>
                                          </p:stCondLst>
                                        </p:cTn>
                                        <p:tgtEl>
                                          <p:spTgt spid="301202"/>
                                        </p:tgtEl>
                                        <p:attrNameLst>
                                          <p:attrName>style.visibility</p:attrName>
                                        </p:attrNameLst>
                                      </p:cBhvr>
                                      <p:to>
                                        <p:strVal val="hidden"/>
                                      </p:to>
                                    </p:set>
                                  </p:childTnLst>
                                </p:cTn>
                              </p:par>
                              <p:par>
                                <p:cTn id="326" presetID="1" presetClass="exit" presetSubtype="0" fill="hold" grpId="1" nodeType="withEffect">
                                  <p:stCondLst>
                                    <p:cond delay="0"/>
                                  </p:stCondLst>
                                  <p:childTnLst>
                                    <p:set>
                                      <p:cBhvr>
                                        <p:cTn id="327" dur="1" fill="hold">
                                          <p:stCondLst>
                                            <p:cond delay="0"/>
                                          </p:stCondLst>
                                        </p:cTn>
                                        <p:tgtEl>
                                          <p:spTgt spid="301107"/>
                                        </p:tgtEl>
                                        <p:attrNameLst>
                                          <p:attrName>style.visibility</p:attrName>
                                        </p:attrNameLst>
                                      </p:cBhvr>
                                      <p:to>
                                        <p:strVal val="hidden"/>
                                      </p:to>
                                    </p:set>
                                  </p:childTnLst>
                                </p:cTn>
                              </p:par>
                              <p:par>
                                <p:cTn id="328" presetID="1" presetClass="exit" presetSubtype="0" fill="hold" grpId="1" nodeType="withEffect">
                                  <p:stCondLst>
                                    <p:cond delay="0"/>
                                  </p:stCondLst>
                                  <p:childTnLst>
                                    <p:set>
                                      <p:cBhvr>
                                        <p:cTn id="329" dur="1" fill="hold">
                                          <p:stCondLst>
                                            <p:cond delay="0"/>
                                          </p:stCondLst>
                                        </p:cTn>
                                        <p:tgtEl>
                                          <p:spTgt spid="301203"/>
                                        </p:tgtEl>
                                        <p:attrNameLst>
                                          <p:attrName>style.visibility</p:attrName>
                                        </p:attrNameLst>
                                      </p:cBhvr>
                                      <p:to>
                                        <p:strVal val="hidden"/>
                                      </p:to>
                                    </p:set>
                                  </p:childTnLst>
                                </p:cTn>
                              </p:par>
                              <p:par>
                                <p:cTn id="330" presetID="1" presetClass="exit" presetSubtype="0" fill="hold" grpId="1" nodeType="withEffect">
                                  <p:stCondLst>
                                    <p:cond delay="0"/>
                                  </p:stCondLst>
                                  <p:childTnLst>
                                    <p:set>
                                      <p:cBhvr>
                                        <p:cTn id="331" dur="1" fill="hold">
                                          <p:stCondLst>
                                            <p:cond delay="0"/>
                                          </p:stCondLst>
                                        </p:cTn>
                                        <p:tgtEl>
                                          <p:spTgt spid="301220"/>
                                        </p:tgtEl>
                                        <p:attrNameLst>
                                          <p:attrName>style.visibility</p:attrName>
                                        </p:attrNameLst>
                                      </p:cBhvr>
                                      <p:to>
                                        <p:strVal val="hidden"/>
                                      </p:to>
                                    </p:set>
                                  </p:childTnLst>
                                </p:cTn>
                              </p:par>
                              <p:par>
                                <p:cTn id="332" presetID="1" presetClass="exit" presetSubtype="0" fill="hold" grpId="1" nodeType="withEffect">
                                  <p:stCondLst>
                                    <p:cond delay="0"/>
                                  </p:stCondLst>
                                  <p:childTnLst>
                                    <p:set>
                                      <p:cBhvr>
                                        <p:cTn id="333" dur="1" fill="hold">
                                          <p:stCondLst>
                                            <p:cond delay="0"/>
                                          </p:stCondLst>
                                        </p:cTn>
                                        <p:tgtEl>
                                          <p:spTgt spid="301222"/>
                                        </p:tgtEl>
                                        <p:attrNameLst>
                                          <p:attrName>style.visibility</p:attrName>
                                        </p:attrNameLst>
                                      </p:cBhvr>
                                      <p:to>
                                        <p:strVal val="hidden"/>
                                      </p:to>
                                    </p:set>
                                  </p:childTnLst>
                                </p:cTn>
                              </p:par>
                              <p:par>
                                <p:cTn id="334" presetID="1" presetClass="exit" presetSubtype="0" fill="hold" grpId="3" nodeType="withEffect">
                                  <p:stCondLst>
                                    <p:cond delay="0"/>
                                  </p:stCondLst>
                                  <p:childTnLst>
                                    <p:set>
                                      <p:cBhvr>
                                        <p:cTn id="335" dur="1" fill="hold">
                                          <p:stCondLst>
                                            <p:cond delay="0"/>
                                          </p:stCondLst>
                                        </p:cTn>
                                        <p:tgtEl>
                                          <p:spTgt spid="301150"/>
                                        </p:tgtEl>
                                        <p:attrNameLst>
                                          <p:attrName>style.visibility</p:attrName>
                                        </p:attrNameLst>
                                      </p:cBhvr>
                                      <p:to>
                                        <p:strVal val="hidden"/>
                                      </p:to>
                                    </p:set>
                                  </p:childTnLst>
                                </p:cTn>
                              </p:par>
                              <p:par>
                                <p:cTn id="336" presetID="1" presetClass="exit" presetSubtype="0" fill="hold" grpId="3" nodeType="withEffect">
                                  <p:stCondLst>
                                    <p:cond delay="0"/>
                                  </p:stCondLst>
                                  <p:childTnLst>
                                    <p:set>
                                      <p:cBhvr>
                                        <p:cTn id="337" dur="1" fill="hold">
                                          <p:stCondLst>
                                            <p:cond delay="0"/>
                                          </p:stCondLst>
                                        </p:cTn>
                                        <p:tgtEl>
                                          <p:spTgt spid="301108"/>
                                        </p:tgtEl>
                                        <p:attrNameLst>
                                          <p:attrName>style.visibility</p:attrName>
                                        </p:attrNameLst>
                                      </p:cBhvr>
                                      <p:to>
                                        <p:strVal val="hidden"/>
                                      </p:to>
                                    </p:set>
                                  </p:childTnLst>
                                </p:cTn>
                              </p:par>
                              <p:par>
                                <p:cTn id="338" presetID="1" presetClass="exit" presetSubtype="0" fill="hold" grpId="1" nodeType="withEffect">
                                  <p:stCondLst>
                                    <p:cond delay="0"/>
                                  </p:stCondLst>
                                  <p:childTnLst>
                                    <p:set>
                                      <p:cBhvr>
                                        <p:cTn id="339" dur="1" fill="hold">
                                          <p:stCondLst>
                                            <p:cond delay="0"/>
                                          </p:stCondLst>
                                        </p:cTn>
                                        <p:tgtEl>
                                          <p:spTgt spid="301230"/>
                                        </p:tgtEl>
                                        <p:attrNameLst>
                                          <p:attrName>style.visibility</p:attrName>
                                        </p:attrNameLst>
                                      </p:cBhvr>
                                      <p:to>
                                        <p:strVal val="hidden"/>
                                      </p:to>
                                    </p:set>
                                  </p:childTnLst>
                                </p:cTn>
                              </p:par>
                              <p:par>
                                <p:cTn id="340" presetID="1" presetClass="exit" presetSubtype="0" fill="hold" grpId="3" nodeType="withEffect">
                                  <p:stCondLst>
                                    <p:cond delay="0"/>
                                  </p:stCondLst>
                                  <p:childTnLst>
                                    <p:set>
                                      <p:cBhvr>
                                        <p:cTn id="341" dur="1" fill="hold">
                                          <p:stCondLst>
                                            <p:cond delay="0"/>
                                          </p:stCondLst>
                                        </p:cTn>
                                        <p:tgtEl>
                                          <p:spTgt spid="301196"/>
                                        </p:tgtEl>
                                        <p:attrNameLst>
                                          <p:attrName>style.visibility</p:attrName>
                                        </p:attrNameLst>
                                      </p:cBhvr>
                                      <p:to>
                                        <p:strVal val="hidden"/>
                                      </p:to>
                                    </p:set>
                                  </p:childTnLst>
                                </p:cTn>
                              </p:par>
                              <p:par>
                                <p:cTn id="342" presetID="1" presetClass="exit" presetSubtype="0" fill="hold" grpId="1" nodeType="withEffect">
                                  <p:stCondLst>
                                    <p:cond delay="0"/>
                                  </p:stCondLst>
                                  <p:childTnLst>
                                    <p:set>
                                      <p:cBhvr>
                                        <p:cTn id="343" dur="1" fill="hold">
                                          <p:stCondLst>
                                            <p:cond delay="0"/>
                                          </p:stCondLst>
                                        </p:cTn>
                                        <p:tgtEl>
                                          <p:spTgt spid="301231"/>
                                        </p:tgtEl>
                                        <p:attrNameLst>
                                          <p:attrName>style.visibility</p:attrName>
                                        </p:attrNameLst>
                                      </p:cBhvr>
                                      <p:to>
                                        <p:strVal val="hidden"/>
                                      </p:to>
                                    </p:set>
                                  </p:childTnLst>
                                </p:cTn>
                              </p:par>
                            </p:childTnLst>
                          </p:cTn>
                        </p:par>
                      </p:childTnLst>
                    </p:cTn>
                  </p:par>
                  <p:par>
                    <p:cTn id="344" fill="hold" nodeType="clickPar">
                      <p:stCondLst>
                        <p:cond delay="indefinite"/>
                      </p:stCondLst>
                      <p:childTnLst>
                        <p:par>
                          <p:cTn id="345" fill="hold" nodeType="withGroup">
                            <p:stCondLst>
                              <p:cond delay="0"/>
                            </p:stCondLst>
                            <p:childTnLst>
                              <p:par>
                                <p:cTn id="346" presetID="1" presetClass="entr" presetSubtype="0" fill="hold" grpId="0" nodeType="clickEffect">
                                  <p:stCondLst>
                                    <p:cond delay="0"/>
                                  </p:stCondLst>
                                  <p:childTnLst>
                                    <p:set>
                                      <p:cBhvr>
                                        <p:cTn id="347" dur="1" fill="hold">
                                          <p:stCondLst>
                                            <p:cond delay="0"/>
                                          </p:stCondLst>
                                        </p:cTn>
                                        <p:tgtEl>
                                          <p:spTgt spid="301118"/>
                                        </p:tgtEl>
                                        <p:attrNameLst>
                                          <p:attrName>style.visibility</p:attrName>
                                        </p:attrNameLst>
                                      </p:cBhvr>
                                      <p:to>
                                        <p:strVal val="visible"/>
                                      </p:to>
                                    </p:set>
                                  </p:childTnLst>
                                </p:cTn>
                              </p:par>
                              <p:par>
                                <p:cTn id="348" presetID="1" presetClass="entr" presetSubtype="0" fill="hold" grpId="0" nodeType="withEffect">
                                  <p:stCondLst>
                                    <p:cond delay="0"/>
                                  </p:stCondLst>
                                  <p:childTnLst>
                                    <p:set>
                                      <p:cBhvr>
                                        <p:cTn id="349" dur="1" fill="hold">
                                          <p:stCondLst>
                                            <p:cond delay="0"/>
                                          </p:stCondLst>
                                        </p:cTn>
                                        <p:tgtEl>
                                          <p:spTgt spid="301135"/>
                                        </p:tgtEl>
                                        <p:attrNameLst>
                                          <p:attrName>style.visibility</p:attrName>
                                        </p:attrNameLst>
                                      </p:cBhvr>
                                      <p:to>
                                        <p:strVal val="visible"/>
                                      </p:to>
                                    </p:set>
                                  </p:childTnLst>
                                </p:cTn>
                              </p:par>
                            </p:childTnLst>
                          </p:cTn>
                        </p:par>
                      </p:childTnLst>
                    </p:cTn>
                  </p:par>
                  <p:par>
                    <p:cTn id="350" fill="hold" nodeType="clickPar">
                      <p:stCondLst>
                        <p:cond delay="indefinite"/>
                      </p:stCondLst>
                      <p:childTnLst>
                        <p:par>
                          <p:cTn id="351" fill="hold" nodeType="withGroup">
                            <p:stCondLst>
                              <p:cond delay="0"/>
                            </p:stCondLst>
                            <p:childTnLst>
                              <p:par>
                                <p:cTn id="352" presetID="1" presetClass="entr" presetSubtype="0" fill="hold" grpId="0" nodeType="clickEffect">
                                  <p:stCondLst>
                                    <p:cond delay="0"/>
                                  </p:stCondLst>
                                  <p:childTnLst>
                                    <p:set>
                                      <p:cBhvr>
                                        <p:cTn id="353" dur="1" fill="hold">
                                          <p:stCondLst>
                                            <p:cond delay="0"/>
                                          </p:stCondLst>
                                        </p:cTn>
                                        <p:tgtEl>
                                          <p:spTgt spid="301237"/>
                                        </p:tgtEl>
                                        <p:attrNameLst>
                                          <p:attrName>style.visibility</p:attrName>
                                        </p:attrNameLst>
                                      </p:cBhvr>
                                      <p:to>
                                        <p:strVal val="visible"/>
                                      </p:to>
                                    </p:set>
                                  </p:childTnLst>
                                </p:cTn>
                              </p:par>
                              <p:par>
                                <p:cTn id="354" presetID="1" presetClass="entr" presetSubtype="0" fill="hold" grpId="0" nodeType="withEffect">
                                  <p:stCondLst>
                                    <p:cond delay="0"/>
                                  </p:stCondLst>
                                  <p:childTnLst>
                                    <p:set>
                                      <p:cBhvr>
                                        <p:cTn id="355" dur="1" fill="hold">
                                          <p:stCondLst>
                                            <p:cond delay="0"/>
                                          </p:stCondLst>
                                        </p:cTn>
                                        <p:tgtEl>
                                          <p:spTgt spid="301238"/>
                                        </p:tgtEl>
                                        <p:attrNameLst>
                                          <p:attrName>style.visibility</p:attrName>
                                        </p:attrNameLst>
                                      </p:cBhvr>
                                      <p:to>
                                        <p:strVal val="visible"/>
                                      </p:to>
                                    </p:set>
                                  </p:childTnLst>
                                </p:cTn>
                              </p:par>
                            </p:childTnLst>
                          </p:cTn>
                        </p:par>
                      </p:childTnLst>
                    </p:cTn>
                  </p:par>
                  <p:par>
                    <p:cTn id="356" fill="hold" nodeType="clickPar">
                      <p:stCondLst>
                        <p:cond delay="indefinite"/>
                      </p:stCondLst>
                      <p:childTnLst>
                        <p:par>
                          <p:cTn id="357" fill="hold" nodeType="withGroup">
                            <p:stCondLst>
                              <p:cond delay="0"/>
                            </p:stCondLst>
                            <p:childTnLst>
                              <p:par>
                                <p:cTn id="358" presetID="1" presetClass="entr" presetSubtype="0" fill="hold" nodeType="clickEffect">
                                  <p:stCondLst>
                                    <p:cond delay="0"/>
                                  </p:stCondLst>
                                  <p:childTnLst>
                                    <p:set>
                                      <p:cBhvr>
                                        <p:cTn id="359" dur="1" fill="hold">
                                          <p:stCondLst>
                                            <p:cond delay="0"/>
                                          </p:stCondLst>
                                        </p:cTn>
                                        <p:tgtEl>
                                          <p:spTgt spid="301232"/>
                                        </p:tgtEl>
                                        <p:attrNameLst>
                                          <p:attrName>style.visibility</p:attrName>
                                        </p:attrNameLst>
                                      </p:cBhvr>
                                      <p:to>
                                        <p:strVal val="visible"/>
                                      </p:to>
                                    </p:set>
                                  </p:childTnLst>
                                </p:cTn>
                              </p:par>
                              <p:par>
                                <p:cTn id="360" presetID="1" presetClass="entr" presetSubtype="0" fill="hold" nodeType="withEffect">
                                  <p:stCondLst>
                                    <p:cond delay="0"/>
                                  </p:stCondLst>
                                  <p:childTnLst>
                                    <p:set>
                                      <p:cBhvr>
                                        <p:cTn id="361" dur="1" fill="hold">
                                          <p:stCondLst>
                                            <p:cond delay="0"/>
                                          </p:stCondLst>
                                        </p:cTn>
                                        <p:tgtEl>
                                          <p:spTgt spid="301233"/>
                                        </p:tgtEl>
                                        <p:attrNameLst>
                                          <p:attrName>style.visibility</p:attrName>
                                        </p:attrNameLst>
                                      </p:cBhvr>
                                      <p:to>
                                        <p:strVal val="visible"/>
                                      </p:to>
                                    </p:set>
                                  </p:childTnLst>
                                </p:cTn>
                              </p:par>
                              <p:par>
                                <p:cTn id="362" presetID="64" presetClass="path" presetSubtype="0" fill="hold" grpId="0" nodeType="withEffect">
                                  <p:stCondLst>
                                    <p:cond delay="0"/>
                                  </p:stCondLst>
                                  <p:childTnLst>
                                    <p:animMotion origin="layout" path="M -1.38889E-6 4.6716E-6 L 0.00486 -0.08164 " pathEditMode="relative" rAng="0" ptsTypes="AA">
                                      <p:cBhvr>
                                        <p:cTn id="363" dur="500" spd="-100000" fill="hold"/>
                                        <p:tgtEl>
                                          <p:spTgt spid="301232"/>
                                        </p:tgtEl>
                                        <p:attrNameLst>
                                          <p:attrName>ppt_x</p:attrName>
                                          <p:attrName>ppt_y</p:attrName>
                                        </p:attrNameLst>
                                      </p:cBhvr>
                                      <p:rCtr x="243" y="-4093"/>
                                    </p:animMotion>
                                  </p:childTnLst>
                                  <p:subTnLst>
                                    <p:set>
                                      <p:cBhvr override="childStyle">
                                        <p:cTn dur="1" fill="hold" display="0" masterRel="sameClick" afterEffect="1">
                                          <p:stCondLst>
                                            <p:cond evt="end" delay="0">
                                              <p:tn val="362"/>
                                            </p:cond>
                                          </p:stCondLst>
                                        </p:cTn>
                                        <p:tgtEl>
                                          <p:spTgt spid="301232"/>
                                        </p:tgtEl>
                                        <p:attrNameLst>
                                          <p:attrName>style.visibility</p:attrName>
                                        </p:attrNameLst>
                                      </p:cBhvr>
                                      <p:to>
                                        <p:strVal val="hidden"/>
                                      </p:to>
                                    </p:set>
                                  </p:subTnLst>
                                </p:cTn>
                              </p:par>
                              <p:par>
                                <p:cTn id="364" presetID="64" presetClass="path" presetSubtype="0" fill="hold" grpId="0" nodeType="withEffect">
                                  <p:stCondLst>
                                    <p:cond delay="0"/>
                                  </p:stCondLst>
                                  <p:childTnLst>
                                    <p:animMotion origin="layout" path="M -3.33333E-6 -4.06105E-6 L 0.24115 -0.08556 " pathEditMode="relative" rAng="0" ptsTypes="AA">
                                      <p:cBhvr>
                                        <p:cTn id="365" dur="500" spd="-100000" fill="hold"/>
                                        <p:tgtEl>
                                          <p:spTgt spid="301233"/>
                                        </p:tgtEl>
                                        <p:attrNameLst>
                                          <p:attrName>ppt_x</p:attrName>
                                          <p:attrName>ppt_y</p:attrName>
                                        </p:attrNameLst>
                                      </p:cBhvr>
                                      <p:rCtr x="12049" y="-4278"/>
                                    </p:animMotion>
                                  </p:childTnLst>
                                </p:cTn>
                              </p:par>
                            </p:childTnLst>
                          </p:cTn>
                        </p:par>
                        <p:par>
                          <p:cTn id="366" fill="hold" nodeType="afterGroup">
                            <p:stCondLst>
                              <p:cond delay="500"/>
                            </p:stCondLst>
                            <p:childTnLst>
                              <p:par>
                                <p:cTn id="367" presetID="1" presetClass="entr" presetSubtype="0" fill="hold" grpId="0" nodeType="afterEffect">
                                  <p:stCondLst>
                                    <p:cond delay="0"/>
                                  </p:stCondLst>
                                  <p:childTnLst>
                                    <p:set>
                                      <p:cBhvr>
                                        <p:cTn id="368" dur="1" fill="hold">
                                          <p:stCondLst>
                                            <p:cond delay="0"/>
                                          </p:stCondLst>
                                        </p:cTn>
                                        <p:tgtEl>
                                          <p:spTgt spid="301239"/>
                                        </p:tgtEl>
                                        <p:attrNameLst>
                                          <p:attrName>style.visibility</p:attrName>
                                        </p:attrNameLst>
                                      </p:cBhvr>
                                      <p:to>
                                        <p:strVal val="visible"/>
                                      </p:to>
                                    </p:set>
                                  </p:childTnLst>
                                </p:cTn>
                              </p:par>
                            </p:childTnLst>
                          </p:cTn>
                        </p:par>
                      </p:childTnLst>
                    </p:cTn>
                  </p:par>
                  <p:par>
                    <p:cTn id="369" fill="hold" nodeType="clickPar">
                      <p:stCondLst>
                        <p:cond delay="indefinite"/>
                      </p:stCondLst>
                      <p:childTnLst>
                        <p:par>
                          <p:cTn id="370" fill="hold" nodeType="withGroup">
                            <p:stCondLst>
                              <p:cond delay="0"/>
                            </p:stCondLst>
                            <p:childTnLst>
                              <p:par>
                                <p:cTn id="371" presetID="1" presetClass="entr" presetSubtype="0" fill="hold" nodeType="clickEffect">
                                  <p:stCondLst>
                                    <p:cond delay="0"/>
                                  </p:stCondLst>
                                  <p:childTnLst>
                                    <p:set>
                                      <p:cBhvr>
                                        <p:cTn id="372" dur="1" fill="hold">
                                          <p:stCondLst>
                                            <p:cond delay="0"/>
                                          </p:stCondLst>
                                        </p:cTn>
                                        <p:tgtEl>
                                          <p:spTgt spid="301234"/>
                                        </p:tgtEl>
                                        <p:attrNameLst>
                                          <p:attrName>style.visibility</p:attrName>
                                        </p:attrNameLst>
                                      </p:cBhvr>
                                      <p:to>
                                        <p:strVal val="visible"/>
                                      </p:to>
                                    </p:set>
                                  </p:childTnLst>
                                </p:cTn>
                              </p:par>
                              <p:par>
                                <p:cTn id="373" presetID="1" presetClass="entr" presetSubtype="0" fill="hold" nodeType="withEffect">
                                  <p:stCondLst>
                                    <p:cond delay="0"/>
                                  </p:stCondLst>
                                  <p:childTnLst>
                                    <p:set>
                                      <p:cBhvr>
                                        <p:cTn id="374" dur="1" fill="hold">
                                          <p:stCondLst>
                                            <p:cond delay="0"/>
                                          </p:stCondLst>
                                        </p:cTn>
                                        <p:tgtEl>
                                          <p:spTgt spid="301235"/>
                                        </p:tgtEl>
                                        <p:attrNameLst>
                                          <p:attrName>style.visibility</p:attrName>
                                        </p:attrNameLst>
                                      </p:cBhvr>
                                      <p:to>
                                        <p:strVal val="visible"/>
                                      </p:to>
                                    </p:set>
                                  </p:childTnLst>
                                </p:cTn>
                              </p:par>
                              <p:par>
                                <p:cTn id="375" presetID="1" presetClass="entr" presetSubtype="0" fill="hold" nodeType="withEffect">
                                  <p:stCondLst>
                                    <p:cond delay="0"/>
                                  </p:stCondLst>
                                  <p:childTnLst>
                                    <p:set>
                                      <p:cBhvr>
                                        <p:cTn id="376" dur="1" fill="hold">
                                          <p:stCondLst>
                                            <p:cond delay="0"/>
                                          </p:stCondLst>
                                        </p:cTn>
                                        <p:tgtEl>
                                          <p:spTgt spid="301236"/>
                                        </p:tgtEl>
                                        <p:attrNameLst>
                                          <p:attrName>style.visibility</p:attrName>
                                        </p:attrNameLst>
                                      </p:cBhvr>
                                      <p:to>
                                        <p:strVal val="visible"/>
                                      </p:to>
                                    </p:set>
                                  </p:childTnLst>
                                </p:cTn>
                              </p:par>
                              <p:par>
                                <p:cTn id="377" presetID="64" presetClass="path" presetSubtype="0" fill="hold" grpId="0" nodeType="withEffect">
                                  <p:stCondLst>
                                    <p:cond delay="0"/>
                                  </p:stCondLst>
                                  <p:childTnLst>
                                    <p:animMotion origin="layout" path="M -2.22222E-6 2.59259E-6 L -0.01944 -0.09121 " pathEditMode="relative" rAng="0" ptsTypes="AA">
                                      <p:cBhvr>
                                        <p:cTn id="378" dur="500" spd="-100000" fill="hold"/>
                                        <p:tgtEl>
                                          <p:spTgt spid="301234"/>
                                        </p:tgtEl>
                                        <p:attrNameLst>
                                          <p:attrName>ppt_x</p:attrName>
                                          <p:attrName>ppt_y</p:attrName>
                                        </p:attrNameLst>
                                      </p:cBhvr>
                                      <p:rCtr x="-972" y="-4560"/>
                                    </p:animMotion>
                                  </p:childTnLst>
                                  <p:subTnLst>
                                    <p:set>
                                      <p:cBhvr override="childStyle">
                                        <p:cTn dur="1" fill="hold" display="0" masterRel="sameClick" afterEffect="1">
                                          <p:stCondLst>
                                            <p:cond evt="end" delay="0">
                                              <p:tn val="377"/>
                                            </p:cond>
                                          </p:stCondLst>
                                        </p:cTn>
                                        <p:tgtEl>
                                          <p:spTgt spid="301234"/>
                                        </p:tgtEl>
                                        <p:attrNameLst>
                                          <p:attrName>style.visibility</p:attrName>
                                        </p:attrNameLst>
                                      </p:cBhvr>
                                      <p:to>
                                        <p:strVal val="hidden"/>
                                      </p:to>
                                    </p:set>
                                  </p:subTnLst>
                                </p:cTn>
                              </p:par>
                              <p:par>
                                <p:cTn id="379" presetID="64" presetClass="path" presetSubtype="0" fill="hold" grpId="0" nodeType="withEffect">
                                  <p:stCondLst>
                                    <p:cond delay="0"/>
                                  </p:stCondLst>
                                  <p:childTnLst>
                                    <p:animMotion origin="layout" path="M -5.55556E-7 -4.75486E-6 L 0.00486 -0.08741 " pathEditMode="relative" rAng="0" ptsTypes="AA">
                                      <p:cBhvr>
                                        <p:cTn id="380" dur="500" spd="-100000" fill="hold"/>
                                        <p:tgtEl>
                                          <p:spTgt spid="301235"/>
                                        </p:tgtEl>
                                        <p:attrNameLst>
                                          <p:attrName>ppt_x</p:attrName>
                                          <p:attrName>ppt_y</p:attrName>
                                        </p:attrNameLst>
                                      </p:cBhvr>
                                      <p:rCtr x="243" y="-4371"/>
                                    </p:animMotion>
                                  </p:childTnLst>
                                  <p:subTnLst>
                                    <p:set>
                                      <p:cBhvr override="childStyle">
                                        <p:cTn dur="1" fill="hold" display="0" masterRel="sameClick" afterEffect="1">
                                          <p:stCondLst>
                                            <p:cond evt="end" delay="0">
                                              <p:tn val="379"/>
                                            </p:cond>
                                          </p:stCondLst>
                                        </p:cTn>
                                        <p:tgtEl>
                                          <p:spTgt spid="301235"/>
                                        </p:tgtEl>
                                        <p:attrNameLst>
                                          <p:attrName>style.visibility</p:attrName>
                                        </p:attrNameLst>
                                      </p:cBhvr>
                                      <p:to>
                                        <p:strVal val="hidden"/>
                                      </p:to>
                                    </p:set>
                                  </p:subTnLst>
                                </p:cTn>
                              </p:par>
                              <p:par>
                                <p:cTn id="381" presetID="64" presetClass="path" presetSubtype="0" fill="hold" grpId="0" nodeType="withEffect">
                                  <p:stCondLst>
                                    <p:cond delay="0"/>
                                  </p:stCondLst>
                                  <p:childTnLst>
                                    <p:animMotion origin="layout" path="M 3.33333E-6 -1.3876E-6 L 0.0743 -0.09135 " pathEditMode="relative" rAng="0" ptsTypes="AA">
                                      <p:cBhvr>
                                        <p:cTn id="382" dur="500" spd="-100000" fill="hold"/>
                                        <p:tgtEl>
                                          <p:spTgt spid="301236"/>
                                        </p:tgtEl>
                                        <p:attrNameLst>
                                          <p:attrName>ppt_x</p:attrName>
                                          <p:attrName>ppt_y</p:attrName>
                                        </p:attrNameLst>
                                      </p:cBhvr>
                                      <p:rCtr x="3715" y="-4579"/>
                                    </p:animMotion>
                                  </p:childTnLst>
                                  <p:subTnLst>
                                    <p:set>
                                      <p:cBhvr override="childStyle">
                                        <p:cTn dur="1" fill="hold" display="0" masterRel="sameClick" afterEffect="1">
                                          <p:stCondLst>
                                            <p:cond evt="end" delay="0">
                                              <p:tn val="381"/>
                                            </p:cond>
                                          </p:stCondLst>
                                        </p:cTn>
                                        <p:tgtEl>
                                          <p:spTgt spid="301236"/>
                                        </p:tgtEl>
                                        <p:attrNameLst>
                                          <p:attrName>style.visibility</p:attrName>
                                        </p:attrNameLst>
                                      </p:cBhvr>
                                      <p:to>
                                        <p:strVal val="hidden"/>
                                      </p:to>
                                    </p:set>
                                  </p:subTnLst>
                                </p:cTn>
                              </p:par>
                            </p:childTnLst>
                          </p:cTn>
                        </p:par>
                        <p:par>
                          <p:cTn id="383" fill="hold" nodeType="afterGroup">
                            <p:stCondLst>
                              <p:cond delay="500"/>
                            </p:stCondLst>
                            <p:childTnLst>
                              <p:par>
                                <p:cTn id="384" presetID="1" presetClass="entr" presetSubtype="0" fill="hold" grpId="0" nodeType="afterEffect">
                                  <p:stCondLst>
                                    <p:cond delay="0"/>
                                  </p:stCondLst>
                                  <p:childTnLst>
                                    <p:set>
                                      <p:cBhvr>
                                        <p:cTn id="385" dur="1" fill="hold">
                                          <p:stCondLst>
                                            <p:cond delay="0"/>
                                          </p:stCondLst>
                                        </p:cTn>
                                        <p:tgtEl>
                                          <p:spTgt spid="301117"/>
                                        </p:tgtEl>
                                        <p:attrNameLst>
                                          <p:attrName>style.visibility</p:attrName>
                                        </p:attrNameLst>
                                      </p:cBhvr>
                                      <p:to>
                                        <p:strVal val="visible"/>
                                      </p:to>
                                    </p:set>
                                  </p:childTnLst>
                                </p:cTn>
                              </p:par>
                            </p:childTnLst>
                          </p:cTn>
                        </p:par>
                        <p:par>
                          <p:cTn id="386" fill="hold" nodeType="afterGroup">
                            <p:stCondLst>
                              <p:cond delay="500"/>
                            </p:stCondLst>
                            <p:childTnLst>
                              <p:par>
                                <p:cTn id="387" presetID="1" presetClass="exit" presetSubtype="0" fill="hold" grpId="1" nodeType="afterEffect">
                                  <p:stCondLst>
                                    <p:cond delay="0"/>
                                  </p:stCondLst>
                                  <p:childTnLst>
                                    <p:set>
                                      <p:cBhvr>
                                        <p:cTn id="388" dur="1" fill="hold">
                                          <p:stCondLst>
                                            <p:cond delay="0"/>
                                          </p:stCondLst>
                                        </p:cTn>
                                        <p:tgtEl>
                                          <p:spTgt spid="301233"/>
                                        </p:tgtEl>
                                        <p:attrNameLst>
                                          <p:attrName>style.visibility</p:attrName>
                                        </p:attrNameLst>
                                      </p:cBhvr>
                                      <p:to>
                                        <p:strVal val="hidden"/>
                                      </p:to>
                                    </p:set>
                                  </p:childTnLst>
                                </p:cTn>
                              </p:par>
                            </p:childTnLst>
                          </p:cTn>
                        </p:par>
                      </p:childTnLst>
                    </p:cTn>
                  </p:par>
                  <p:par>
                    <p:cTn id="389" fill="hold" nodeType="clickPar">
                      <p:stCondLst>
                        <p:cond delay="indefinite"/>
                      </p:stCondLst>
                      <p:childTnLst>
                        <p:par>
                          <p:cTn id="390" fill="hold" nodeType="withGroup">
                            <p:stCondLst>
                              <p:cond delay="0"/>
                            </p:stCondLst>
                            <p:childTnLst>
                              <p:par>
                                <p:cTn id="391" presetID="1" presetClass="exit" presetSubtype="0" fill="hold" grpId="1" nodeType="clickEffect">
                                  <p:stCondLst>
                                    <p:cond delay="0"/>
                                  </p:stCondLst>
                                  <p:childTnLst>
                                    <p:set>
                                      <p:cBhvr>
                                        <p:cTn id="392" dur="1" fill="hold">
                                          <p:stCondLst>
                                            <p:cond delay="0"/>
                                          </p:stCondLst>
                                        </p:cTn>
                                        <p:tgtEl>
                                          <p:spTgt spid="301237"/>
                                        </p:tgtEl>
                                        <p:attrNameLst>
                                          <p:attrName>style.visibility</p:attrName>
                                        </p:attrNameLst>
                                      </p:cBhvr>
                                      <p:to>
                                        <p:strVal val="hidden"/>
                                      </p:to>
                                    </p:set>
                                  </p:childTnLst>
                                </p:cTn>
                              </p:par>
                              <p:par>
                                <p:cTn id="393" presetID="1" presetClass="exit" presetSubtype="0" fill="hold" grpId="1" nodeType="withEffect">
                                  <p:stCondLst>
                                    <p:cond delay="0"/>
                                  </p:stCondLst>
                                  <p:childTnLst>
                                    <p:set>
                                      <p:cBhvr>
                                        <p:cTn id="394" dur="1" fill="hold">
                                          <p:stCondLst>
                                            <p:cond delay="0"/>
                                          </p:stCondLst>
                                        </p:cTn>
                                        <p:tgtEl>
                                          <p:spTgt spid="301238"/>
                                        </p:tgtEl>
                                        <p:attrNameLst>
                                          <p:attrName>style.visibility</p:attrName>
                                        </p:attrNameLst>
                                      </p:cBhvr>
                                      <p:to>
                                        <p:strVal val="hidden"/>
                                      </p:to>
                                    </p:set>
                                  </p:childTnLst>
                                </p:cTn>
                              </p:par>
                              <p:par>
                                <p:cTn id="395" presetID="1" presetClass="exit" presetSubtype="0" fill="hold" grpId="1" nodeType="withEffect">
                                  <p:stCondLst>
                                    <p:cond delay="0"/>
                                  </p:stCondLst>
                                  <p:childTnLst>
                                    <p:set>
                                      <p:cBhvr>
                                        <p:cTn id="396" dur="1" fill="hold">
                                          <p:stCondLst>
                                            <p:cond delay="0"/>
                                          </p:stCondLst>
                                        </p:cTn>
                                        <p:tgtEl>
                                          <p:spTgt spid="301239"/>
                                        </p:tgtEl>
                                        <p:attrNameLst>
                                          <p:attrName>style.visibility</p:attrName>
                                        </p:attrNameLst>
                                      </p:cBhvr>
                                      <p:to>
                                        <p:strVal val="hidden"/>
                                      </p:to>
                                    </p:set>
                                  </p:childTnLst>
                                </p:cTn>
                              </p:par>
                            </p:childTnLst>
                          </p:cTn>
                        </p:par>
                      </p:childTnLst>
                    </p:cTn>
                  </p:par>
                  <p:par>
                    <p:cTn id="397" fill="hold" nodeType="clickPar">
                      <p:stCondLst>
                        <p:cond delay="indefinite"/>
                      </p:stCondLst>
                      <p:childTnLst>
                        <p:par>
                          <p:cTn id="398" fill="hold" nodeType="withGroup">
                            <p:stCondLst>
                              <p:cond delay="0"/>
                            </p:stCondLst>
                            <p:childTnLst>
                              <p:par>
                                <p:cTn id="399" presetID="1" presetClass="entr" presetSubtype="0" fill="hold" grpId="0" nodeType="clickEffect">
                                  <p:stCondLst>
                                    <p:cond delay="0"/>
                                  </p:stCondLst>
                                  <p:childTnLst>
                                    <p:set>
                                      <p:cBhvr>
                                        <p:cTn id="400" dur="1" fill="hold">
                                          <p:stCondLst>
                                            <p:cond delay="0"/>
                                          </p:stCondLst>
                                        </p:cTn>
                                        <p:tgtEl>
                                          <p:spTgt spid="301144"/>
                                        </p:tgtEl>
                                        <p:attrNameLst>
                                          <p:attrName>style.visibility</p:attrName>
                                        </p:attrNameLst>
                                      </p:cBhvr>
                                      <p:to>
                                        <p:strVal val="visible"/>
                                      </p:to>
                                    </p:set>
                                  </p:childTnLst>
                                </p:cTn>
                              </p:par>
                              <p:par>
                                <p:cTn id="401" presetID="1" presetClass="entr" presetSubtype="0" fill="hold" grpId="0" nodeType="withEffect">
                                  <p:stCondLst>
                                    <p:cond delay="0"/>
                                  </p:stCondLst>
                                  <p:childTnLst>
                                    <p:set>
                                      <p:cBhvr>
                                        <p:cTn id="402" dur="1" fill="hold">
                                          <p:stCondLst>
                                            <p:cond delay="0"/>
                                          </p:stCondLst>
                                        </p:cTn>
                                        <p:tgtEl>
                                          <p:spTgt spid="301114"/>
                                        </p:tgtEl>
                                        <p:attrNameLst>
                                          <p:attrName>style.visibility</p:attrName>
                                        </p:attrNameLst>
                                      </p:cBhvr>
                                      <p:to>
                                        <p:strVal val="visible"/>
                                      </p:to>
                                    </p:set>
                                  </p:childTnLst>
                                </p:cTn>
                              </p:par>
                              <p:par>
                                <p:cTn id="403" presetID="1" presetClass="entr" presetSubtype="0" fill="hold" grpId="0" nodeType="withEffect">
                                  <p:stCondLst>
                                    <p:cond delay="0"/>
                                  </p:stCondLst>
                                  <p:childTnLst>
                                    <p:set>
                                      <p:cBhvr>
                                        <p:cTn id="404" dur="1" fill="hold">
                                          <p:stCondLst>
                                            <p:cond delay="0"/>
                                          </p:stCondLst>
                                        </p:cTn>
                                        <p:tgtEl>
                                          <p:spTgt spid="301132"/>
                                        </p:tgtEl>
                                        <p:attrNameLst>
                                          <p:attrName>style.visibility</p:attrName>
                                        </p:attrNameLst>
                                      </p:cBhvr>
                                      <p:to>
                                        <p:strVal val="visible"/>
                                      </p:to>
                                    </p:set>
                                  </p:childTnLst>
                                </p:cTn>
                              </p:par>
                            </p:childTnLst>
                          </p:cTn>
                        </p:par>
                      </p:childTnLst>
                    </p:cTn>
                  </p:par>
                  <p:par>
                    <p:cTn id="405" fill="hold" nodeType="clickPar">
                      <p:stCondLst>
                        <p:cond delay="indefinite"/>
                      </p:stCondLst>
                      <p:childTnLst>
                        <p:par>
                          <p:cTn id="406" fill="hold" nodeType="withGroup">
                            <p:stCondLst>
                              <p:cond delay="0"/>
                            </p:stCondLst>
                            <p:childTnLst>
                              <p:par>
                                <p:cTn id="407" presetID="1" presetClass="entr" presetSubtype="0" fill="hold" grpId="0" nodeType="clickEffect">
                                  <p:stCondLst>
                                    <p:cond delay="0"/>
                                  </p:stCondLst>
                                  <p:childTnLst>
                                    <p:set>
                                      <p:cBhvr>
                                        <p:cTn id="408" dur="1" fill="hold">
                                          <p:stCondLst>
                                            <p:cond delay="0"/>
                                          </p:stCondLst>
                                        </p:cTn>
                                        <p:tgtEl>
                                          <p:spTgt spid="301172"/>
                                        </p:tgtEl>
                                        <p:attrNameLst>
                                          <p:attrName>style.visibility</p:attrName>
                                        </p:attrNameLst>
                                      </p:cBhvr>
                                      <p:to>
                                        <p:strVal val="visible"/>
                                      </p:to>
                                    </p:set>
                                  </p:childTnLst>
                                </p:cTn>
                              </p:par>
                            </p:childTnLst>
                          </p:cTn>
                        </p:par>
                      </p:childTnLst>
                    </p:cTn>
                  </p:par>
                  <p:par>
                    <p:cTn id="409" fill="hold" nodeType="clickPar">
                      <p:stCondLst>
                        <p:cond delay="indefinite"/>
                      </p:stCondLst>
                      <p:childTnLst>
                        <p:par>
                          <p:cTn id="410" fill="hold" nodeType="withGroup">
                            <p:stCondLst>
                              <p:cond delay="0"/>
                            </p:stCondLst>
                            <p:childTnLst>
                              <p:par>
                                <p:cTn id="411" presetID="22" presetClass="entr" presetSubtype="4" fill="hold" grpId="0" nodeType="clickEffect">
                                  <p:stCondLst>
                                    <p:cond delay="0"/>
                                  </p:stCondLst>
                                  <p:childTnLst>
                                    <p:set>
                                      <p:cBhvr>
                                        <p:cTn id="412" dur="1" fill="hold">
                                          <p:stCondLst>
                                            <p:cond delay="0"/>
                                          </p:stCondLst>
                                        </p:cTn>
                                        <p:tgtEl>
                                          <p:spTgt spid="301157"/>
                                        </p:tgtEl>
                                        <p:attrNameLst>
                                          <p:attrName>style.visibility</p:attrName>
                                        </p:attrNameLst>
                                      </p:cBhvr>
                                      <p:to>
                                        <p:strVal val="visible"/>
                                      </p:to>
                                    </p:set>
                                    <p:animEffect transition="in" filter="wipe(down)">
                                      <p:cBhvr>
                                        <p:cTn id="413" dur="500"/>
                                        <p:tgtEl>
                                          <p:spTgt spid="301157"/>
                                        </p:tgtEl>
                                      </p:cBhvr>
                                    </p:animEffect>
                                  </p:childTnLst>
                                </p:cTn>
                              </p:par>
                            </p:childTnLst>
                          </p:cTn>
                        </p:par>
                      </p:childTnLst>
                    </p:cTn>
                  </p:par>
                  <p:par>
                    <p:cTn id="414" fill="hold" nodeType="clickPar">
                      <p:stCondLst>
                        <p:cond delay="indefinite"/>
                      </p:stCondLst>
                      <p:childTnLst>
                        <p:par>
                          <p:cTn id="415" fill="hold" nodeType="withGroup">
                            <p:stCondLst>
                              <p:cond delay="0"/>
                            </p:stCondLst>
                            <p:childTnLst>
                              <p:par>
                                <p:cTn id="416" presetID="22" presetClass="entr" presetSubtype="8" fill="hold" grpId="0" nodeType="clickEffect">
                                  <p:stCondLst>
                                    <p:cond delay="0"/>
                                  </p:stCondLst>
                                  <p:childTnLst>
                                    <p:set>
                                      <p:cBhvr>
                                        <p:cTn id="417" dur="1" fill="hold">
                                          <p:stCondLst>
                                            <p:cond delay="0"/>
                                          </p:stCondLst>
                                        </p:cTn>
                                        <p:tgtEl>
                                          <p:spTgt spid="301158"/>
                                        </p:tgtEl>
                                        <p:attrNameLst>
                                          <p:attrName>style.visibility</p:attrName>
                                        </p:attrNameLst>
                                      </p:cBhvr>
                                      <p:to>
                                        <p:strVal val="visible"/>
                                      </p:to>
                                    </p:set>
                                    <p:animEffect transition="in" filter="wipe(left)">
                                      <p:cBhvr>
                                        <p:cTn id="418" dur="500"/>
                                        <p:tgtEl>
                                          <p:spTgt spid="301158"/>
                                        </p:tgtEl>
                                      </p:cBhvr>
                                    </p:animEffect>
                                  </p:childTnLst>
                                </p:cTn>
                              </p:par>
                            </p:childTnLst>
                          </p:cTn>
                        </p:par>
                      </p:childTnLst>
                    </p:cTn>
                  </p:par>
                  <p:par>
                    <p:cTn id="419" fill="hold" nodeType="clickPar">
                      <p:stCondLst>
                        <p:cond delay="indefinite"/>
                      </p:stCondLst>
                      <p:childTnLst>
                        <p:par>
                          <p:cTn id="420" fill="hold" nodeType="withGroup">
                            <p:stCondLst>
                              <p:cond delay="0"/>
                            </p:stCondLst>
                            <p:childTnLst>
                              <p:par>
                                <p:cTn id="421" presetID="1" presetClass="entr" presetSubtype="0" fill="hold" grpId="0" nodeType="clickEffect">
                                  <p:stCondLst>
                                    <p:cond delay="0"/>
                                  </p:stCondLst>
                                  <p:childTnLst>
                                    <p:set>
                                      <p:cBhvr>
                                        <p:cTn id="422" dur="1" fill="hold">
                                          <p:stCondLst>
                                            <p:cond delay="0"/>
                                          </p:stCondLst>
                                        </p:cTn>
                                        <p:tgtEl>
                                          <p:spTgt spid="301224"/>
                                        </p:tgtEl>
                                        <p:attrNameLst>
                                          <p:attrName>style.visibility</p:attrName>
                                        </p:attrNameLst>
                                      </p:cBhvr>
                                      <p:to>
                                        <p:strVal val="visible"/>
                                      </p:to>
                                    </p:set>
                                  </p:childTnLst>
                                </p:cTn>
                              </p:par>
                              <p:par>
                                <p:cTn id="423" presetID="1" presetClass="entr" presetSubtype="0" fill="hold" grpId="0" nodeType="withEffect">
                                  <p:stCondLst>
                                    <p:cond delay="0"/>
                                  </p:stCondLst>
                                  <p:childTnLst>
                                    <p:set>
                                      <p:cBhvr>
                                        <p:cTn id="424" dur="1" fill="hold">
                                          <p:stCondLst>
                                            <p:cond delay="0"/>
                                          </p:stCondLst>
                                        </p:cTn>
                                        <p:tgtEl>
                                          <p:spTgt spid="301244"/>
                                        </p:tgtEl>
                                        <p:attrNameLst>
                                          <p:attrName>style.visibility</p:attrName>
                                        </p:attrNameLst>
                                      </p:cBhvr>
                                      <p:to>
                                        <p:strVal val="visible"/>
                                      </p:to>
                                    </p:set>
                                  </p:childTnLst>
                                </p:cTn>
                              </p:par>
                            </p:childTnLst>
                          </p:cTn>
                        </p:par>
                      </p:childTnLst>
                    </p:cTn>
                  </p:par>
                  <p:par>
                    <p:cTn id="425" fill="hold" nodeType="clickPar">
                      <p:stCondLst>
                        <p:cond delay="indefinite"/>
                      </p:stCondLst>
                      <p:childTnLst>
                        <p:par>
                          <p:cTn id="426" fill="hold" nodeType="withGroup">
                            <p:stCondLst>
                              <p:cond delay="0"/>
                            </p:stCondLst>
                            <p:childTnLst>
                              <p:par>
                                <p:cTn id="427" presetID="1" presetClass="entr" presetSubtype="0" fill="hold" grpId="0" nodeType="clickEffect">
                                  <p:stCondLst>
                                    <p:cond delay="0"/>
                                  </p:stCondLst>
                                  <p:childTnLst>
                                    <p:set>
                                      <p:cBhvr>
                                        <p:cTn id="428" dur="1" fill="hold">
                                          <p:stCondLst>
                                            <p:cond delay="0"/>
                                          </p:stCondLst>
                                        </p:cTn>
                                        <p:tgtEl>
                                          <p:spTgt spid="301241"/>
                                        </p:tgtEl>
                                        <p:attrNameLst>
                                          <p:attrName>style.visibility</p:attrName>
                                        </p:attrNameLst>
                                      </p:cBhvr>
                                      <p:to>
                                        <p:strVal val="visible"/>
                                      </p:to>
                                    </p:set>
                                  </p:childTnLst>
                                </p:cTn>
                              </p:par>
                            </p:childTnLst>
                          </p:cTn>
                        </p:par>
                      </p:childTnLst>
                    </p:cTn>
                  </p:par>
                  <p:par>
                    <p:cTn id="429" fill="hold" nodeType="clickPar">
                      <p:stCondLst>
                        <p:cond delay="indefinite"/>
                      </p:stCondLst>
                      <p:childTnLst>
                        <p:par>
                          <p:cTn id="430" fill="hold" nodeType="withGroup">
                            <p:stCondLst>
                              <p:cond delay="0"/>
                            </p:stCondLst>
                            <p:childTnLst>
                              <p:par>
                                <p:cTn id="431" presetID="22" presetClass="entr" presetSubtype="1" fill="hold" grpId="0" nodeType="clickEffect">
                                  <p:stCondLst>
                                    <p:cond delay="0"/>
                                  </p:stCondLst>
                                  <p:childTnLst>
                                    <p:set>
                                      <p:cBhvr>
                                        <p:cTn id="432" dur="1" fill="hold">
                                          <p:stCondLst>
                                            <p:cond delay="0"/>
                                          </p:stCondLst>
                                        </p:cTn>
                                        <p:tgtEl>
                                          <p:spTgt spid="301243"/>
                                        </p:tgtEl>
                                        <p:attrNameLst>
                                          <p:attrName>style.visibility</p:attrName>
                                        </p:attrNameLst>
                                      </p:cBhvr>
                                      <p:to>
                                        <p:strVal val="visible"/>
                                      </p:to>
                                    </p:set>
                                    <p:animEffect transition="in" filter="wipe(up)">
                                      <p:cBhvr>
                                        <p:cTn id="433" dur="200"/>
                                        <p:tgtEl>
                                          <p:spTgt spid="301243"/>
                                        </p:tgtEl>
                                      </p:cBhvr>
                                    </p:animEffect>
                                  </p:childTnLst>
                                </p:cTn>
                              </p:par>
                              <p:par>
                                <p:cTn id="434" presetID="1" presetClass="entr" presetSubtype="0" fill="hold" nodeType="withEffect">
                                  <p:stCondLst>
                                    <p:cond delay="0"/>
                                  </p:stCondLst>
                                  <p:childTnLst>
                                    <p:set>
                                      <p:cBhvr>
                                        <p:cTn id="435" dur="1" fill="hold">
                                          <p:stCondLst>
                                            <p:cond delay="0"/>
                                          </p:stCondLst>
                                        </p:cTn>
                                        <p:tgtEl>
                                          <p:spTgt spid="301240"/>
                                        </p:tgtEl>
                                        <p:attrNameLst>
                                          <p:attrName>style.visibility</p:attrName>
                                        </p:attrNameLst>
                                      </p:cBhvr>
                                      <p:to>
                                        <p:strVal val="visible"/>
                                      </p:to>
                                    </p:set>
                                  </p:childTnLst>
                                </p:cTn>
                              </p:par>
                              <p:par>
                                <p:cTn id="436" presetID="64" presetClass="path" presetSubtype="0" fill="hold" grpId="0" nodeType="withEffect">
                                  <p:stCondLst>
                                    <p:cond delay="0"/>
                                  </p:stCondLst>
                                  <p:childTnLst>
                                    <p:animMotion origin="layout" path="M 4.72222E-6 -2.10916E-6 L 0.021 -0.09505 " pathEditMode="relative" rAng="0" ptsTypes="AA">
                                      <p:cBhvr>
                                        <p:cTn id="437" dur="200" spd="-100000" fill="hold"/>
                                        <p:tgtEl>
                                          <p:spTgt spid="301240"/>
                                        </p:tgtEl>
                                        <p:attrNameLst>
                                          <p:attrName>ppt_x</p:attrName>
                                          <p:attrName>ppt_y</p:attrName>
                                        </p:attrNameLst>
                                      </p:cBhvr>
                                      <p:rCtr x="1042" y="-4764"/>
                                    </p:animMotion>
                                  </p:childTnLst>
                                  <p:subTnLst>
                                    <p:set>
                                      <p:cBhvr override="childStyle">
                                        <p:cTn dur="1" fill="hold" display="0" masterRel="sameClick" afterEffect="1">
                                          <p:stCondLst>
                                            <p:cond evt="end" delay="0">
                                              <p:tn val="436"/>
                                            </p:cond>
                                          </p:stCondLst>
                                        </p:cTn>
                                        <p:tgtEl>
                                          <p:spTgt spid="301240"/>
                                        </p:tgtEl>
                                        <p:attrNameLst>
                                          <p:attrName>style.visibility</p:attrName>
                                        </p:attrNameLst>
                                      </p:cBhvr>
                                      <p:to>
                                        <p:strVal val="hidden"/>
                                      </p:to>
                                    </p:set>
                                  </p:subTnLst>
                                </p:cTn>
                              </p:par>
                            </p:childTnLst>
                          </p:cTn>
                        </p:par>
                        <p:par>
                          <p:cTn id="438" fill="hold" nodeType="afterGroup">
                            <p:stCondLst>
                              <p:cond delay="200"/>
                            </p:stCondLst>
                            <p:childTnLst>
                              <p:par>
                                <p:cTn id="439" presetID="1" presetClass="entr" presetSubtype="0" fill="hold" grpId="0" nodeType="afterEffect">
                                  <p:stCondLst>
                                    <p:cond delay="0"/>
                                  </p:stCondLst>
                                  <p:childTnLst>
                                    <p:set>
                                      <p:cBhvr>
                                        <p:cTn id="440" dur="1" fill="hold">
                                          <p:stCondLst>
                                            <p:cond delay="0"/>
                                          </p:stCondLst>
                                        </p:cTn>
                                        <p:tgtEl>
                                          <p:spTgt spid="301121"/>
                                        </p:tgtEl>
                                        <p:attrNameLst>
                                          <p:attrName>style.visibility</p:attrName>
                                        </p:attrNameLst>
                                      </p:cBhvr>
                                      <p:to>
                                        <p:strVal val="visible"/>
                                      </p:to>
                                    </p:set>
                                  </p:childTnLst>
                                </p:cTn>
                              </p:par>
                            </p:childTnLst>
                          </p:cTn>
                        </p:par>
                      </p:childTnLst>
                    </p:cTn>
                  </p:par>
                  <p:par>
                    <p:cTn id="441" fill="hold" nodeType="clickPar">
                      <p:stCondLst>
                        <p:cond delay="indefinite"/>
                      </p:stCondLst>
                      <p:childTnLst>
                        <p:par>
                          <p:cTn id="442" fill="hold" nodeType="withGroup">
                            <p:stCondLst>
                              <p:cond delay="0"/>
                            </p:stCondLst>
                            <p:childTnLst>
                              <p:par>
                                <p:cTn id="443" presetID="1" presetClass="exit" presetSubtype="0" fill="hold" grpId="1" nodeType="clickEffect">
                                  <p:stCondLst>
                                    <p:cond delay="0"/>
                                  </p:stCondLst>
                                  <p:childTnLst>
                                    <p:set>
                                      <p:cBhvr>
                                        <p:cTn id="444" dur="1" fill="hold">
                                          <p:stCondLst>
                                            <p:cond delay="0"/>
                                          </p:stCondLst>
                                        </p:cTn>
                                        <p:tgtEl>
                                          <p:spTgt spid="301172"/>
                                        </p:tgtEl>
                                        <p:attrNameLst>
                                          <p:attrName>style.visibility</p:attrName>
                                        </p:attrNameLst>
                                      </p:cBhvr>
                                      <p:to>
                                        <p:strVal val="hidden"/>
                                      </p:to>
                                    </p:set>
                                  </p:childTnLst>
                                </p:cTn>
                              </p:par>
                              <p:par>
                                <p:cTn id="445" presetID="1" presetClass="exit" presetSubtype="0" fill="hold" grpId="1" nodeType="withEffect">
                                  <p:stCondLst>
                                    <p:cond delay="0"/>
                                  </p:stCondLst>
                                  <p:childTnLst>
                                    <p:set>
                                      <p:cBhvr>
                                        <p:cTn id="446" dur="1" fill="hold">
                                          <p:stCondLst>
                                            <p:cond delay="0"/>
                                          </p:stCondLst>
                                        </p:cTn>
                                        <p:tgtEl>
                                          <p:spTgt spid="301157"/>
                                        </p:tgtEl>
                                        <p:attrNameLst>
                                          <p:attrName>style.visibility</p:attrName>
                                        </p:attrNameLst>
                                      </p:cBhvr>
                                      <p:to>
                                        <p:strVal val="hidden"/>
                                      </p:to>
                                    </p:set>
                                  </p:childTnLst>
                                </p:cTn>
                              </p:par>
                              <p:par>
                                <p:cTn id="447" presetID="1" presetClass="exit" presetSubtype="0" fill="hold" grpId="1" nodeType="withEffect">
                                  <p:stCondLst>
                                    <p:cond delay="0"/>
                                  </p:stCondLst>
                                  <p:childTnLst>
                                    <p:set>
                                      <p:cBhvr>
                                        <p:cTn id="448" dur="1" fill="hold">
                                          <p:stCondLst>
                                            <p:cond delay="0"/>
                                          </p:stCondLst>
                                        </p:cTn>
                                        <p:tgtEl>
                                          <p:spTgt spid="301243"/>
                                        </p:tgtEl>
                                        <p:attrNameLst>
                                          <p:attrName>style.visibility</p:attrName>
                                        </p:attrNameLst>
                                      </p:cBhvr>
                                      <p:to>
                                        <p:strVal val="hidden"/>
                                      </p:to>
                                    </p:set>
                                  </p:childTnLst>
                                </p:cTn>
                              </p:par>
                              <p:par>
                                <p:cTn id="449" presetID="1" presetClass="exit" presetSubtype="0" fill="hold" grpId="1" nodeType="withEffect">
                                  <p:stCondLst>
                                    <p:cond delay="0"/>
                                  </p:stCondLst>
                                  <p:childTnLst>
                                    <p:set>
                                      <p:cBhvr>
                                        <p:cTn id="450" dur="1" fill="hold">
                                          <p:stCondLst>
                                            <p:cond delay="0"/>
                                          </p:stCondLst>
                                        </p:cTn>
                                        <p:tgtEl>
                                          <p:spTgt spid="301158"/>
                                        </p:tgtEl>
                                        <p:attrNameLst>
                                          <p:attrName>style.visibility</p:attrName>
                                        </p:attrNameLst>
                                      </p:cBhvr>
                                      <p:to>
                                        <p:strVal val="hidden"/>
                                      </p:to>
                                    </p:set>
                                  </p:childTnLst>
                                </p:cTn>
                              </p:par>
                              <p:par>
                                <p:cTn id="451" presetID="1" presetClass="exit" presetSubtype="0" fill="hold" grpId="1" nodeType="withEffect">
                                  <p:stCondLst>
                                    <p:cond delay="0"/>
                                  </p:stCondLst>
                                  <p:childTnLst>
                                    <p:set>
                                      <p:cBhvr>
                                        <p:cTn id="452" dur="1" fill="hold">
                                          <p:stCondLst>
                                            <p:cond delay="0"/>
                                          </p:stCondLst>
                                        </p:cTn>
                                        <p:tgtEl>
                                          <p:spTgt spid="301224"/>
                                        </p:tgtEl>
                                        <p:attrNameLst>
                                          <p:attrName>style.visibility</p:attrName>
                                        </p:attrNameLst>
                                      </p:cBhvr>
                                      <p:to>
                                        <p:strVal val="hidden"/>
                                      </p:to>
                                    </p:set>
                                  </p:childTnLst>
                                </p:cTn>
                              </p:par>
                              <p:par>
                                <p:cTn id="453" presetID="1" presetClass="exit" presetSubtype="0" fill="hold" grpId="1" nodeType="withEffect">
                                  <p:stCondLst>
                                    <p:cond delay="0"/>
                                  </p:stCondLst>
                                  <p:childTnLst>
                                    <p:set>
                                      <p:cBhvr>
                                        <p:cTn id="454" dur="1" fill="hold">
                                          <p:stCondLst>
                                            <p:cond delay="0"/>
                                          </p:stCondLst>
                                        </p:cTn>
                                        <p:tgtEl>
                                          <p:spTgt spid="301244"/>
                                        </p:tgtEl>
                                        <p:attrNameLst>
                                          <p:attrName>style.visibility</p:attrName>
                                        </p:attrNameLst>
                                      </p:cBhvr>
                                      <p:to>
                                        <p:strVal val="hidden"/>
                                      </p:to>
                                    </p:set>
                                  </p:childTnLst>
                                </p:cTn>
                              </p:par>
                              <p:par>
                                <p:cTn id="455" presetID="1" presetClass="exit" presetSubtype="0" fill="hold" grpId="1" nodeType="withEffect">
                                  <p:stCondLst>
                                    <p:cond delay="0"/>
                                  </p:stCondLst>
                                  <p:childTnLst>
                                    <p:set>
                                      <p:cBhvr>
                                        <p:cTn id="456" dur="1" fill="hold">
                                          <p:stCondLst>
                                            <p:cond delay="0"/>
                                          </p:stCondLst>
                                        </p:cTn>
                                        <p:tgtEl>
                                          <p:spTgt spid="301241"/>
                                        </p:tgtEl>
                                        <p:attrNameLst>
                                          <p:attrName>style.visibility</p:attrName>
                                        </p:attrNameLst>
                                      </p:cBhvr>
                                      <p:to>
                                        <p:strVal val="hidden"/>
                                      </p:to>
                                    </p:set>
                                  </p:childTnLst>
                                </p:cTn>
                              </p:par>
                            </p:childTnLst>
                          </p:cTn>
                        </p:par>
                      </p:childTnLst>
                    </p:cTn>
                  </p:par>
                  <p:par>
                    <p:cTn id="457" fill="hold" nodeType="clickPar">
                      <p:stCondLst>
                        <p:cond delay="indefinite"/>
                      </p:stCondLst>
                      <p:childTnLst>
                        <p:par>
                          <p:cTn id="458" fill="hold" nodeType="withGroup">
                            <p:stCondLst>
                              <p:cond delay="0"/>
                            </p:stCondLst>
                            <p:childTnLst>
                              <p:par>
                                <p:cTn id="459" presetID="1" presetClass="entr" presetSubtype="0" fill="hold" grpId="0" nodeType="clickEffect">
                                  <p:stCondLst>
                                    <p:cond delay="0"/>
                                  </p:stCondLst>
                                  <p:childTnLst>
                                    <p:set>
                                      <p:cBhvr>
                                        <p:cTn id="460" dur="1" fill="hold">
                                          <p:stCondLst>
                                            <p:cond delay="0"/>
                                          </p:stCondLst>
                                        </p:cTn>
                                        <p:tgtEl>
                                          <p:spTgt spid="301128"/>
                                        </p:tgtEl>
                                        <p:attrNameLst>
                                          <p:attrName>style.visibility</p:attrName>
                                        </p:attrNameLst>
                                      </p:cBhvr>
                                      <p:to>
                                        <p:strVal val="visible"/>
                                      </p:to>
                                    </p:set>
                                  </p:childTnLst>
                                </p:cTn>
                              </p:par>
                              <p:par>
                                <p:cTn id="461" presetID="1" presetClass="entr" presetSubtype="0" fill="hold" grpId="0" nodeType="withEffect">
                                  <p:stCondLst>
                                    <p:cond delay="0"/>
                                  </p:stCondLst>
                                  <p:childTnLst>
                                    <p:set>
                                      <p:cBhvr>
                                        <p:cTn id="462" dur="1" fill="hold">
                                          <p:stCondLst>
                                            <p:cond delay="0"/>
                                          </p:stCondLst>
                                        </p:cTn>
                                        <p:tgtEl>
                                          <p:spTgt spid="301142"/>
                                        </p:tgtEl>
                                        <p:attrNameLst>
                                          <p:attrName>style.visibility</p:attrName>
                                        </p:attrNameLst>
                                      </p:cBhvr>
                                      <p:to>
                                        <p:strVal val="visible"/>
                                      </p:to>
                                    </p:set>
                                  </p:childTnLst>
                                </p:cTn>
                              </p:par>
                            </p:childTnLst>
                          </p:cTn>
                        </p:par>
                      </p:childTnLst>
                    </p:cTn>
                  </p:par>
                  <p:par>
                    <p:cTn id="463" fill="hold" nodeType="clickPar">
                      <p:stCondLst>
                        <p:cond delay="indefinite"/>
                      </p:stCondLst>
                      <p:childTnLst>
                        <p:par>
                          <p:cTn id="464" fill="hold" nodeType="withGroup">
                            <p:stCondLst>
                              <p:cond delay="0"/>
                            </p:stCondLst>
                            <p:childTnLst>
                              <p:par>
                                <p:cTn id="465" presetID="1" presetClass="entr" presetSubtype="0" fill="hold" grpId="0" nodeType="clickEffect">
                                  <p:stCondLst>
                                    <p:cond delay="0"/>
                                  </p:stCondLst>
                                  <p:childTnLst>
                                    <p:set>
                                      <p:cBhvr>
                                        <p:cTn id="466" dur="1" fill="hold">
                                          <p:stCondLst>
                                            <p:cond delay="0"/>
                                          </p:stCondLst>
                                        </p:cTn>
                                        <p:tgtEl>
                                          <p:spTgt spid="301169"/>
                                        </p:tgtEl>
                                        <p:attrNameLst>
                                          <p:attrName>style.visibility</p:attrName>
                                        </p:attrNameLst>
                                      </p:cBhvr>
                                      <p:to>
                                        <p:strVal val="visible"/>
                                      </p:to>
                                    </p:set>
                                  </p:childTnLst>
                                </p:cTn>
                              </p:par>
                              <p:par>
                                <p:cTn id="467" presetID="1" presetClass="entr" presetSubtype="0" fill="hold" grpId="0" nodeType="withEffect">
                                  <p:stCondLst>
                                    <p:cond delay="0"/>
                                  </p:stCondLst>
                                  <p:childTnLst>
                                    <p:set>
                                      <p:cBhvr>
                                        <p:cTn id="468" dur="1" fill="hold">
                                          <p:stCondLst>
                                            <p:cond delay="0"/>
                                          </p:stCondLst>
                                        </p:cTn>
                                        <p:tgtEl>
                                          <p:spTgt spid="301170"/>
                                        </p:tgtEl>
                                        <p:attrNameLst>
                                          <p:attrName>style.visibility</p:attrName>
                                        </p:attrNameLst>
                                      </p:cBhvr>
                                      <p:to>
                                        <p:strVal val="visible"/>
                                      </p:to>
                                    </p:set>
                                  </p:childTnLst>
                                </p:cTn>
                              </p:par>
                              <p:par>
                                <p:cTn id="469" presetID="1" presetClass="entr" presetSubtype="0" fill="hold" grpId="0" nodeType="withEffect">
                                  <p:stCondLst>
                                    <p:cond delay="0"/>
                                  </p:stCondLst>
                                  <p:childTnLst>
                                    <p:set>
                                      <p:cBhvr>
                                        <p:cTn id="470" dur="1" fill="hold">
                                          <p:stCondLst>
                                            <p:cond delay="0"/>
                                          </p:stCondLst>
                                        </p:cTn>
                                        <p:tgtEl>
                                          <p:spTgt spid="301171"/>
                                        </p:tgtEl>
                                        <p:attrNameLst>
                                          <p:attrName>style.visibility</p:attrName>
                                        </p:attrNameLst>
                                      </p:cBhvr>
                                      <p:to>
                                        <p:strVal val="visible"/>
                                      </p:to>
                                    </p:set>
                                  </p:childTnLst>
                                </p:cTn>
                              </p:par>
                            </p:childTnLst>
                          </p:cTn>
                        </p:par>
                      </p:childTnLst>
                    </p:cTn>
                  </p:par>
                  <p:par>
                    <p:cTn id="471" fill="hold" nodeType="clickPar">
                      <p:stCondLst>
                        <p:cond delay="indefinite"/>
                      </p:stCondLst>
                      <p:childTnLst>
                        <p:par>
                          <p:cTn id="472" fill="hold" nodeType="withGroup">
                            <p:stCondLst>
                              <p:cond delay="0"/>
                            </p:stCondLst>
                            <p:childTnLst>
                              <p:par>
                                <p:cTn id="473" presetID="22" presetClass="entr" presetSubtype="1" fill="hold" grpId="0" nodeType="clickEffect">
                                  <p:stCondLst>
                                    <p:cond delay="0"/>
                                  </p:stCondLst>
                                  <p:childTnLst>
                                    <p:set>
                                      <p:cBhvr>
                                        <p:cTn id="474" dur="1" fill="hold">
                                          <p:stCondLst>
                                            <p:cond delay="0"/>
                                          </p:stCondLst>
                                        </p:cTn>
                                        <p:tgtEl>
                                          <p:spTgt spid="301275"/>
                                        </p:tgtEl>
                                        <p:attrNameLst>
                                          <p:attrName>style.visibility</p:attrName>
                                        </p:attrNameLst>
                                      </p:cBhvr>
                                      <p:to>
                                        <p:strVal val="visible"/>
                                      </p:to>
                                    </p:set>
                                    <p:animEffect transition="in" filter="wipe(up)">
                                      <p:cBhvr>
                                        <p:cTn id="475" dur="500"/>
                                        <p:tgtEl>
                                          <p:spTgt spid="301275"/>
                                        </p:tgtEl>
                                      </p:cBhvr>
                                    </p:animEffect>
                                  </p:childTnLst>
                                </p:cTn>
                              </p:par>
                              <p:par>
                                <p:cTn id="476" presetID="1" presetClass="entr" presetSubtype="0" fill="hold" nodeType="withEffect">
                                  <p:stCondLst>
                                    <p:cond delay="0"/>
                                  </p:stCondLst>
                                  <p:childTnLst>
                                    <p:set>
                                      <p:cBhvr>
                                        <p:cTn id="477" dur="1" fill="hold">
                                          <p:stCondLst>
                                            <p:cond delay="0"/>
                                          </p:stCondLst>
                                        </p:cTn>
                                        <p:tgtEl>
                                          <p:spTgt spid="301272"/>
                                        </p:tgtEl>
                                        <p:attrNameLst>
                                          <p:attrName>style.visibility</p:attrName>
                                        </p:attrNameLst>
                                      </p:cBhvr>
                                      <p:to>
                                        <p:strVal val="visible"/>
                                      </p:to>
                                    </p:set>
                                  </p:childTnLst>
                                </p:cTn>
                              </p:par>
                              <p:par>
                                <p:cTn id="478" presetID="64" presetClass="path" presetSubtype="0" fill="hold" grpId="0" nodeType="withEffect">
                                  <p:stCondLst>
                                    <p:cond delay="0"/>
                                  </p:stCondLst>
                                  <p:childTnLst>
                                    <p:animMotion origin="layout" path="M 4.72222E-6 2.77521E-6 L -0.10539 -0.0932 " pathEditMode="relative" rAng="0" ptsTypes="AA">
                                      <p:cBhvr>
                                        <p:cTn id="479" dur="500" spd="-100000" fill="hold"/>
                                        <p:tgtEl>
                                          <p:spTgt spid="301272"/>
                                        </p:tgtEl>
                                        <p:attrNameLst>
                                          <p:attrName>ppt_x</p:attrName>
                                          <p:attrName>ppt_y</p:attrName>
                                        </p:attrNameLst>
                                      </p:cBhvr>
                                      <p:rCtr x="-5278" y="-4672"/>
                                    </p:animMotion>
                                  </p:childTnLst>
                                </p:cTn>
                              </p:par>
                              <p:par>
                                <p:cTn id="480" presetID="1" presetClass="entr" presetSubtype="0" fill="hold" nodeType="withEffect">
                                  <p:stCondLst>
                                    <p:cond delay="0"/>
                                  </p:stCondLst>
                                  <p:childTnLst>
                                    <p:set>
                                      <p:cBhvr>
                                        <p:cTn id="481" dur="1" fill="hold">
                                          <p:stCondLst>
                                            <p:cond delay="0"/>
                                          </p:stCondLst>
                                        </p:cTn>
                                        <p:tgtEl>
                                          <p:spTgt spid="301273"/>
                                        </p:tgtEl>
                                        <p:attrNameLst>
                                          <p:attrName>style.visibility</p:attrName>
                                        </p:attrNameLst>
                                      </p:cBhvr>
                                      <p:to>
                                        <p:strVal val="visible"/>
                                      </p:to>
                                    </p:set>
                                  </p:childTnLst>
                                </p:cTn>
                              </p:par>
                              <p:par>
                                <p:cTn id="482" presetID="64" presetClass="path" presetSubtype="0" fill="hold" grpId="0" nodeType="withEffect">
                                  <p:stCondLst>
                                    <p:cond delay="0"/>
                                  </p:stCondLst>
                                  <p:childTnLst>
                                    <p:animMotion origin="layout" path="M 0 2.91397E-6 L -0.21406 -0.0895 " pathEditMode="relative" rAng="0" ptsTypes="AA">
                                      <p:cBhvr>
                                        <p:cTn id="483" dur="500" spd="-100000" fill="hold"/>
                                        <p:tgtEl>
                                          <p:spTgt spid="301273"/>
                                        </p:tgtEl>
                                        <p:attrNameLst>
                                          <p:attrName>ppt_x</p:attrName>
                                          <p:attrName>ppt_y</p:attrName>
                                        </p:attrNameLst>
                                      </p:cBhvr>
                                      <p:rCtr x="-10712" y="-4487"/>
                                    </p:animMotion>
                                  </p:childTnLst>
                                </p:cTn>
                              </p:par>
                            </p:childTnLst>
                          </p:cTn>
                        </p:par>
                        <p:par>
                          <p:cTn id="484" fill="hold" nodeType="afterGroup">
                            <p:stCondLst>
                              <p:cond delay="500"/>
                            </p:stCondLst>
                            <p:childTnLst>
                              <p:par>
                                <p:cTn id="485" presetID="1" presetClass="entr" presetSubtype="0" fill="hold" grpId="0" nodeType="afterEffect">
                                  <p:stCondLst>
                                    <p:cond delay="0"/>
                                  </p:stCondLst>
                                  <p:childTnLst>
                                    <p:set>
                                      <p:cBhvr>
                                        <p:cTn id="486" dur="1" fill="hold">
                                          <p:stCondLst>
                                            <p:cond delay="0"/>
                                          </p:stCondLst>
                                        </p:cTn>
                                        <p:tgtEl>
                                          <p:spTgt spid="301127"/>
                                        </p:tgtEl>
                                        <p:attrNameLst>
                                          <p:attrName>style.visibility</p:attrName>
                                        </p:attrNameLst>
                                      </p:cBhvr>
                                      <p:to>
                                        <p:strVal val="visible"/>
                                      </p:to>
                                    </p:set>
                                  </p:childTnLst>
                                </p:cTn>
                              </p:par>
                              <p:par>
                                <p:cTn id="487" presetID="1" presetClass="entr" presetSubtype="0" fill="hold" grpId="0" nodeType="withEffect">
                                  <p:stCondLst>
                                    <p:cond delay="0"/>
                                  </p:stCondLst>
                                  <p:childTnLst>
                                    <p:set>
                                      <p:cBhvr>
                                        <p:cTn id="488" dur="1" fill="hold">
                                          <p:stCondLst>
                                            <p:cond delay="0"/>
                                          </p:stCondLst>
                                        </p:cTn>
                                        <p:tgtEl>
                                          <p:spTgt spid="301106"/>
                                        </p:tgtEl>
                                        <p:attrNameLst>
                                          <p:attrName>style.visibility</p:attrName>
                                        </p:attrNameLst>
                                      </p:cBhvr>
                                      <p:to>
                                        <p:strVal val="visible"/>
                                      </p:to>
                                    </p:set>
                                  </p:childTnLst>
                                </p:cTn>
                              </p:par>
                              <p:par>
                                <p:cTn id="489" presetID="1" presetClass="entr" presetSubtype="0" fill="hold" grpId="0" nodeType="withEffect">
                                  <p:stCondLst>
                                    <p:cond delay="0"/>
                                  </p:stCondLst>
                                  <p:childTnLst>
                                    <p:set>
                                      <p:cBhvr>
                                        <p:cTn id="490" dur="1" fill="hold">
                                          <p:stCondLst>
                                            <p:cond delay="0"/>
                                          </p:stCondLst>
                                        </p:cTn>
                                        <p:tgtEl>
                                          <p:spTgt spid="301274"/>
                                        </p:tgtEl>
                                        <p:attrNameLst>
                                          <p:attrName>style.visibility</p:attrName>
                                        </p:attrNameLst>
                                      </p:cBhvr>
                                      <p:to>
                                        <p:strVal val="visible"/>
                                      </p:to>
                                    </p:set>
                                  </p:childTnLst>
                                </p:cTn>
                              </p:par>
                              <p:par>
                                <p:cTn id="491" presetID="1" presetClass="entr" presetSubtype="0" fill="hold" grpId="0" nodeType="withEffect">
                                  <p:stCondLst>
                                    <p:cond delay="0"/>
                                  </p:stCondLst>
                                  <p:childTnLst>
                                    <p:set>
                                      <p:cBhvr>
                                        <p:cTn id="492" dur="1" fill="hold">
                                          <p:stCondLst>
                                            <p:cond delay="0"/>
                                          </p:stCondLst>
                                        </p:cTn>
                                        <p:tgtEl>
                                          <p:spTgt spid="301270"/>
                                        </p:tgtEl>
                                        <p:attrNameLst>
                                          <p:attrName>style.visibility</p:attrName>
                                        </p:attrNameLst>
                                      </p:cBhvr>
                                      <p:to>
                                        <p:strVal val="visible"/>
                                      </p:to>
                                    </p:set>
                                  </p:childTnLst>
                                </p:cTn>
                              </p:par>
                              <p:par>
                                <p:cTn id="493" presetID="1" presetClass="entr" presetSubtype="0" fill="hold" grpId="0" nodeType="withEffect">
                                  <p:stCondLst>
                                    <p:cond delay="0"/>
                                  </p:stCondLst>
                                  <p:childTnLst>
                                    <p:set>
                                      <p:cBhvr>
                                        <p:cTn id="494" dur="1" fill="hold">
                                          <p:stCondLst>
                                            <p:cond delay="0"/>
                                          </p:stCondLst>
                                        </p:cTn>
                                        <p:tgtEl>
                                          <p:spTgt spid="301271"/>
                                        </p:tgtEl>
                                        <p:attrNameLst>
                                          <p:attrName>style.visibility</p:attrName>
                                        </p:attrNameLst>
                                      </p:cBhvr>
                                      <p:to>
                                        <p:strVal val="visible"/>
                                      </p:to>
                                    </p:set>
                                  </p:childTnLst>
                                </p:cTn>
                              </p:par>
                            </p:childTnLst>
                          </p:cTn>
                        </p:par>
                      </p:childTnLst>
                    </p:cTn>
                  </p:par>
                  <p:par>
                    <p:cTn id="495" fill="hold" nodeType="clickPar">
                      <p:stCondLst>
                        <p:cond delay="indefinite"/>
                      </p:stCondLst>
                      <p:childTnLst>
                        <p:par>
                          <p:cTn id="496" fill="hold" nodeType="withGroup">
                            <p:stCondLst>
                              <p:cond delay="0"/>
                            </p:stCondLst>
                            <p:childTnLst>
                              <p:par>
                                <p:cTn id="497" presetID="22" presetClass="entr" presetSubtype="4" fill="hold" grpId="0" nodeType="clickEffect">
                                  <p:stCondLst>
                                    <p:cond delay="0"/>
                                  </p:stCondLst>
                                  <p:childTnLst>
                                    <p:set>
                                      <p:cBhvr>
                                        <p:cTn id="498" dur="1" fill="hold">
                                          <p:stCondLst>
                                            <p:cond delay="0"/>
                                          </p:stCondLst>
                                        </p:cTn>
                                        <p:tgtEl>
                                          <p:spTgt spid="301159"/>
                                        </p:tgtEl>
                                        <p:attrNameLst>
                                          <p:attrName>style.visibility</p:attrName>
                                        </p:attrNameLst>
                                      </p:cBhvr>
                                      <p:to>
                                        <p:strVal val="visible"/>
                                      </p:to>
                                    </p:set>
                                    <p:animEffect transition="in" filter="wipe(down)">
                                      <p:cBhvr>
                                        <p:cTn id="499" dur="500"/>
                                        <p:tgtEl>
                                          <p:spTgt spid="301159"/>
                                        </p:tgtEl>
                                      </p:cBhvr>
                                    </p:animEffect>
                                  </p:childTnLst>
                                </p:cTn>
                              </p:par>
                              <p:par>
                                <p:cTn id="500" presetID="22" presetClass="entr" presetSubtype="4" fill="hold" grpId="0" nodeType="withEffect">
                                  <p:stCondLst>
                                    <p:cond delay="0"/>
                                  </p:stCondLst>
                                  <p:childTnLst>
                                    <p:set>
                                      <p:cBhvr>
                                        <p:cTn id="501" dur="1" fill="hold">
                                          <p:stCondLst>
                                            <p:cond delay="0"/>
                                          </p:stCondLst>
                                        </p:cTn>
                                        <p:tgtEl>
                                          <p:spTgt spid="301160"/>
                                        </p:tgtEl>
                                        <p:attrNameLst>
                                          <p:attrName>style.visibility</p:attrName>
                                        </p:attrNameLst>
                                      </p:cBhvr>
                                      <p:to>
                                        <p:strVal val="visible"/>
                                      </p:to>
                                    </p:set>
                                    <p:animEffect transition="in" filter="wipe(down)">
                                      <p:cBhvr>
                                        <p:cTn id="502" dur="500"/>
                                        <p:tgtEl>
                                          <p:spTgt spid="301160"/>
                                        </p:tgtEl>
                                      </p:cBhvr>
                                    </p:animEffect>
                                  </p:childTnLst>
                                </p:cTn>
                              </p:par>
                            </p:childTnLst>
                          </p:cTn>
                        </p:par>
                        <p:par>
                          <p:cTn id="503" fill="hold" nodeType="afterGroup">
                            <p:stCondLst>
                              <p:cond delay="500"/>
                            </p:stCondLst>
                            <p:childTnLst>
                              <p:par>
                                <p:cTn id="504" presetID="1" presetClass="entr" presetSubtype="0" fill="hold" grpId="0" nodeType="afterEffect">
                                  <p:stCondLst>
                                    <p:cond delay="0"/>
                                  </p:stCondLst>
                                  <p:childTnLst>
                                    <p:set>
                                      <p:cBhvr>
                                        <p:cTn id="505" dur="1" fill="hold">
                                          <p:stCondLst>
                                            <p:cond delay="0"/>
                                          </p:stCondLst>
                                        </p:cTn>
                                        <p:tgtEl>
                                          <p:spTgt spid="301268"/>
                                        </p:tgtEl>
                                        <p:attrNameLst>
                                          <p:attrName>style.visibility</p:attrName>
                                        </p:attrNameLst>
                                      </p:cBhvr>
                                      <p:to>
                                        <p:strVal val="visible"/>
                                      </p:to>
                                    </p:set>
                                  </p:childTnLst>
                                </p:cTn>
                              </p:par>
                            </p:childTnLst>
                          </p:cTn>
                        </p:par>
                      </p:childTnLst>
                    </p:cTn>
                  </p:par>
                  <p:par>
                    <p:cTn id="506" fill="hold" nodeType="clickPar">
                      <p:stCondLst>
                        <p:cond delay="indefinite"/>
                      </p:stCondLst>
                      <p:childTnLst>
                        <p:par>
                          <p:cTn id="507" fill="hold" nodeType="withGroup">
                            <p:stCondLst>
                              <p:cond delay="0"/>
                            </p:stCondLst>
                            <p:childTnLst>
                              <p:par>
                                <p:cTn id="508" presetID="1" presetClass="entr" presetSubtype="0" fill="hold" grpId="0" nodeType="clickEffect">
                                  <p:stCondLst>
                                    <p:cond delay="0"/>
                                  </p:stCondLst>
                                  <p:childTnLst>
                                    <p:set>
                                      <p:cBhvr>
                                        <p:cTn id="509" dur="1" fill="hold">
                                          <p:stCondLst>
                                            <p:cond delay="0"/>
                                          </p:stCondLst>
                                        </p:cTn>
                                        <p:tgtEl>
                                          <p:spTgt spid="301269"/>
                                        </p:tgtEl>
                                        <p:attrNameLst>
                                          <p:attrName>style.visibility</p:attrName>
                                        </p:attrNameLst>
                                      </p:cBhvr>
                                      <p:to>
                                        <p:strVal val="visible"/>
                                      </p:to>
                                    </p:set>
                                  </p:childTnLst>
                                </p:cTn>
                              </p:par>
                            </p:childTnLst>
                          </p:cTn>
                        </p:par>
                      </p:childTnLst>
                    </p:cTn>
                  </p:par>
                  <p:par>
                    <p:cTn id="510" fill="hold" nodeType="clickPar">
                      <p:stCondLst>
                        <p:cond delay="indefinite"/>
                      </p:stCondLst>
                      <p:childTnLst>
                        <p:par>
                          <p:cTn id="511" fill="hold" nodeType="withGroup">
                            <p:stCondLst>
                              <p:cond delay="0"/>
                            </p:stCondLst>
                            <p:childTnLst>
                              <p:par>
                                <p:cTn id="512" presetID="22" presetClass="entr" presetSubtype="1" fill="hold" grpId="0" nodeType="clickEffect">
                                  <p:stCondLst>
                                    <p:cond delay="0"/>
                                  </p:stCondLst>
                                  <p:childTnLst>
                                    <p:set>
                                      <p:cBhvr>
                                        <p:cTn id="513" dur="1" fill="hold">
                                          <p:stCondLst>
                                            <p:cond delay="0"/>
                                          </p:stCondLst>
                                        </p:cTn>
                                        <p:tgtEl>
                                          <p:spTgt spid="301173"/>
                                        </p:tgtEl>
                                        <p:attrNameLst>
                                          <p:attrName>style.visibility</p:attrName>
                                        </p:attrNameLst>
                                      </p:cBhvr>
                                      <p:to>
                                        <p:strVal val="visible"/>
                                      </p:to>
                                    </p:set>
                                    <p:animEffect transition="in" filter="wipe(up)">
                                      <p:cBhvr>
                                        <p:cTn id="514" dur="500"/>
                                        <p:tgtEl>
                                          <p:spTgt spid="301173"/>
                                        </p:tgtEl>
                                      </p:cBhvr>
                                    </p:animEffect>
                                  </p:childTnLst>
                                </p:cTn>
                              </p:par>
                              <p:par>
                                <p:cTn id="515" presetID="22" presetClass="entr" presetSubtype="1" fill="hold" grpId="0" nodeType="withEffect">
                                  <p:stCondLst>
                                    <p:cond delay="0"/>
                                  </p:stCondLst>
                                  <p:childTnLst>
                                    <p:set>
                                      <p:cBhvr>
                                        <p:cTn id="516" dur="1" fill="hold">
                                          <p:stCondLst>
                                            <p:cond delay="0"/>
                                          </p:stCondLst>
                                        </p:cTn>
                                        <p:tgtEl>
                                          <p:spTgt spid="301161"/>
                                        </p:tgtEl>
                                        <p:attrNameLst>
                                          <p:attrName>style.visibility</p:attrName>
                                        </p:attrNameLst>
                                      </p:cBhvr>
                                      <p:to>
                                        <p:strVal val="visible"/>
                                      </p:to>
                                    </p:set>
                                    <p:animEffect transition="in" filter="wipe(up)">
                                      <p:cBhvr>
                                        <p:cTn id="517" dur="500"/>
                                        <p:tgtEl>
                                          <p:spTgt spid="301161"/>
                                        </p:tgtEl>
                                      </p:cBhvr>
                                    </p:animEffect>
                                  </p:childTnLst>
                                </p:cTn>
                              </p:par>
                              <p:par>
                                <p:cTn id="518" presetID="1" presetClass="entr" presetSubtype="0" fill="hold" nodeType="withEffect">
                                  <p:stCondLst>
                                    <p:cond delay="0"/>
                                  </p:stCondLst>
                                  <p:childTnLst>
                                    <p:set>
                                      <p:cBhvr>
                                        <p:cTn id="519" dur="1" fill="hold">
                                          <p:stCondLst>
                                            <p:cond delay="0"/>
                                          </p:stCondLst>
                                        </p:cTn>
                                        <p:tgtEl>
                                          <p:spTgt spid="301266"/>
                                        </p:tgtEl>
                                        <p:attrNameLst>
                                          <p:attrName>style.visibility</p:attrName>
                                        </p:attrNameLst>
                                      </p:cBhvr>
                                      <p:to>
                                        <p:strVal val="visible"/>
                                      </p:to>
                                    </p:set>
                                  </p:childTnLst>
                                </p:cTn>
                              </p:par>
                              <p:par>
                                <p:cTn id="520" presetID="64" presetClass="path" presetSubtype="0" fill="hold" grpId="0" nodeType="withEffect">
                                  <p:stCondLst>
                                    <p:cond delay="0"/>
                                  </p:stCondLst>
                                  <p:childTnLst>
                                    <p:animMotion origin="layout" path="M 4.44444E-6 2.91397E-6 L 0.5092 -0.84806 " pathEditMode="relative" rAng="0" ptsTypes="AA">
                                      <p:cBhvr>
                                        <p:cTn id="521" dur="500" spd="-100000" fill="hold"/>
                                        <p:tgtEl>
                                          <p:spTgt spid="301266"/>
                                        </p:tgtEl>
                                        <p:attrNameLst>
                                          <p:attrName>ppt_x</p:attrName>
                                          <p:attrName>ppt_y</p:attrName>
                                        </p:attrNameLst>
                                      </p:cBhvr>
                                      <p:rCtr x="25451" y="-42414"/>
                                    </p:animMotion>
                                  </p:childTnLst>
                                  <p:subTnLst>
                                    <p:set>
                                      <p:cBhvr override="childStyle">
                                        <p:cTn dur="1" fill="hold" display="0" masterRel="sameClick" afterEffect="1">
                                          <p:stCondLst>
                                            <p:cond evt="end" delay="0">
                                              <p:tn val="520"/>
                                            </p:cond>
                                          </p:stCondLst>
                                        </p:cTn>
                                        <p:tgtEl>
                                          <p:spTgt spid="301266"/>
                                        </p:tgtEl>
                                        <p:attrNameLst>
                                          <p:attrName>style.visibility</p:attrName>
                                        </p:attrNameLst>
                                      </p:cBhvr>
                                      <p:to>
                                        <p:strVal val="hidden"/>
                                      </p:to>
                                    </p:set>
                                  </p:subTnLst>
                                </p:cTn>
                              </p:par>
                              <p:par>
                                <p:cTn id="522" presetID="1" presetClass="entr" presetSubtype="0" fill="hold" nodeType="withEffect">
                                  <p:stCondLst>
                                    <p:cond delay="0"/>
                                  </p:stCondLst>
                                  <p:childTnLst>
                                    <p:set>
                                      <p:cBhvr>
                                        <p:cTn id="523" dur="1" fill="hold">
                                          <p:stCondLst>
                                            <p:cond delay="0"/>
                                          </p:stCondLst>
                                        </p:cTn>
                                        <p:tgtEl>
                                          <p:spTgt spid="301267"/>
                                        </p:tgtEl>
                                        <p:attrNameLst>
                                          <p:attrName>style.visibility</p:attrName>
                                        </p:attrNameLst>
                                      </p:cBhvr>
                                      <p:to>
                                        <p:strVal val="visible"/>
                                      </p:to>
                                    </p:set>
                                  </p:childTnLst>
                                </p:cTn>
                              </p:par>
                              <p:par>
                                <p:cTn id="524" presetID="64" presetClass="path" presetSubtype="0" fill="hold" grpId="0" nodeType="withEffect">
                                  <p:stCondLst>
                                    <p:cond delay="0"/>
                                  </p:stCondLst>
                                  <p:childTnLst>
                                    <p:animMotion origin="layout" path="M 1.66667E-6 2.91397E-6 L 0.24045 -0.84598 " pathEditMode="relative" rAng="0" ptsTypes="AA">
                                      <p:cBhvr>
                                        <p:cTn id="525" dur="500" spd="-100000" fill="hold"/>
                                        <p:tgtEl>
                                          <p:spTgt spid="301267"/>
                                        </p:tgtEl>
                                        <p:attrNameLst>
                                          <p:attrName>ppt_x</p:attrName>
                                          <p:attrName>ppt_y</p:attrName>
                                        </p:attrNameLst>
                                      </p:cBhvr>
                                      <p:rCtr x="12014" y="-42299"/>
                                    </p:animMotion>
                                  </p:childTnLst>
                                  <p:subTnLst>
                                    <p:set>
                                      <p:cBhvr override="childStyle">
                                        <p:cTn dur="1" fill="hold" display="0" masterRel="sameClick" afterEffect="1">
                                          <p:stCondLst>
                                            <p:cond evt="end" delay="0">
                                              <p:tn val="524"/>
                                            </p:cond>
                                          </p:stCondLst>
                                        </p:cTn>
                                        <p:tgtEl>
                                          <p:spTgt spid="301267"/>
                                        </p:tgtEl>
                                        <p:attrNameLst>
                                          <p:attrName>style.visibility</p:attrName>
                                        </p:attrNameLst>
                                      </p:cBhvr>
                                      <p:to>
                                        <p:strVal val="hidden"/>
                                      </p:to>
                                    </p:set>
                                  </p:subTnLst>
                                </p:cTn>
                              </p:par>
                            </p:childTnLst>
                          </p:cTn>
                        </p:par>
                        <p:par>
                          <p:cTn id="526" fill="hold" nodeType="afterGroup">
                            <p:stCondLst>
                              <p:cond delay="500"/>
                            </p:stCondLst>
                            <p:childTnLst>
                              <p:par>
                                <p:cTn id="527" presetID="1" presetClass="entr" presetSubtype="0" fill="hold" grpId="0" nodeType="afterEffect">
                                  <p:stCondLst>
                                    <p:cond delay="0"/>
                                  </p:stCondLst>
                                  <p:childTnLst>
                                    <p:set>
                                      <p:cBhvr>
                                        <p:cTn id="528" dur="1" fill="hold">
                                          <p:stCondLst>
                                            <p:cond delay="0"/>
                                          </p:stCondLst>
                                        </p:cTn>
                                        <p:tgtEl>
                                          <p:spTgt spid="301129"/>
                                        </p:tgtEl>
                                        <p:attrNameLst>
                                          <p:attrName>style.visibility</p:attrName>
                                        </p:attrNameLst>
                                      </p:cBhvr>
                                      <p:to>
                                        <p:strVal val="visible"/>
                                      </p:to>
                                    </p:set>
                                  </p:childTnLst>
                                </p:cTn>
                              </p:par>
                              <p:par>
                                <p:cTn id="529" presetID="1" presetClass="entr" presetSubtype="0" fill="hold" grpId="0" nodeType="withEffect">
                                  <p:stCondLst>
                                    <p:cond delay="0"/>
                                  </p:stCondLst>
                                  <p:childTnLst>
                                    <p:set>
                                      <p:cBhvr>
                                        <p:cTn id="530" dur="1" fill="hold">
                                          <p:stCondLst>
                                            <p:cond delay="0"/>
                                          </p:stCondLst>
                                        </p:cTn>
                                        <p:tgtEl>
                                          <p:spTgt spid="301143"/>
                                        </p:tgtEl>
                                        <p:attrNameLst>
                                          <p:attrName>style.visibility</p:attrName>
                                        </p:attrNameLst>
                                      </p:cBhvr>
                                      <p:to>
                                        <p:strVal val="visible"/>
                                      </p:to>
                                    </p:set>
                                  </p:childTnLst>
                                </p:cTn>
                              </p:par>
                            </p:childTnLst>
                          </p:cTn>
                        </p:par>
                      </p:childTnLst>
                    </p:cTn>
                  </p:par>
                  <p:par>
                    <p:cTn id="531" fill="hold" nodeType="clickPar">
                      <p:stCondLst>
                        <p:cond delay="indefinite"/>
                      </p:stCondLst>
                      <p:childTnLst>
                        <p:par>
                          <p:cTn id="532" fill="hold" nodeType="withGroup">
                            <p:stCondLst>
                              <p:cond delay="0"/>
                            </p:stCondLst>
                            <p:childTnLst>
                              <p:par>
                                <p:cTn id="533" presetID="1" presetClass="exit" presetSubtype="0" fill="hold" grpId="1" nodeType="clickEffect">
                                  <p:stCondLst>
                                    <p:cond delay="0"/>
                                  </p:stCondLst>
                                  <p:childTnLst>
                                    <p:set>
                                      <p:cBhvr>
                                        <p:cTn id="534" dur="1" fill="hold">
                                          <p:stCondLst>
                                            <p:cond delay="0"/>
                                          </p:stCondLst>
                                        </p:cTn>
                                        <p:tgtEl>
                                          <p:spTgt spid="301173"/>
                                        </p:tgtEl>
                                        <p:attrNameLst>
                                          <p:attrName>style.visibility</p:attrName>
                                        </p:attrNameLst>
                                      </p:cBhvr>
                                      <p:to>
                                        <p:strVal val="hidden"/>
                                      </p:to>
                                    </p:set>
                                  </p:childTnLst>
                                </p:cTn>
                              </p:par>
                              <p:par>
                                <p:cTn id="535" presetID="1" presetClass="exit" presetSubtype="0" fill="hold" grpId="1" nodeType="withEffect">
                                  <p:stCondLst>
                                    <p:cond delay="0"/>
                                  </p:stCondLst>
                                  <p:childTnLst>
                                    <p:set>
                                      <p:cBhvr>
                                        <p:cTn id="536" dur="1" fill="hold">
                                          <p:stCondLst>
                                            <p:cond delay="0"/>
                                          </p:stCondLst>
                                        </p:cTn>
                                        <p:tgtEl>
                                          <p:spTgt spid="301169"/>
                                        </p:tgtEl>
                                        <p:attrNameLst>
                                          <p:attrName>style.visibility</p:attrName>
                                        </p:attrNameLst>
                                      </p:cBhvr>
                                      <p:to>
                                        <p:strVal val="hidden"/>
                                      </p:to>
                                    </p:set>
                                  </p:childTnLst>
                                </p:cTn>
                              </p:par>
                              <p:par>
                                <p:cTn id="537" presetID="1" presetClass="exit" presetSubtype="0" fill="hold" grpId="1" nodeType="withEffect">
                                  <p:stCondLst>
                                    <p:cond delay="0"/>
                                  </p:stCondLst>
                                  <p:childTnLst>
                                    <p:set>
                                      <p:cBhvr>
                                        <p:cTn id="538" dur="1" fill="hold">
                                          <p:stCondLst>
                                            <p:cond delay="0"/>
                                          </p:stCondLst>
                                        </p:cTn>
                                        <p:tgtEl>
                                          <p:spTgt spid="301159"/>
                                        </p:tgtEl>
                                        <p:attrNameLst>
                                          <p:attrName>style.visibility</p:attrName>
                                        </p:attrNameLst>
                                      </p:cBhvr>
                                      <p:to>
                                        <p:strVal val="hidden"/>
                                      </p:to>
                                    </p:set>
                                  </p:childTnLst>
                                </p:cTn>
                              </p:par>
                              <p:par>
                                <p:cTn id="539" presetID="1" presetClass="exit" presetSubtype="0" fill="hold" grpId="1" nodeType="withEffect">
                                  <p:stCondLst>
                                    <p:cond delay="0"/>
                                  </p:stCondLst>
                                  <p:childTnLst>
                                    <p:set>
                                      <p:cBhvr>
                                        <p:cTn id="540" dur="1" fill="hold">
                                          <p:stCondLst>
                                            <p:cond delay="0"/>
                                          </p:stCondLst>
                                        </p:cTn>
                                        <p:tgtEl>
                                          <p:spTgt spid="301161"/>
                                        </p:tgtEl>
                                        <p:attrNameLst>
                                          <p:attrName>style.visibility</p:attrName>
                                        </p:attrNameLst>
                                      </p:cBhvr>
                                      <p:to>
                                        <p:strVal val="hidden"/>
                                      </p:to>
                                    </p:set>
                                  </p:childTnLst>
                                </p:cTn>
                              </p:par>
                              <p:par>
                                <p:cTn id="541" presetID="1" presetClass="exit" presetSubtype="0" fill="hold" grpId="1" nodeType="withEffect">
                                  <p:stCondLst>
                                    <p:cond delay="0"/>
                                  </p:stCondLst>
                                  <p:childTnLst>
                                    <p:set>
                                      <p:cBhvr>
                                        <p:cTn id="542" dur="1" fill="hold">
                                          <p:stCondLst>
                                            <p:cond delay="0"/>
                                          </p:stCondLst>
                                        </p:cTn>
                                        <p:tgtEl>
                                          <p:spTgt spid="301170"/>
                                        </p:tgtEl>
                                        <p:attrNameLst>
                                          <p:attrName>style.visibility</p:attrName>
                                        </p:attrNameLst>
                                      </p:cBhvr>
                                      <p:to>
                                        <p:strVal val="hidden"/>
                                      </p:to>
                                    </p:set>
                                  </p:childTnLst>
                                </p:cTn>
                              </p:par>
                              <p:par>
                                <p:cTn id="543" presetID="1" presetClass="exit" presetSubtype="0" fill="hold" grpId="1" nodeType="withEffect">
                                  <p:stCondLst>
                                    <p:cond delay="0"/>
                                  </p:stCondLst>
                                  <p:childTnLst>
                                    <p:set>
                                      <p:cBhvr>
                                        <p:cTn id="544" dur="1" fill="hold">
                                          <p:stCondLst>
                                            <p:cond delay="0"/>
                                          </p:stCondLst>
                                        </p:cTn>
                                        <p:tgtEl>
                                          <p:spTgt spid="301160"/>
                                        </p:tgtEl>
                                        <p:attrNameLst>
                                          <p:attrName>style.visibility</p:attrName>
                                        </p:attrNameLst>
                                      </p:cBhvr>
                                      <p:to>
                                        <p:strVal val="hidden"/>
                                      </p:to>
                                    </p:set>
                                  </p:childTnLst>
                                </p:cTn>
                              </p:par>
                              <p:par>
                                <p:cTn id="545" presetID="1" presetClass="exit" presetSubtype="0" fill="hold" grpId="1" nodeType="withEffect">
                                  <p:stCondLst>
                                    <p:cond delay="0"/>
                                  </p:stCondLst>
                                  <p:childTnLst>
                                    <p:set>
                                      <p:cBhvr>
                                        <p:cTn id="546" dur="1" fill="hold">
                                          <p:stCondLst>
                                            <p:cond delay="0"/>
                                          </p:stCondLst>
                                        </p:cTn>
                                        <p:tgtEl>
                                          <p:spTgt spid="301268"/>
                                        </p:tgtEl>
                                        <p:attrNameLst>
                                          <p:attrName>style.visibility</p:attrName>
                                        </p:attrNameLst>
                                      </p:cBhvr>
                                      <p:to>
                                        <p:strVal val="hidden"/>
                                      </p:to>
                                    </p:set>
                                  </p:childTnLst>
                                </p:cTn>
                              </p:par>
                              <p:par>
                                <p:cTn id="547" presetID="1" presetClass="exit" presetSubtype="0" fill="hold" grpId="1" nodeType="withEffect">
                                  <p:stCondLst>
                                    <p:cond delay="0"/>
                                  </p:stCondLst>
                                  <p:childTnLst>
                                    <p:set>
                                      <p:cBhvr>
                                        <p:cTn id="548" dur="1" fill="hold">
                                          <p:stCondLst>
                                            <p:cond delay="0"/>
                                          </p:stCondLst>
                                        </p:cTn>
                                        <p:tgtEl>
                                          <p:spTgt spid="301269"/>
                                        </p:tgtEl>
                                        <p:attrNameLst>
                                          <p:attrName>style.visibility</p:attrName>
                                        </p:attrNameLst>
                                      </p:cBhvr>
                                      <p:to>
                                        <p:strVal val="hidden"/>
                                      </p:to>
                                    </p:set>
                                  </p:childTnLst>
                                </p:cTn>
                              </p:par>
                              <p:par>
                                <p:cTn id="549" presetID="1" presetClass="exit" presetSubtype="0" fill="hold" grpId="1" nodeType="withEffect">
                                  <p:stCondLst>
                                    <p:cond delay="0"/>
                                  </p:stCondLst>
                                  <p:childTnLst>
                                    <p:set>
                                      <p:cBhvr>
                                        <p:cTn id="550" dur="1" fill="hold">
                                          <p:stCondLst>
                                            <p:cond delay="0"/>
                                          </p:stCondLst>
                                        </p:cTn>
                                        <p:tgtEl>
                                          <p:spTgt spid="301275"/>
                                        </p:tgtEl>
                                        <p:attrNameLst>
                                          <p:attrName>style.visibility</p:attrName>
                                        </p:attrNameLst>
                                      </p:cBhvr>
                                      <p:to>
                                        <p:strVal val="hidden"/>
                                      </p:to>
                                    </p:set>
                                  </p:childTnLst>
                                </p:cTn>
                              </p:par>
                              <p:par>
                                <p:cTn id="551" presetID="1" presetClass="exit" presetSubtype="0" fill="hold" grpId="1" nodeType="withEffect">
                                  <p:stCondLst>
                                    <p:cond delay="0"/>
                                  </p:stCondLst>
                                  <p:childTnLst>
                                    <p:set>
                                      <p:cBhvr>
                                        <p:cTn id="552" dur="1" fill="hold">
                                          <p:stCondLst>
                                            <p:cond delay="0"/>
                                          </p:stCondLst>
                                        </p:cTn>
                                        <p:tgtEl>
                                          <p:spTgt spid="301270"/>
                                        </p:tgtEl>
                                        <p:attrNameLst>
                                          <p:attrName>style.visibility</p:attrName>
                                        </p:attrNameLst>
                                      </p:cBhvr>
                                      <p:to>
                                        <p:strVal val="hidden"/>
                                      </p:to>
                                    </p:set>
                                  </p:childTnLst>
                                </p:cTn>
                              </p:par>
                              <p:par>
                                <p:cTn id="553" presetID="1" presetClass="exit" presetSubtype="0" fill="hold" grpId="1" nodeType="withEffect">
                                  <p:stCondLst>
                                    <p:cond delay="0"/>
                                  </p:stCondLst>
                                  <p:childTnLst>
                                    <p:set>
                                      <p:cBhvr>
                                        <p:cTn id="554" dur="1" fill="hold">
                                          <p:stCondLst>
                                            <p:cond delay="0"/>
                                          </p:stCondLst>
                                        </p:cTn>
                                        <p:tgtEl>
                                          <p:spTgt spid="301271"/>
                                        </p:tgtEl>
                                        <p:attrNameLst>
                                          <p:attrName>style.visibility</p:attrName>
                                        </p:attrNameLst>
                                      </p:cBhvr>
                                      <p:to>
                                        <p:strVal val="hidden"/>
                                      </p:to>
                                    </p:set>
                                  </p:childTnLst>
                                </p:cTn>
                              </p:par>
                            </p:childTnLst>
                          </p:cTn>
                        </p:par>
                      </p:childTnLst>
                    </p:cTn>
                  </p:par>
                  <p:par>
                    <p:cTn id="555" fill="hold" nodeType="clickPar">
                      <p:stCondLst>
                        <p:cond delay="indefinite"/>
                      </p:stCondLst>
                      <p:childTnLst>
                        <p:par>
                          <p:cTn id="556" fill="hold" nodeType="withGroup">
                            <p:stCondLst>
                              <p:cond delay="0"/>
                            </p:stCondLst>
                            <p:childTnLst>
                              <p:par>
                                <p:cTn id="557" presetID="22" presetClass="entr" presetSubtype="4" fill="hold" grpId="0" nodeType="clickEffect">
                                  <p:stCondLst>
                                    <p:cond delay="0"/>
                                  </p:stCondLst>
                                  <p:childTnLst>
                                    <p:set>
                                      <p:cBhvr>
                                        <p:cTn id="558" dur="1" fill="hold">
                                          <p:stCondLst>
                                            <p:cond delay="0"/>
                                          </p:stCondLst>
                                        </p:cTn>
                                        <p:tgtEl>
                                          <p:spTgt spid="301162"/>
                                        </p:tgtEl>
                                        <p:attrNameLst>
                                          <p:attrName>style.visibility</p:attrName>
                                        </p:attrNameLst>
                                      </p:cBhvr>
                                      <p:to>
                                        <p:strVal val="visible"/>
                                      </p:to>
                                    </p:set>
                                    <p:animEffect transition="in" filter="wipe(down)">
                                      <p:cBhvr>
                                        <p:cTn id="559" dur="500"/>
                                        <p:tgtEl>
                                          <p:spTgt spid="301162"/>
                                        </p:tgtEl>
                                      </p:cBhvr>
                                    </p:animEffect>
                                  </p:childTnLst>
                                </p:cTn>
                              </p:par>
                            </p:childTnLst>
                          </p:cTn>
                        </p:par>
                        <p:par>
                          <p:cTn id="560" fill="hold" nodeType="afterGroup">
                            <p:stCondLst>
                              <p:cond delay="500"/>
                            </p:stCondLst>
                            <p:childTnLst>
                              <p:par>
                                <p:cTn id="561" presetID="1" presetClass="entr" presetSubtype="0" fill="hold" grpId="2" nodeType="afterEffect">
                                  <p:stCondLst>
                                    <p:cond delay="0"/>
                                  </p:stCondLst>
                                  <p:childTnLst>
                                    <p:set>
                                      <p:cBhvr>
                                        <p:cTn id="562" dur="1" fill="hold">
                                          <p:stCondLst>
                                            <p:cond delay="0"/>
                                          </p:stCondLst>
                                        </p:cTn>
                                        <p:tgtEl>
                                          <p:spTgt spid="301193"/>
                                        </p:tgtEl>
                                        <p:attrNameLst>
                                          <p:attrName>style.visibility</p:attrName>
                                        </p:attrNameLst>
                                      </p:cBhvr>
                                      <p:to>
                                        <p:strVal val="visible"/>
                                      </p:to>
                                    </p:set>
                                  </p:childTnLst>
                                </p:cTn>
                              </p:par>
                            </p:childTnLst>
                          </p:cTn>
                        </p:par>
                      </p:childTnLst>
                    </p:cTn>
                  </p:par>
                  <p:par>
                    <p:cTn id="563" fill="hold" nodeType="clickPar">
                      <p:stCondLst>
                        <p:cond delay="indefinite"/>
                      </p:stCondLst>
                      <p:childTnLst>
                        <p:par>
                          <p:cTn id="564" fill="hold" nodeType="withGroup">
                            <p:stCondLst>
                              <p:cond delay="0"/>
                            </p:stCondLst>
                            <p:childTnLst>
                              <p:par>
                                <p:cTn id="565" presetID="1" presetClass="entr" presetSubtype="0" fill="hold" grpId="2" nodeType="clickEffect">
                                  <p:stCondLst>
                                    <p:cond delay="0"/>
                                  </p:stCondLst>
                                  <p:childTnLst>
                                    <p:set>
                                      <p:cBhvr>
                                        <p:cTn id="566" dur="1" fill="hold">
                                          <p:stCondLst>
                                            <p:cond delay="0"/>
                                          </p:stCondLst>
                                        </p:cTn>
                                        <p:tgtEl>
                                          <p:spTgt spid="301198"/>
                                        </p:tgtEl>
                                        <p:attrNameLst>
                                          <p:attrName>style.visibility</p:attrName>
                                        </p:attrNameLst>
                                      </p:cBhvr>
                                      <p:to>
                                        <p:strVal val="visible"/>
                                      </p:to>
                                    </p:set>
                                  </p:childTnLst>
                                </p:cTn>
                              </p:par>
                            </p:childTnLst>
                          </p:cTn>
                        </p:par>
                      </p:childTnLst>
                    </p:cTn>
                  </p:par>
                  <p:par>
                    <p:cTn id="567" fill="hold" nodeType="clickPar">
                      <p:stCondLst>
                        <p:cond delay="indefinite"/>
                      </p:stCondLst>
                      <p:childTnLst>
                        <p:par>
                          <p:cTn id="568" fill="hold" nodeType="withGroup">
                            <p:stCondLst>
                              <p:cond delay="0"/>
                            </p:stCondLst>
                            <p:childTnLst>
                              <p:par>
                                <p:cTn id="569" presetID="22" presetClass="entr" presetSubtype="1" fill="hold" grpId="0" nodeType="clickEffect">
                                  <p:stCondLst>
                                    <p:cond delay="0"/>
                                  </p:stCondLst>
                                  <p:childTnLst>
                                    <p:set>
                                      <p:cBhvr>
                                        <p:cTn id="570" dur="1" fill="hold">
                                          <p:stCondLst>
                                            <p:cond delay="0"/>
                                          </p:stCondLst>
                                        </p:cTn>
                                        <p:tgtEl>
                                          <p:spTgt spid="301163"/>
                                        </p:tgtEl>
                                        <p:attrNameLst>
                                          <p:attrName>style.visibility</p:attrName>
                                        </p:attrNameLst>
                                      </p:cBhvr>
                                      <p:to>
                                        <p:strVal val="visible"/>
                                      </p:to>
                                    </p:set>
                                    <p:animEffect transition="in" filter="wipe(up)">
                                      <p:cBhvr>
                                        <p:cTn id="571" dur="500"/>
                                        <p:tgtEl>
                                          <p:spTgt spid="301163"/>
                                        </p:tgtEl>
                                      </p:cBhvr>
                                    </p:animEffect>
                                  </p:childTnLst>
                                </p:cTn>
                              </p:par>
                              <p:par>
                                <p:cTn id="572" presetID="1" presetClass="entr" presetSubtype="0" fill="hold" nodeType="withEffect">
                                  <p:stCondLst>
                                    <p:cond delay="0"/>
                                  </p:stCondLst>
                                  <p:childTnLst>
                                    <p:set>
                                      <p:cBhvr>
                                        <p:cTn id="573" dur="1" fill="hold">
                                          <p:stCondLst>
                                            <p:cond delay="0"/>
                                          </p:stCondLst>
                                        </p:cTn>
                                        <p:tgtEl>
                                          <p:spTgt spid="301276"/>
                                        </p:tgtEl>
                                        <p:attrNameLst>
                                          <p:attrName>style.visibility</p:attrName>
                                        </p:attrNameLst>
                                      </p:cBhvr>
                                      <p:to>
                                        <p:strVal val="visible"/>
                                      </p:to>
                                    </p:set>
                                  </p:childTnLst>
                                </p:cTn>
                              </p:par>
                              <p:par>
                                <p:cTn id="574" presetID="64" presetClass="path" presetSubtype="0" fill="hold" grpId="0" nodeType="withEffect">
                                  <p:stCondLst>
                                    <p:cond delay="0"/>
                                  </p:stCondLst>
                                  <p:childTnLst>
                                    <p:animMotion origin="layout" path="M -2.5E-6 2.91397E-6 L 0.4158 -0.80458 " pathEditMode="relative" rAng="0" ptsTypes="AA">
                                      <p:cBhvr>
                                        <p:cTn id="575" dur="500" spd="-100000" fill="hold"/>
                                        <p:tgtEl>
                                          <p:spTgt spid="301276"/>
                                        </p:tgtEl>
                                        <p:attrNameLst>
                                          <p:attrName>ppt_x</p:attrName>
                                          <p:attrName>ppt_y</p:attrName>
                                        </p:attrNameLst>
                                      </p:cBhvr>
                                      <p:rCtr x="20781" y="-40241"/>
                                    </p:animMotion>
                                  </p:childTnLst>
                                  <p:subTnLst>
                                    <p:set>
                                      <p:cBhvr override="childStyle">
                                        <p:cTn dur="1" fill="hold" display="0" masterRel="sameClick" afterEffect="1">
                                          <p:stCondLst>
                                            <p:cond evt="end" delay="0">
                                              <p:tn val="574"/>
                                            </p:cond>
                                          </p:stCondLst>
                                        </p:cTn>
                                        <p:tgtEl>
                                          <p:spTgt spid="301276"/>
                                        </p:tgtEl>
                                        <p:attrNameLst>
                                          <p:attrName>style.visibility</p:attrName>
                                        </p:attrNameLst>
                                      </p:cBhvr>
                                      <p:to>
                                        <p:strVal val="hidden"/>
                                      </p:to>
                                    </p:set>
                                  </p:subTnLst>
                                </p:cTn>
                              </p:par>
                            </p:childTnLst>
                          </p:cTn>
                        </p:par>
                        <p:par>
                          <p:cTn id="576" fill="hold" nodeType="afterGroup">
                            <p:stCondLst>
                              <p:cond delay="500"/>
                            </p:stCondLst>
                            <p:childTnLst>
                              <p:par>
                                <p:cTn id="577" presetID="1" presetClass="entr" presetSubtype="0" fill="hold" grpId="0" nodeType="afterEffect">
                                  <p:stCondLst>
                                    <p:cond delay="0"/>
                                  </p:stCondLst>
                                  <p:childTnLst>
                                    <p:set>
                                      <p:cBhvr>
                                        <p:cTn id="578" dur="1" fill="hold">
                                          <p:stCondLst>
                                            <p:cond delay="0"/>
                                          </p:stCondLst>
                                        </p:cTn>
                                        <p:tgtEl>
                                          <p:spTgt spid="301130"/>
                                        </p:tgtEl>
                                        <p:attrNameLst>
                                          <p:attrName>style.visibility</p:attrName>
                                        </p:attrNameLst>
                                      </p:cBhvr>
                                      <p:to>
                                        <p:strVal val="visible"/>
                                      </p:to>
                                    </p:set>
                                  </p:childTnLst>
                                </p:cTn>
                              </p:par>
                            </p:childTnLst>
                          </p:cTn>
                        </p:par>
                      </p:childTnLst>
                    </p:cTn>
                  </p:par>
                  <p:par>
                    <p:cTn id="579" fill="hold" nodeType="clickPar">
                      <p:stCondLst>
                        <p:cond delay="indefinite"/>
                      </p:stCondLst>
                      <p:childTnLst>
                        <p:par>
                          <p:cTn id="580" fill="hold" nodeType="withGroup">
                            <p:stCondLst>
                              <p:cond delay="0"/>
                            </p:stCondLst>
                            <p:childTnLst>
                              <p:par>
                                <p:cTn id="581" presetID="1" presetClass="exit" presetSubtype="0" fill="hold" grpId="1" nodeType="clickEffect">
                                  <p:stCondLst>
                                    <p:cond delay="0"/>
                                  </p:stCondLst>
                                  <p:childTnLst>
                                    <p:set>
                                      <p:cBhvr>
                                        <p:cTn id="582" dur="1" fill="hold">
                                          <p:stCondLst>
                                            <p:cond delay="0"/>
                                          </p:stCondLst>
                                        </p:cTn>
                                        <p:tgtEl>
                                          <p:spTgt spid="301163"/>
                                        </p:tgtEl>
                                        <p:attrNameLst>
                                          <p:attrName>style.visibility</p:attrName>
                                        </p:attrNameLst>
                                      </p:cBhvr>
                                      <p:to>
                                        <p:strVal val="hidden"/>
                                      </p:to>
                                    </p:set>
                                  </p:childTnLst>
                                </p:cTn>
                              </p:par>
                              <p:par>
                                <p:cTn id="583" presetID="1" presetClass="exit" presetSubtype="0" fill="hold" grpId="1" nodeType="withEffect">
                                  <p:stCondLst>
                                    <p:cond delay="0"/>
                                  </p:stCondLst>
                                  <p:childTnLst>
                                    <p:set>
                                      <p:cBhvr>
                                        <p:cTn id="584" dur="1" fill="hold">
                                          <p:stCondLst>
                                            <p:cond delay="0"/>
                                          </p:stCondLst>
                                        </p:cTn>
                                        <p:tgtEl>
                                          <p:spTgt spid="301171"/>
                                        </p:tgtEl>
                                        <p:attrNameLst>
                                          <p:attrName>style.visibility</p:attrName>
                                        </p:attrNameLst>
                                      </p:cBhvr>
                                      <p:to>
                                        <p:strVal val="hidden"/>
                                      </p:to>
                                    </p:set>
                                  </p:childTnLst>
                                </p:cTn>
                              </p:par>
                              <p:par>
                                <p:cTn id="585" presetID="1" presetClass="exit" presetSubtype="0" fill="hold" grpId="1" nodeType="withEffect">
                                  <p:stCondLst>
                                    <p:cond delay="0"/>
                                  </p:stCondLst>
                                  <p:childTnLst>
                                    <p:set>
                                      <p:cBhvr>
                                        <p:cTn id="586" dur="1" fill="hold">
                                          <p:stCondLst>
                                            <p:cond delay="0"/>
                                          </p:stCondLst>
                                        </p:cTn>
                                        <p:tgtEl>
                                          <p:spTgt spid="301162"/>
                                        </p:tgtEl>
                                        <p:attrNameLst>
                                          <p:attrName>style.visibility</p:attrName>
                                        </p:attrNameLst>
                                      </p:cBhvr>
                                      <p:to>
                                        <p:strVal val="hidden"/>
                                      </p:to>
                                    </p:set>
                                  </p:childTnLst>
                                </p:cTn>
                              </p:par>
                              <p:par>
                                <p:cTn id="587" presetID="1" presetClass="exit" presetSubtype="0" fill="hold" grpId="1" nodeType="withEffect">
                                  <p:stCondLst>
                                    <p:cond delay="0"/>
                                  </p:stCondLst>
                                  <p:childTnLst>
                                    <p:set>
                                      <p:cBhvr>
                                        <p:cTn id="588" dur="1" fill="hold">
                                          <p:stCondLst>
                                            <p:cond delay="0"/>
                                          </p:stCondLst>
                                        </p:cTn>
                                        <p:tgtEl>
                                          <p:spTgt spid="301274"/>
                                        </p:tgtEl>
                                        <p:attrNameLst>
                                          <p:attrName>style.visibility</p:attrName>
                                        </p:attrNameLst>
                                      </p:cBhvr>
                                      <p:to>
                                        <p:strVal val="hidden"/>
                                      </p:to>
                                    </p:set>
                                  </p:childTnLst>
                                </p:cTn>
                              </p:par>
                              <p:par>
                                <p:cTn id="589" presetID="1" presetClass="exit" presetSubtype="0" fill="hold" grpId="3" nodeType="withEffect">
                                  <p:stCondLst>
                                    <p:cond delay="0"/>
                                  </p:stCondLst>
                                  <p:childTnLst>
                                    <p:set>
                                      <p:cBhvr>
                                        <p:cTn id="590" dur="1" fill="hold">
                                          <p:stCondLst>
                                            <p:cond delay="0"/>
                                          </p:stCondLst>
                                        </p:cTn>
                                        <p:tgtEl>
                                          <p:spTgt spid="301193"/>
                                        </p:tgtEl>
                                        <p:attrNameLst>
                                          <p:attrName>style.visibility</p:attrName>
                                        </p:attrNameLst>
                                      </p:cBhvr>
                                      <p:to>
                                        <p:strVal val="hidden"/>
                                      </p:to>
                                    </p:set>
                                  </p:childTnLst>
                                </p:cTn>
                              </p:par>
                              <p:par>
                                <p:cTn id="591" presetID="1" presetClass="exit" presetSubtype="0" fill="hold" grpId="3" nodeType="withEffect">
                                  <p:stCondLst>
                                    <p:cond delay="0"/>
                                  </p:stCondLst>
                                  <p:childTnLst>
                                    <p:set>
                                      <p:cBhvr>
                                        <p:cTn id="592" dur="1" fill="hold">
                                          <p:stCondLst>
                                            <p:cond delay="0"/>
                                          </p:stCondLst>
                                        </p:cTn>
                                        <p:tgtEl>
                                          <p:spTgt spid="301198"/>
                                        </p:tgtEl>
                                        <p:attrNameLst>
                                          <p:attrName>style.visibility</p:attrName>
                                        </p:attrNameLst>
                                      </p:cBhvr>
                                      <p:to>
                                        <p:strVal val="hidden"/>
                                      </p:to>
                                    </p:set>
                                  </p:childTnLst>
                                </p:cTn>
                              </p:par>
                            </p:childTnLst>
                          </p:cTn>
                        </p:par>
                      </p:childTnLst>
                    </p:cTn>
                  </p:par>
                  <p:par>
                    <p:cTn id="593" fill="hold" nodeType="clickPar">
                      <p:stCondLst>
                        <p:cond delay="indefinite"/>
                      </p:stCondLst>
                      <p:childTnLst>
                        <p:par>
                          <p:cTn id="594" fill="hold" nodeType="withGroup">
                            <p:stCondLst>
                              <p:cond delay="0"/>
                            </p:stCondLst>
                            <p:childTnLst>
                              <p:par>
                                <p:cTn id="595" presetID="1" presetClass="entr" presetSubtype="0" fill="hold" grpId="0" nodeType="clickEffect">
                                  <p:stCondLst>
                                    <p:cond delay="0"/>
                                  </p:stCondLst>
                                  <p:childTnLst>
                                    <p:set>
                                      <p:cBhvr>
                                        <p:cTn id="596" dur="1" fill="hold">
                                          <p:stCondLst>
                                            <p:cond delay="0"/>
                                          </p:stCondLst>
                                        </p:cTn>
                                        <p:tgtEl>
                                          <p:spTgt spid="301120"/>
                                        </p:tgtEl>
                                        <p:attrNameLst>
                                          <p:attrName>style.visibility</p:attrName>
                                        </p:attrNameLst>
                                      </p:cBhvr>
                                      <p:to>
                                        <p:strVal val="visible"/>
                                      </p:to>
                                    </p:set>
                                  </p:childTnLst>
                                </p:cTn>
                              </p:par>
                              <p:par>
                                <p:cTn id="597" presetID="1" presetClass="entr" presetSubtype="0" fill="hold" grpId="0" nodeType="withEffect">
                                  <p:stCondLst>
                                    <p:cond delay="0"/>
                                  </p:stCondLst>
                                  <p:childTnLst>
                                    <p:set>
                                      <p:cBhvr>
                                        <p:cTn id="598" dur="1" fill="hold">
                                          <p:stCondLst>
                                            <p:cond delay="0"/>
                                          </p:stCondLst>
                                        </p:cTn>
                                        <p:tgtEl>
                                          <p:spTgt spid="301133"/>
                                        </p:tgtEl>
                                        <p:attrNameLst>
                                          <p:attrName>style.visibility</p:attrName>
                                        </p:attrNameLst>
                                      </p:cBhvr>
                                      <p:to>
                                        <p:strVal val="visible"/>
                                      </p:to>
                                    </p:set>
                                  </p:childTnLst>
                                </p:cTn>
                              </p:par>
                              <p:par>
                                <p:cTn id="599" presetID="1" presetClass="entr" presetSubtype="0" fill="hold" nodeType="withEffect">
                                  <p:stCondLst>
                                    <p:cond delay="0"/>
                                  </p:stCondLst>
                                  <p:childTnLst>
                                    <p:set>
                                      <p:cBhvr>
                                        <p:cTn id="600" dur="1" fill="hold">
                                          <p:stCondLst>
                                            <p:cond delay="0"/>
                                          </p:stCondLst>
                                        </p:cTn>
                                        <p:tgtEl>
                                          <p:spTgt spid="8"/>
                                        </p:tgtEl>
                                        <p:attrNameLst>
                                          <p:attrName>style.visibility</p:attrName>
                                        </p:attrNameLst>
                                      </p:cBhvr>
                                      <p:to>
                                        <p:strVal val="visible"/>
                                      </p:to>
                                    </p:set>
                                  </p:childTnLst>
                                </p:cTn>
                              </p:par>
                              <p:par>
                                <p:cTn id="601" presetID="29" presetClass="path" presetSubtype="0" repeatCount="indefinite" fill="hold" nodeType="withEffect">
                                  <p:stCondLst>
                                    <p:cond delay="0"/>
                                  </p:stCondLst>
                                  <p:endCondLst>
                                    <p:cond evt="onNext" delay="0">
                                      <p:tgtEl>
                                        <p:sldTgt/>
                                      </p:tgtEl>
                                    </p:cond>
                                  </p:endCondLst>
                                  <p:childTnLst>
                                    <p:animMotion origin="layout" path="M -2.77778E-6 0.0051 C 0.00018 0.00487 0.00035 0.00463 0.00052 0.00417 C 0.00087 0.00324 0.00087 0.00232 0.0007 0.00209 C 0.00035 0.00209 -0.00017 0.00255 -0.00052 0.00371 C -0.00069 0.00417 -0.00069 0.00487 -0.00087 0.0051 C -0.00087 0.00533 -0.00087 0.00579 -0.00087 0.00602 C -0.00087 0.00718 -0.00069 0.00834 -0.00034 0.00834 C -2.77778E-6 0.00834 0.00018 0.00718 0.00018 0.00602 C 0.00018 0.00556 0.00018 0.0051 -2.77778E-6 0.00463 C -2.77778E-6 0.0044 -0.00017 0.00394 -0.00017 0.00371 C -0.00052 0.00255 -0.00104 0.00209 -0.00139 0.00209 C -0.00156 0.00232 -0.00156 0.00324 -0.00121 0.0044 C -0.00104 0.00487 -0.00087 0.0051 -0.00052 0.00556 C -0.00052 0.00579 -0.00034 0.00602 -2.77778E-6 0.00625 C 0.0007 0.00695 0.00122 0.00718 0.00157 0.00695 C 0.00174 0.00672 0.00122 0.00579 0.00052 0.0051 C 0.00035 0.00487 -2.77778E-6 0.00463 -0.00017 0.0044 C -0.00052 0.00417 -0.00069 0.00417 -0.00104 0.00417 C -0.00191 0.00394 -0.0026 0.00394 -0.0026 0.00417 C -0.0026 0.00463 -0.00208 0.0051 -0.00121 0.00533 C -0.00087 0.00556 -0.00052 0.00556 -0.00017 0.00556 C -2.77778E-6 0.00556 0.00035 0.00556 0.00052 0.00533 C 0.00139 0.0051 0.00209 0.00463 0.00191 0.00417 C 0.00191 0.00394 0.00122 0.00371 0.00035 0.00394 C -2.77778E-6 0.00417 -0.00052 0.0044 -0.00069 0.0044 C -0.00087 0.00463 -0.00104 0.00487 -0.00139 0.0051 C -0.00191 0.00579 -0.00243 0.00672 -0.00225 0.00695 C -0.00208 0.00718 -0.00139 0.00695 -0.00069 0.00625 C -0.00034 0.00579 -2.77778E-6 0.00556 -2.77778E-6 0.0051 Z " pathEditMode="relative" rAng="0" ptsTypes="fffffffffffffffffffffffffffff">
                                      <p:cBhvr>
                                        <p:cTn id="602" dur="500" fill="hold"/>
                                        <p:tgtEl>
                                          <p:spTgt spid="8"/>
                                        </p:tgtEl>
                                        <p:attrNameLst>
                                          <p:attrName>ppt_x</p:attrName>
                                          <p:attrName>ppt_y</p:attrName>
                                        </p:attrNameLst>
                                      </p:cBhvr>
                                      <p:rCtr x="-35" y="0"/>
                                    </p:animMotion>
                                  </p:childTnLst>
                                </p:cTn>
                              </p:par>
                            </p:childTnLst>
                          </p:cTn>
                        </p:par>
                      </p:childTnLst>
                    </p:cTn>
                  </p:par>
                  <p:par>
                    <p:cTn id="603" fill="hold" nodeType="clickPar">
                      <p:stCondLst>
                        <p:cond delay="indefinite"/>
                      </p:stCondLst>
                      <p:childTnLst>
                        <p:par>
                          <p:cTn id="604" fill="hold" nodeType="withGroup">
                            <p:stCondLst>
                              <p:cond delay="0"/>
                            </p:stCondLst>
                            <p:childTnLst>
                              <p:par>
                                <p:cTn id="605" presetID="1" presetClass="entr" presetSubtype="0" fill="hold" grpId="0" nodeType="clickEffect">
                                  <p:stCondLst>
                                    <p:cond delay="0"/>
                                  </p:stCondLst>
                                  <p:childTnLst>
                                    <p:set>
                                      <p:cBhvr>
                                        <p:cTn id="606" dur="1" fill="hold">
                                          <p:stCondLst>
                                            <p:cond delay="0"/>
                                          </p:stCondLst>
                                        </p:cTn>
                                        <p:tgtEl>
                                          <p:spTgt spid="301115"/>
                                        </p:tgtEl>
                                        <p:attrNameLst>
                                          <p:attrName>style.visibility</p:attrName>
                                        </p:attrNameLst>
                                      </p:cBhvr>
                                      <p:to>
                                        <p:strVal val="visible"/>
                                      </p:to>
                                    </p:set>
                                  </p:childTnLst>
                                </p:cTn>
                              </p:par>
                              <p:par>
                                <p:cTn id="607" presetID="1" presetClass="entr" presetSubtype="0" fill="hold" grpId="0" nodeType="withEffect">
                                  <p:stCondLst>
                                    <p:cond delay="0"/>
                                  </p:stCondLst>
                                  <p:childTnLst>
                                    <p:set>
                                      <p:cBhvr>
                                        <p:cTn id="608" dur="1" fill="hold">
                                          <p:stCondLst>
                                            <p:cond delay="0"/>
                                          </p:stCondLst>
                                        </p:cTn>
                                        <p:tgtEl>
                                          <p:spTgt spid="301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106" grpId="0"/>
      <p:bldP spid="301107" grpId="0" animBg="1"/>
      <p:bldP spid="301107" grpId="1" animBg="1"/>
      <p:bldP spid="301108" grpId="0" animBg="1"/>
      <p:bldP spid="301108" grpId="1" animBg="1"/>
      <p:bldP spid="301108" grpId="2" animBg="1"/>
      <p:bldP spid="301108" grpId="3" animBg="1"/>
      <p:bldP spid="301109" grpId="0" animBg="1"/>
      <p:bldP spid="301109" grpId="1" animBg="1"/>
      <p:bldP spid="301110" grpId="0"/>
      <p:bldP spid="301111" grpId="0"/>
      <p:bldP spid="301112" grpId="0"/>
      <p:bldP spid="301113" grpId="0"/>
      <p:bldP spid="301114" grpId="0"/>
      <p:bldP spid="301115" grpId="0"/>
      <p:bldP spid="301116" grpId="0"/>
      <p:bldP spid="301117" grpId="0"/>
      <p:bldP spid="301118" grpId="0"/>
      <p:bldP spid="301119" grpId="0"/>
      <p:bldP spid="301121" grpId="0"/>
      <p:bldP spid="301122" grpId="0"/>
      <p:bldP spid="301123" grpId="0"/>
      <p:bldP spid="301124" grpId="0"/>
      <p:bldP spid="301125" grpId="0"/>
      <p:bldP spid="301126" grpId="0"/>
      <p:bldP spid="301127" grpId="0"/>
      <p:bldP spid="301128" grpId="0"/>
      <p:bldP spid="301129" grpId="0"/>
      <p:bldP spid="301130" grpId="0"/>
      <p:bldP spid="301131" grpId="0" animBg="1"/>
      <p:bldP spid="301132" grpId="0" animBg="1"/>
      <p:bldP spid="301133" grpId="0" animBg="1"/>
      <p:bldP spid="301134" grpId="0" animBg="1"/>
      <p:bldP spid="301135" grpId="0" animBg="1"/>
      <p:bldP spid="301136" grpId="0"/>
      <p:bldP spid="301137" grpId="0" animBg="1"/>
      <p:bldP spid="301138" grpId="0" animBg="1"/>
      <p:bldP spid="301139" grpId="0"/>
      <p:bldP spid="301140" grpId="0" animBg="1"/>
      <p:bldP spid="301141" grpId="0"/>
      <p:bldP spid="301142" grpId="0" animBg="1"/>
      <p:bldP spid="301143" grpId="0"/>
      <p:bldP spid="301144" grpId="0"/>
      <p:bldP spid="301146" grpId="0" animBg="1"/>
      <p:bldP spid="301146" grpId="1" animBg="1"/>
      <p:bldP spid="301147" grpId="0" animBg="1"/>
      <p:bldP spid="301147" grpId="1" animBg="1"/>
      <p:bldP spid="301148" grpId="0" animBg="1"/>
      <p:bldP spid="301148" grpId="1" animBg="1"/>
      <p:bldP spid="301149" grpId="0" animBg="1"/>
      <p:bldP spid="301149" grpId="1" animBg="1"/>
      <p:bldP spid="301150" grpId="0" animBg="1"/>
      <p:bldP spid="301150" grpId="1" animBg="1"/>
      <p:bldP spid="301150" grpId="2" animBg="1"/>
      <p:bldP spid="301150" grpId="3" animBg="1"/>
      <p:bldP spid="301151" grpId="0" animBg="1"/>
      <p:bldP spid="301151" grpId="1" animBg="1"/>
      <p:bldP spid="301152" grpId="0"/>
      <p:bldP spid="301154" grpId="0" animBg="1"/>
      <p:bldP spid="301154" grpId="1" animBg="1"/>
      <p:bldP spid="301157" grpId="0" animBg="1"/>
      <p:bldP spid="301157" grpId="1" animBg="1"/>
      <p:bldP spid="301158" grpId="0" animBg="1"/>
      <p:bldP spid="301158" grpId="1" animBg="1"/>
      <p:bldP spid="301159" grpId="0" animBg="1"/>
      <p:bldP spid="301159" grpId="1" animBg="1"/>
      <p:bldP spid="301160" grpId="0" animBg="1"/>
      <p:bldP spid="301160" grpId="1" animBg="1"/>
      <p:bldP spid="301161" grpId="0" animBg="1"/>
      <p:bldP spid="301161" grpId="1" animBg="1"/>
      <p:bldP spid="301162" grpId="0" animBg="1"/>
      <p:bldP spid="301162" grpId="1" animBg="1"/>
      <p:bldP spid="301163" grpId="0" animBg="1"/>
      <p:bldP spid="301163" grpId="1" animBg="1"/>
      <p:bldP spid="301164" grpId="0"/>
      <p:bldP spid="301165" grpId="0"/>
      <p:bldP spid="301166" grpId="0"/>
      <p:bldP spid="301167" grpId="0" animBg="1"/>
      <p:bldP spid="301167" grpId="1" animBg="1"/>
      <p:bldP spid="301169" grpId="0" animBg="1"/>
      <p:bldP spid="301169" grpId="1" animBg="1"/>
      <p:bldP spid="301170" grpId="0" animBg="1"/>
      <p:bldP spid="301170" grpId="1" animBg="1"/>
      <p:bldP spid="301171" grpId="0" animBg="1"/>
      <p:bldP spid="301171" grpId="1" animBg="1"/>
      <p:bldP spid="301172" grpId="0" animBg="1"/>
      <p:bldP spid="301172" grpId="1" animBg="1"/>
      <p:bldP spid="301173" grpId="0" animBg="1"/>
      <p:bldP spid="301173" grpId="1" animBg="1"/>
      <p:bldP spid="301175" grpId="0"/>
      <p:bldP spid="301175" grpId="1"/>
      <p:bldP spid="301191" grpId="0"/>
      <p:bldP spid="301193" grpId="0" animBg="1"/>
      <p:bldP spid="301193" grpId="1" animBg="1"/>
      <p:bldP spid="301193" grpId="2" animBg="1"/>
      <p:bldP spid="301193" grpId="3" animBg="1"/>
      <p:bldP spid="301194" grpId="0" animBg="1"/>
      <p:bldP spid="301194" grpId="1" animBg="1"/>
      <p:bldP spid="301195" grpId="0" animBg="1"/>
      <p:bldP spid="301195" grpId="1" animBg="1"/>
      <p:bldP spid="301196" grpId="0" animBg="1"/>
      <p:bldP spid="301196" grpId="1" animBg="1"/>
      <p:bldP spid="301196" grpId="2" animBg="1"/>
      <p:bldP spid="301196" grpId="3" animBg="1"/>
      <p:bldP spid="301197" grpId="0" animBg="1"/>
      <p:bldP spid="301197" grpId="1" animBg="1"/>
      <p:bldP spid="301198" grpId="0" animBg="1"/>
      <p:bldP spid="301198" grpId="1" animBg="1"/>
      <p:bldP spid="301198" grpId="2" animBg="1"/>
      <p:bldP spid="301198" grpId="3" animBg="1"/>
      <p:bldP spid="301199" grpId="0"/>
      <p:bldP spid="301200" grpId="0" animBg="1"/>
      <p:bldP spid="301200" grpId="1" animBg="1"/>
      <p:bldP spid="301201" grpId="0" animBg="1"/>
      <p:bldP spid="301201" grpId="1" animBg="1"/>
      <p:bldP spid="301202" grpId="0" animBg="1"/>
      <p:bldP spid="301202" grpId="1" animBg="1"/>
      <p:bldP spid="301203" grpId="0" animBg="1"/>
      <p:bldP spid="301203" grpId="1" animBg="1"/>
      <p:bldP spid="301204" grpId="0" animBg="1"/>
      <p:bldP spid="301204" grpId="1" animBg="1"/>
      <p:bldP spid="301220" grpId="0" animBg="1"/>
      <p:bldP spid="301220" grpId="1" animBg="1"/>
      <p:bldP spid="301221" grpId="0" animBg="1"/>
      <p:bldP spid="301221" grpId="1" animBg="1"/>
      <p:bldP spid="301222" grpId="0"/>
      <p:bldP spid="301222" grpId="1"/>
      <p:bldP spid="301223" grpId="0" animBg="1"/>
      <p:bldP spid="301223" grpId="1" animBg="1"/>
      <p:bldP spid="301224" grpId="0" animBg="1"/>
      <p:bldP spid="301224" grpId="1" animBg="1"/>
      <p:bldP spid="301225" grpId="0" animBg="1"/>
      <p:bldP spid="301225" grpId="1" animBg="1"/>
      <p:bldP spid="301226" grpId="0" animBg="1"/>
      <p:bldP spid="301226" grpId="1" animBg="1"/>
      <p:bldP spid="301227" grpId="0" animBg="1"/>
      <p:bldP spid="301227" grpId="1" animBg="1"/>
      <p:bldP spid="301228" grpId="0"/>
      <p:bldP spid="301229" grpId="0"/>
      <p:bldP spid="301230" grpId="0" animBg="1"/>
      <p:bldP spid="301230" grpId="1" animBg="1"/>
      <p:bldP spid="301231" grpId="0" animBg="1"/>
      <p:bldP spid="301231" grpId="1" animBg="1"/>
      <p:bldP spid="301232" grpId="0"/>
      <p:bldP spid="301233" grpId="0"/>
      <p:bldP spid="301233" grpId="1"/>
      <p:bldP spid="301234" grpId="0"/>
      <p:bldP spid="301235" grpId="0"/>
      <p:bldP spid="301236" grpId="0"/>
      <p:bldP spid="301237" grpId="0" animBg="1"/>
      <p:bldP spid="301237" grpId="1" animBg="1"/>
      <p:bldP spid="301238" grpId="0" animBg="1"/>
      <p:bldP spid="301238" grpId="1" animBg="1"/>
      <p:bldP spid="301239" grpId="0" animBg="1"/>
      <p:bldP spid="301239" grpId="1" animBg="1"/>
      <p:bldP spid="301240" grpId="0"/>
      <p:bldP spid="301241" grpId="0" animBg="1"/>
      <p:bldP spid="301241" grpId="1" animBg="1"/>
      <p:bldP spid="301243" grpId="0" animBg="1"/>
      <p:bldP spid="301243" grpId="1" animBg="1"/>
      <p:bldP spid="301244" grpId="0" animBg="1"/>
      <p:bldP spid="301244" grpId="1" animBg="1"/>
      <p:bldP spid="301261" grpId="0" animBg="1"/>
      <p:bldP spid="301261" grpId="1" animBg="1"/>
      <p:bldP spid="301266" grpId="0"/>
      <p:bldP spid="301267" grpId="0"/>
      <p:bldP spid="301268" grpId="0" animBg="1"/>
      <p:bldP spid="301268" grpId="1" animBg="1"/>
      <p:bldP spid="301269" grpId="0" animBg="1"/>
      <p:bldP spid="301269" grpId="1" animBg="1"/>
      <p:bldP spid="301270" grpId="0" animBg="1"/>
      <p:bldP spid="301270" grpId="1" animBg="1"/>
      <p:bldP spid="301271" grpId="0" animBg="1"/>
      <p:bldP spid="301271" grpId="1" animBg="1"/>
      <p:bldP spid="301272" grpId="0"/>
      <p:bldP spid="301273" grpId="0"/>
      <p:bldP spid="301274" grpId="0" animBg="1"/>
      <p:bldP spid="301274" grpId="1" animBg="1"/>
      <p:bldP spid="301275" grpId="0" animBg="1"/>
      <p:bldP spid="301275" grpId="1" animBg="1"/>
      <p:bldP spid="301276" grpId="0"/>
      <p:bldP spid="301279" grpId="0"/>
      <p:bldP spid="301174" grpId="0" animBg="1"/>
      <p:bldP spid="301174" grpId="1" animBg="1"/>
      <p:bldP spid="301153" grpId="0" animBg="1"/>
      <p:bldP spid="301153" grpId="1" animBg="1"/>
      <p:bldP spid="3011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9" name="グループ化 108">
            <a:extLst>
              <a:ext uri="{FF2B5EF4-FFF2-40B4-BE49-F238E27FC236}">
                <a16:creationId xmlns:a16="http://schemas.microsoft.com/office/drawing/2014/main" id="{310306B7-5AE3-4ED7-963D-216408C54636}"/>
              </a:ext>
            </a:extLst>
          </p:cNvPr>
          <p:cNvGrpSpPr/>
          <p:nvPr/>
        </p:nvGrpSpPr>
        <p:grpSpPr>
          <a:xfrm>
            <a:off x="0" y="2133600"/>
            <a:ext cx="749300" cy="519113"/>
            <a:chOff x="0" y="2133600"/>
            <a:chExt cx="749300" cy="519113"/>
          </a:xfrm>
        </p:grpSpPr>
        <p:sp>
          <p:nvSpPr>
            <p:cNvPr id="110" name="AutoShape 164">
              <a:extLst>
                <a:ext uri="{FF2B5EF4-FFF2-40B4-BE49-F238E27FC236}">
                  <a16:creationId xmlns:a16="http://schemas.microsoft.com/office/drawing/2014/main" id="{67B61FC4-C26E-4438-B761-9A55D9523290}"/>
                </a:ext>
              </a:extLst>
            </p:cNvPr>
            <p:cNvSpPr>
              <a:spLocks noChangeArrowheads="1"/>
            </p:cNvSpPr>
            <p:nvPr/>
          </p:nvSpPr>
          <p:spPr bwMode="auto">
            <a:xfrm>
              <a:off x="12103" y="2162790"/>
              <a:ext cx="735790" cy="45153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11" name="Rectangle 45">
              <a:extLst>
                <a:ext uri="{FF2B5EF4-FFF2-40B4-BE49-F238E27FC236}">
                  <a16:creationId xmlns:a16="http://schemas.microsoft.com/office/drawing/2014/main" id="{609B2F71-5F9D-41E6-BCFA-C2271C02FD0E}"/>
                </a:ext>
              </a:extLst>
            </p:cNvPr>
            <p:cNvSpPr>
              <a:spLocks noChangeArrowheads="1"/>
            </p:cNvSpPr>
            <p:nvPr/>
          </p:nvSpPr>
          <p:spPr bwMode="auto">
            <a:xfrm>
              <a:off x="0" y="2133600"/>
              <a:ext cx="749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C84600"/>
                  </a:solidFill>
                </a:rPr>
                <a:t>解く</a:t>
              </a:r>
            </a:p>
          </p:txBody>
        </p:sp>
      </p:grpSp>
      <p:grpSp>
        <p:nvGrpSpPr>
          <p:cNvPr id="106" name="グループ化 105">
            <a:extLst>
              <a:ext uri="{FF2B5EF4-FFF2-40B4-BE49-F238E27FC236}">
                <a16:creationId xmlns:a16="http://schemas.microsoft.com/office/drawing/2014/main" id="{AAAF53A4-2942-4114-AC15-CC89B2F8197A}"/>
              </a:ext>
            </a:extLst>
          </p:cNvPr>
          <p:cNvGrpSpPr/>
          <p:nvPr/>
        </p:nvGrpSpPr>
        <p:grpSpPr>
          <a:xfrm>
            <a:off x="0" y="0"/>
            <a:ext cx="1962150" cy="519112"/>
            <a:chOff x="0" y="0"/>
            <a:chExt cx="1962150" cy="519112"/>
          </a:xfrm>
        </p:grpSpPr>
        <p:sp>
          <p:nvSpPr>
            <p:cNvPr id="107" name="AutoShape 164">
              <a:extLst>
                <a:ext uri="{FF2B5EF4-FFF2-40B4-BE49-F238E27FC236}">
                  <a16:creationId xmlns:a16="http://schemas.microsoft.com/office/drawing/2014/main" id="{E4D1F4A5-07A9-45C6-9FB1-24E432166BAE}"/>
                </a:ext>
              </a:extLst>
            </p:cNvPr>
            <p:cNvSpPr>
              <a:spLocks noChangeArrowheads="1"/>
            </p:cNvSpPr>
            <p:nvPr/>
          </p:nvSpPr>
          <p:spPr bwMode="auto">
            <a:xfrm>
              <a:off x="12103" y="15951"/>
              <a:ext cx="1934815" cy="475676"/>
            </a:xfrm>
            <a:prstGeom prst="roundRect">
              <a:avLst>
                <a:gd name="adj" fmla="val 27737"/>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08" name="Rectangle 33">
              <a:extLst>
                <a:ext uri="{FF2B5EF4-FFF2-40B4-BE49-F238E27FC236}">
                  <a16:creationId xmlns:a16="http://schemas.microsoft.com/office/drawing/2014/main" id="{90967EE4-E03D-4B8C-84C1-CADFB46E25B2}"/>
                </a:ext>
              </a:extLst>
            </p:cNvPr>
            <p:cNvSpPr>
              <a:spLocks noChangeArrowheads="1"/>
            </p:cNvSpPr>
            <p:nvPr/>
          </p:nvSpPr>
          <p:spPr bwMode="auto">
            <a:xfrm>
              <a:off x="0" y="0"/>
              <a:ext cx="1962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C84600"/>
                  </a:solidFill>
                </a:rPr>
                <a:t>運動方程式</a:t>
              </a:r>
            </a:p>
          </p:txBody>
        </p:sp>
      </p:grpSp>
      <p:sp>
        <p:nvSpPr>
          <p:cNvPr id="105" name="AutoShape 164">
            <a:extLst>
              <a:ext uri="{FF2B5EF4-FFF2-40B4-BE49-F238E27FC236}">
                <a16:creationId xmlns:a16="http://schemas.microsoft.com/office/drawing/2014/main" id="{B5CA140F-0045-4E41-ADD0-68660A5C7461}"/>
              </a:ext>
            </a:extLst>
          </p:cNvPr>
          <p:cNvSpPr>
            <a:spLocks noChangeArrowheads="1"/>
          </p:cNvSpPr>
          <p:nvPr/>
        </p:nvSpPr>
        <p:spPr bwMode="auto">
          <a:xfrm>
            <a:off x="7283449" y="0"/>
            <a:ext cx="1842659" cy="1373188"/>
          </a:xfrm>
          <a:prstGeom prst="roundRect">
            <a:avLst>
              <a:gd name="adj" fmla="val 1279"/>
            </a:avLst>
          </a:prstGeom>
          <a:solidFill>
            <a:srgbClr val="FFF0DC"/>
          </a:solidFill>
          <a:ln w="28575" algn="ctr">
            <a:solidFill>
              <a:srgbClr val="FFF0DC"/>
            </a:solidFill>
            <a:round/>
            <a:headEnd/>
            <a:tailEnd/>
          </a:ln>
          <a:effectLst>
            <a:outerShdw blurRad="50800" dist="38100" dir="8100000" algn="tr" rotWithShape="0">
              <a:prstClr val="black">
                <a:alpha val="40000"/>
              </a:prstClr>
            </a:outerShdw>
            <a:softEdge rad="12700"/>
          </a:effectLst>
        </p:spPr>
        <p:txBody>
          <a:bodyPr wrap="none" anchor="ctr"/>
          <a:lstStyle/>
          <a:p>
            <a:pPr>
              <a:spcBef>
                <a:spcPct val="0"/>
              </a:spcBef>
            </a:pPr>
            <a:endParaRPr kumimoji="1" lang="en-US" altLang="ja-JP" sz="2400" dirty="0">
              <a:solidFill>
                <a:srgbClr val="C84600"/>
              </a:solidFill>
            </a:endParaRPr>
          </a:p>
        </p:txBody>
      </p:sp>
      <p:grpSp>
        <p:nvGrpSpPr>
          <p:cNvPr id="102" name="グループ化 101">
            <a:extLst>
              <a:ext uri="{FF2B5EF4-FFF2-40B4-BE49-F238E27FC236}">
                <a16:creationId xmlns:a16="http://schemas.microsoft.com/office/drawing/2014/main" id="{513E244D-F8B2-495D-B21C-8CC9A52C7FAB}"/>
              </a:ext>
            </a:extLst>
          </p:cNvPr>
          <p:cNvGrpSpPr/>
          <p:nvPr/>
        </p:nvGrpSpPr>
        <p:grpSpPr>
          <a:xfrm>
            <a:off x="6689521" y="5661025"/>
            <a:ext cx="2454479" cy="519113"/>
            <a:chOff x="6689521" y="5661025"/>
            <a:chExt cx="2454479" cy="519113"/>
          </a:xfrm>
        </p:grpSpPr>
        <p:sp>
          <p:nvSpPr>
            <p:cNvPr id="103" name="AutoShape 164">
              <a:extLst>
                <a:ext uri="{FF2B5EF4-FFF2-40B4-BE49-F238E27FC236}">
                  <a16:creationId xmlns:a16="http://schemas.microsoft.com/office/drawing/2014/main" id="{468BC947-8311-488F-B111-793725255976}"/>
                </a:ext>
              </a:extLst>
            </p:cNvPr>
            <p:cNvSpPr>
              <a:spLocks noChangeArrowheads="1"/>
            </p:cNvSpPr>
            <p:nvPr/>
          </p:nvSpPr>
          <p:spPr bwMode="auto">
            <a:xfrm>
              <a:off x="6689521" y="5695749"/>
              <a:ext cx="2403482" cy="463483"/>
            </a:xfrm>
            <a:prstGeom prst="roundRect">
              <a:avLst>
                <a:gd name="adj" fmla="val 50000"/>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endParaRPr kumimoji="1" lang="en-US" altLang="ja-JP" sz="2400" dirty="0">
                <a:solidFill>
                  <a:srgbClr val="663300"/>
                </a:solidFill>
              </a:endParaRPr>
            </a:p>
          </p:txBody>
        </p:sp>
        <p:sp>
          <p:nvSpPr>
            <p:cNvPr id="104" name="Rectangle 8">
              <a:extLst>
                <a:ext uri="{FF2B5EF4-FFF2-40B4-BE49-F238E27FC236}">
                  <a16:creationId xmlns:a16="http://schemas.microsoft.com/office/drawing/2014/main" id="{730D8681-DDFA-478B-8347-D7F1077A95CB}"/>
                </a:ext>
              </a:extLst>
            </p:cNvPr>
            <p:cNvSpPr>
              <a:spLocks noChangeArrowheads="1"/>
            </p:cNvSpPr>
            <p:nvPr/>
          </p:nvSpPr>
          <p:spPr bwMode="auto">
            <a:xfrm>
              <a:off x="6694488" y="5661025"/>
              <a:ext cx="2449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dirty="0">
                  <a:solidFill>
                    <a:srgbClr val="C84600"/>
                  </a:solidFill>
                </a:rPr>
                <a:t>加速度力図示</a:t>
              </a:r>
            </a:p>
          </p:txBody>
        </p:sp>
      </p:grpSp>
      <p:grpSp>
        <p:nvGrpSpPr>
          <p:cNvPr id="2" name="グループ化 1"/>
          <p:cNvGrpSpPr/>
          <p:nvPr/>
        </p:nvGrpSpPr>
        <p:grpSpPr>
          <a:xfrm>
            <a:off x="0" y="0"/>
            <a:ext cx="9144000" cy="6870700"/>
            <a:chOff x="0" y="0"/>
            <a:chExt cx="9144000" cy="6870700"/>
          </a:xfrm>
        </p:grpSpPr>
        <p:grpSp>
          <p:nvGrpSpPr>
            <p:cNvPr id="17410" name="Group 2"/>
            <p:cNvGrpSpPr>
              <a:grpSpLocks/>
            </p:cNvGrpSpPr>
            <p:nvPr/>
          </p:nvGrpSpPr>
          <p:grpSpPr bwMode="auto">
            <a:xfrm>
              <a:off x="0" y="0"/>
              <a:ext cx="9144000" cy="5627688"/>
              <a:chOff x="0" y="0"/>
              <a:chExt cx="5760" cy="3545"/>
            </a:xfrm>
          </p:grpSpPr>
          <p:sp>
            <p:nvSpPr>
              <p:cNvPr id="17579" name="Rectangle 3"/>
              <p:cNvSpPr>
                <a:spLocks noChangeArrowheads="1"/>
              </p:cNvSpPr>
              <p:nvPr/>
            </p:nvSpPr>
            <p:spPr bwMode="auto">
              <a:xfrm>
                <a:off x="3015" y="1065"/>
                <a:ext cx="68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err="1">
                    <a:latin typeface="Symbol" pitchFamily="18" charset="2"/>
                  </a:rPr>
                  <a:t>m</a:t>
                </a:r>
                <a:r>
                  <a:rPr lang="en-US" altLang="ja-JP" baseline="-25000" dirty="0" err="1"/>
                  <a:t>k</a:t>
                </a:r>
                <a:r>
                  <a:rPr lang="en-US" altLang="ja-JP" baseline="-25000" dirty="0"/>
                  <a:t> </a:t>
                </a:r>
                <a:r>
                  <a:rPr kumimoji="0" lang="en-US" altLang="ja-JP" i="1" dirty="0">
                    <a:latin typeface="Bookman Old Style" pitchFamily="18" charset="0"/>
                    <a:ea typeface="ＭＳ ゴシック" pitchFamily="49" charset="-128"/>
                  </a:rPr>
                  <a:t>N </a:t>
                </a:r>
              </a:p>
            </p:txBody>
          </p:sp>
          <p:sp>
            <p:nvSpPr>
              <p:cNvPr id="17580" name="Rectangle 4"/>
              <p:cNvSpPr>
                <a:spLocks noChangeArrowheads="1"/>
              </p:cNvSpPr>
              <p:nvPr/>
            </p:nvSpPr>
            <p:spPr bwMode="auto">
              <a:xfrm>
                <a:off x="1519" y="346"/>
                <a:ext cx="31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latin typeface="Bookman Old Style" pitchFamily="18" charset="0"/>
                    <a:ea typeface="ＭＳ ゴシック" pitchFamily="49" charset="-128"/>
                  </a:rPr>
                  <a:t>m</a:t>
                </a:r>
                <a:endParaRPr kumimoji="0" lang="en-US" altLang="ja-JP" dirty="0">
                  <a:latin typeface="Bookman Old Style" pitchFamily="18" charset="0"/>
                  <a:ea typeface="ＭＳ ゴシック" pitchFamily="49" charset="-128"/>
                </a:endParaRPr>
              </a:p>
            </p:txBody>
          </p:sp>
          <p:sp>
            <p:nvSpPr>
              <p:cNvPr id="17581" name="Rectangle 5"/>
              <p:cNvSpPr>
                <a:spLocks noChangeArrowheads="1"/>
              </p:cNvSpPr>
              <p:nvPr/>
            </p:nvSpPr>
            <p:spPr bwMode="auto">
              <a:xfrm>
                <a:off x="2154" y="703"/>
                <a:ext cx="13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latin typeface="Bookman Old Style" pitchFamily="18" charset="0"/>
                    <a:ea typeface="ＭＳ ゴシック" pitchFamily="49" charset="-128"/>
                  </a:rPr>
                  <a:t>mg </a:t>
                </a:r>
                <a:r>
                  <a:rPr kumimoji="0" lang="en-US" altLang="ja-JP" dirty="0" err="1">
                    <a:latin typeface="Bookman Old Style" pitchFamily="18" charset="0"/>
                    <a:ea typeface="ＭＳ ゴシック" pitchFamily="49" charset="-128"/>
                  </a:rPr>
                  <a:t>cos</a:t>
                </a:r>
                <a:r>
                  <a:rPr kumimoji="0" lang="en-US" altLang="ja-JP" i="1" dirty="0" err="1">
                    <a:latin typeface="Symbol" pitchFamily="18" charset="2"/>
                    <a:ea typeface="ＭＳ ゴシック" pitchFamily="49" charset="-128"/>
                  </a:rPr>
                  <a:t>q</a:t>
                </a:r>
                <a:r>
                  <a:rPr kumimoji="0" lang="en-US" altLang="ja-JP" i="1" dirty="0">
                    <a:latin typeface="Symbol" pitchFamily="18" charset="2"/>
                    <a:ea typeface="ＭＳ ゴシック" pitchFamily="49" charset="-128"/>
                  </a:rPr>
                  <a:t> </a:t>
                </a:r>
                <a:r>
                  <a:rPr lang="en-US" altLang="ja-JP" dirty="0">
                    <a:latin typeface="Bookman Old Style" pitchFamily="18" charset="0"/>
                  </a:rPr>
                  <a:t>–</a:t>
                </a:r>
                <a:r>
                  <a:rPr kumimoji="0" lang="en-US" altLang="ja-JP" i="1" dirty="0">
                    <a:latin typeface="Bookman Old Style" pitchFamily="18" charset="0"/>
                    <a:ea typeface="ＭＳ ゴシック" pitchFamily="49" charset="-128"/>
                  </a:rPr>
                  <a:t>N</a:t>
                </a:r>
              </a:p>
            </p:txBody>
          </p:sp>
          <p:sp>
            <p:nvSpPr>
              <p:cNvPr id="17582" name="Rectangle 6"/>
              <p:cNvSpPr>
                <a:spLocks noChangeArrowheads="1"/>
              </p:cNvSpPr>
              <p:nvPr/>
            </p:nvSpPr>
            <p:spPr bwMode="auto">
              <a:xfrm>
                <a:off x="2154" y="340"/>
                <a:ext cx="12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r>
                  <a:rPr kumimoji="0" lang="en-US" altLang="ja-JP" baseline="-25000">
                    <a:ea typeface="ＭＳ ゴシック" pitchFamily="49" charset="-128"/>
                  </a:rPr>
                  <a:t> </a:t>
                </a:r>
                <a:r>
                  <a:rPr lang="en-US" altLang="ja-JP">
                    <a:latin typeface="Bookman Old Style" pitchFamily="18" charset="0"/>
                  </a:rPr>
                  <a:t>–</a:t>
                </a:r>
                <a:r>
                  <a:rPr kumimoji="0" lang="en-US" altLang="ja-JP" baseline="-25000">
                    <a:ea typeface="ＭＳ ゴシック" pitchFamily="49" charset="-128"/>
                  </a:rPr>
                  <a:t> </a:t>
                </a:r>
                <a:r>
                  <a:rPr kumimoji="0" lang="en-US" altLang="ja-JP" i="1">
                    <a:latin typeface="Bookman Old Style" pitchFamily="18" charset="0"/>
                    <a:ea typeface="ＭＳ ゴシック" pitchFamily="49" charset="-128"/>
                  </a:rPr>
                  <a:t>f </a:t>
                </a:r>
              </a:p>
            </p:txBody>
          </p:sp>
          <p:sp>
            <p:nvSpPr>
              <p:cNvPr id="17583" name="Rectangle 7"/>
              <p:cNvSpPr>
                <a:spLocks noChangeArrowheads="1"/>
              </p:cNvSpPr>
              <p:nvPr/>
            </p:nvSpPr>
            <p:spPr bwMode="auto">
              <a:xfrm>
                <a:off x="1930" y="364"/>
                <a:ext cx="2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latin typeface="Symbol" pitchFamily="18" charset="2"/>
                  </a:rPr>
                  <a:t>=</a:t>
                </a:r>
              </a:p>
            </p:txBody>
          </p:sp>
          <p:sp>
            <p:nvSpPr>
              <p:cNvPr id="17584" name="Rectangle 8"/>
              <p:cNvSpPr>
                <a:spLocks noChangeArrowheads="1"/>
              </p:cNvSpPr>
              <p:nvPr/>
            </p:nvSpPr>
            <p:spPr bwMode="auto">
              <a:xfrm>
                <a:off x="1927" y="709"/>
                <a:ext cx="2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Symbol" pitchFamily="18" charset="2"/>
                  </a:rPr>
                  <a:t>=</a:t>
                </a:r>
              </a:p>
            </p:txBody>
          </p:sp>
          <p:sp>
            <p:nvSpPr>
              <p:cNvPr id="17585" name="Rectangle 9"/>
              <p:cNvSpPr>
                <a:spLocks noChangeArrowheads="1"/>
              </p:cNvSpPr>
              <p:nvPr/>
            </p:nvSpPr>
            <p:spPr bwMode="auto">
              <a:xfrm>
                <a:off x="1519" y="709"/>
                <a:ext cx="31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t>
                </a:r>
              </a:p>
            </p:txBody>
          </p:sp>
          <p:sp>
            <p:nvSpPr>
              <p:cNvPr id="17586" name="Rectangle 10"/>
              <p:cNvSpPr>
                <a:spLocks noChangeArrowheads="1"/>
              </p:cNvSpPr>
              <p:nvPr/>
            </p:nvSpPr>
            <p:spPr bwMode="auto">
              <a:xfrm>
                <a:off x="0" y="1071"/>
                <a:ext cx="292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ea typeface="ＭＳ ゴシック" pitchFamily="49" charset="-128"/>
                  </a:rPr>
                  <a:t>摩擦力と垂直抗力の関係</a:t>
                </a:r>
                <a:endParaRPr kumimoji="0" lang="ja-JP" altLang="en-US">
                  <a:latin typeface="Bookman Old Style" pitchFamily="18" charset="0"/>
                  <a:ea typeface="ＭＳ ゴシック" pitchFamily="49" charset="-128"/>
                </a:endParaRPr>
              </a:p>
            </p:txBody>
          </p:sp>
          <p:sp>
            <p:nvSpPr>
              <p:cNvPr id="17587" name="Rectangle 11"/>
              <p:cNvSpPr>
                <a:spLocks noChangeArrowheads="1"/>
              </p:cNvSpPr>
              <p:nvPr/>
            </p:nvSpPr>
            <p:spPr bwMode="auto">
              <a:xfrm>
                <a:off x="2584" y="1065"/>
                <a:ext cx="46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f </a:t>
                </a:r>
                <a:r>
                  <a:rPr kumimoji="0" lang="en-US" altLang="ja-JP">
                    <a:latin typeface="Symbol" pitchFamily="18" charset="2"/>
                    <a:ea typeface="ＭＳ ゴシック" pitchFamily="49" charset="-128"/>
                  </a:rPr>
                  <a:t>=</a:t>
                </a:r>
                <a:r>
                  <a:rPr kumimoji="0" lang="en-US" altLang="ja-JP" i="1">
                    <a:latin typeface="Bookman Old Style" pitchFamily="18" charset="0"/>
                    <a:ea typeface="ＭＳ ゴシック" pitchFamily="49" charset="-128"/>
                  </a:rPr>
                  <a:t> </a:t>
                </a:r>
              </a:p>
            </p:txBody>
          </p:sp>
          <p:sp>
            <p:nvSpPr>
              <p:cNvPr id="17588" name="Rectangle 12"/>
              <p:cNvSpPr>
                <a:spLocks noChangeArrowheads="1"/>
              </p:cNvSpPr>
              <p:nvPr/>
            </p:nvSpPr>
            <p:spPr bwMode="auto">
              <a:xfrm>
                <a:off x="2109" y="709"/>
                <a:ext cx="1587" cy="3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7589" name="Rectangle 13"/>
              <p:cNvSpPr>
                <a:spLocks noChangeArrowheads="1"/>
              </p:cNvSpPr>
              <p:nvPr/>
            </p:nvSpPr>
            <p:spPr bwMode="auto">
              <a:xfrm>
                <a:off x="2971" y="1071"/>
                <a:ext cx="725" cy="31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7590" name="Rectangle 14"/>
              <p:cNvSpPr>
                <a:spLocks noChangeArrowheads="1"/>
              </p:cNvSpPr>
              <p:nvPr/>
            </p:nvSpPr>
            <p:spPr bwMode="auto">
              <a:xfrm>
                <a:off x="0" y="709"/>
                <a:ext cx="146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斜面垂直成分</a:t>
                </a:r>
              </a:p>
            </p:txBody>
          </p:sp>
          <p:sp>
            <p:nvSpPr>
              <p:cNvPr id="17591" name="Rectangle 15"/>
              <p:cNvSpPr>
                <a:spLocks noChangeArrowheads="1"/>
              </p:cNvSpPr>
              <p:nvPr/>
            </p:nvSpPr>
            <p:spPr bwMode="auto">
              <a:xfrm>
                <a:off x="0" y="346"/>
                <a:ext cx="146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t>斜面平行成分</a:t>
                </a:r>
              </a:p>
            </p:txBody>
          </p:sp>
          <p:sp>
            <p:nvSpPr>
              <p:cNvPr id="17592" name="Rectangle 16"/>
              <p:cNvSpPr>
                <a:spLocks noChangeArrowheads="1"/>
              </p:cNvSpPr>
              <p:nvPr/>
            </p:nvSpPr>
            <p:spPr bwMode="auto">
              <a:xfrm>
                <a:off x="2109" y="346"/>
                <a:ext cx="1587" cy="3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7593" name="Rectangle 17"/>
              <p:cNvSpPr>
                <a:spLocks noChangeArrowheads="1"/>
              </p:cNvSpPr>
              <p:nvPr/>
            </p:nvSpPr>
            <p:spPr bwMode="auto">
              <a:xfrm>
                <a:off x="1519" y="346"/>
                <a:ext cx="454" cy="3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7594" name="Rectangle 18"/>
              <p:cNvSpPr>
                <a:spLocks noChangeArrowheads="1"/>
              </p:cNvSpPr>
              <p:nvPr/>
            </p:nvSpPr>
            <p:spPr bwMode="auto">
              <a:xfrm>
                <a:off x="1519" y="709"/>
                <a:ext cx="454" cy="3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7595" name="Rectangle 19"/>
              <p:cNvSpPr>
                <a:spLocks noChangeArrowheads="1"/>
              </p:cNvSpPr>
              <p:nvPr/>
            </p:nvSpPr>
            <p:spPr bwMode="auto">
              <a:xfrm>
                <a:off x="3651" y="300"/>
                <a:ext cx="3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(1)</a:t>
                </a:r>
              </a:p>
            </p:txBody>
          </p:sp>
          <p:sp>
            <p:nvSpPr>
              <p:cNvPr id="17596" name="Rectangle 20"/>
              <p:cNvSpPr>
                <a:spLocks noChangeArrowheads="1"/>
              </p:cNvSpPr>
              <p:nvPr/>
            </p:nvSpPr>
            <p:spPr bwMode="auto">
              <a:xfrm>
                <a:off x="3651" y="663"/>
                <a:ext cx="3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(2)</a:t>
                </a:r>
              </a:p>
            </p:txBody>
          </p:sp>
          <p:sp>
            <p:nvSpPr>
              <p:cNvPr id="17597" name="Rectangle 21"/>
              <p:cNvSpPr>
                <a:spLocks noChangeArrowheads="1"/>
              </p:cNvSpPr>
              <p:nvPr/>
            </p:nvSpPr>
            <p:spPr bwMode="auto">
              <a:xfrm>
                <a:off x="3651" y="1071"/>
                <a:ext cx="3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(3)</a:t>
                </a:r>
              </a:p>
            </p:txBody>
          </p:sp>
          <p:sp>
            <p:nvSpPr>
              <p:cNvPr id="17598" name="Rectangle 22"/>
              <p:cNvSpPr>
                <a:spLocks noChangeArrowheads="1"/>
              </p:cNvSpPr>
              <p:nvPr/>
            </p:nvSpPr>
            <p:spPr bwMode="auto">
              <a:xfrm>
                <a:off x="1746" y="346"/>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latin typeface="Bookman Old Style" pitchFamily="18" charset="0"/>
                    <a:ea typeface="ＭＳ ゴシック" pitchFamily="49" charset="-128"/>
                  </a:rPr>
                  <a:t>a</a:t>
                </a:r>
              </a:p>
            </p:txBody>
          </p:sp>
          <p:sp>
            <p:nvSpPr>
              <p:cNvPr id="17599" name="Rectangle 23"/>
              <p:cNvSpPr>
                <a:spLocks noChangeArrowheads="1"/>
              </p:cNvSpPr>
              <p:nvPr/>
            </p:nvSpPr>
            <p:spPr bwMode="auto">
              <a:xfrm>
                <a:off x="1746" y="709"/>
                <a:ext cx="22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ea typeface="ＭＳ ゴシック" pitchFamily="49" charset="-128"/>
                  </a:rPr>
                  <a:t>0</a:t>
                </a:r>
              </a:p>
            </p:txBody>
          </p:sp>
          <p:grpSp>
            <p:nvGrpSpPr>
              <p:cNvPr id="17600" name="Group 24"/>
              <p:cNvGrpSpPr>
                <a:grpSpLocks/>
              </p:cNvGrpSpPr>
              <p:nvPr/>
            </p:nvGrpSpPr>
            <p:grpSpPr bwMode="auto">
              <a:xfrm>
                <a:off x="3152" y="0"/>
                <a:ext cx="2608" cy="3545"/>
                <a:chOff x="3152" y="0"/>
                <a:chExt cx="2608" cy="3545"/>
              </a:xfrm>
            </p:grpSpPr>
            <p:sp>
              <p:nvSpPr>
                <p:cNvPr id="17619" name="AutoShape 26"/>
                <p:cNvSpPr>
                  <a:spLocks noChangeArrowheads="1"/>
                </p:cNvSpPr>
                <p:nvPr/>
              </p:nvSpPr>
              <p:spPr bwMode="auto">
                <a:xfrm flipH="1">
                  <a:off x="3152" y="1706"/>
                  <a:ext cx="2313" cy="1316"/>
                </a:xfrm>
                <a:prstGeom prst="rtTriangle">
                  <a:avLst/>
                </a:prstGeom>
                <a:solidFill>
                  <a:srgbClr val="EAEAEA"/>
                </a:solidFill>
                <a:ln w="9525">
                  <a:solidFill>
                    <a:srgbClr val="777777"/>
                  </a:solidFill>
                  <a:miter lim="800000"/>
                  <a:headEnd/>
                  <a:tailEnd/>
                </a:ln>
              </p:spPr>
              <p:txBody>
                <a:bodyPr anchor="ctr">
                  <a:spAutoFit/>
                </a:bodyPr>
                <a:lstStyle/>
                <a:p>
                  <a:endParaRPr lang="ja-JP" altLang="en-US"/>
                </a:p>
              </p:txBody>
            </p:sp>
            <p:sp>
              <p:nvSpPr>
                <p:cNvPr id="17620" name="Freeform 27"/>
                <p:cNvSpPr>
                  <a:spLocks/>
                </p:cNvSpPr>
                <p:nvPr/>
              </p:nvSpPr>
              <p:spPr bwMode="auto">
                <a:xfrm>
                  <a:off x="4014" y="1660"/>
                  <a:ext cx="595" cy="837"/>
                </a:xfrm>
                <a:custGeom>
                  <a:avLst/>
                  <a:gdLst>
                    <a:gd name="T0" fmla="*/ 550 w 595"/>
                    <a:gd name="T1" fmla="*/ 209 h 837"/>
                    <a:gd name="T2" fmla="*/ 586 w 595"/>
                    <a:gd name="T3" fmla="*/ 106 h 837"/>
                    <a:gd name="T4" fmla="*/ 504 w 595"/>
                    <a:gd name="T5" fmla="*/ 11 h 837"/>
                    <a:gd name="T6" fmla="*/ 376 w 595"/>
                    <a:gd name="T7" fmla="*/ 37 h 837"/>
                    <a:gd name="T8" fmla="*/ 355 w 595"/>
                    <a:gd name="T9" fmla="*/ 149 h 837"/>
                    <a:gd name="T10" fmla="*/ 442 w 595"/>
                    <a:gd name="T11" fmla="*/ 232 h 837"/>
                    <a:gd name="T12" fmla="*/ 421 w 595"/>
                    <a:gd name="T13" fmla="*/ 274 h 837"/>
                    <a:gd name="T14" fmla="*/ 345 w 595"/>
                    <a:gd name="T15" fmla="*/ 381 h 837"/>
                    <a:gd name="T16" fmla="*/ 243 w 595"/>
                    <a:gd name="T17" fmla="*/ 511 h 837"/>
                    <a:gd name="T18" fmla="*/ 284 w 595"/>
                    <a:gd name="T19" fmla="*/ 533 h 837"/>
                    <a:gd name="T20" fmla="*/ 390 w 595"/>
                    <a:gd name="T21" fmla="*/ 426 h 837"/>
                    <a:gd name="T22" fmla="*/ 394 w 595"/>
                    <a:gd name="T23" fmla="*/ 544 h 837"/>
                    <a:gd name="T24" fmla="*/ 234 w 595"/>
                    <a:gd name="T25" fmla="*/ 653 h 837"/>
                    <a:gd name="T26" fmla="*/ 74 w 595"/>
                    <a:gd name="T27" fmla="*/ 762 h 837"/>
                    <a:gd name="T28" fmla="*/ 5 w 595"/>
                    <a:gd name="T29" fmla="*/ 785 h 837"/>
                    <a:gd name="T30" fmla="*/ 104 w 595"/>
                    <a:gd name="T31" fmla="*/ 824 h 837"/>
                    <a:gd name="T32" fmla="*/ 284 w 595"/>
                    <a:gd name="T33" fmla="*/ 707 h 837"/>
                    <a:gd name="T34" fmla="*/ 546 w 595"/>
                    <a:gd name="T35" fmla="*/ 579 h 837"/>
                    <a:gd name="T36" fmla="*/ 577 w 595"/>
                    <a:gd name="T37" fmla="*/ 333 h 837"/>
                    <a:gd name="T38" fmla="*/ 535 w 595"/>
                    <a:gd name="T39" fmla="*/ 202 h 8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95"/>
                    <a:gd name="T61" fmla="*/ 0 h 837"/>
                    <a:gd name="T62" fmla="*/ 595 w 595"/>
                    <a:gd name="T63" fmla="*/ 837 h 83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95" h="837">
                      <a:moveTo>
                        <a:pt x="550" y="209"/>
                      </a:moveTo>
                      <a:cubicBezTo>
                        <a:pt x="556" y="193"/>
                        <a:pt x="594" y="139"/>
                        <a:pt x="586" y="106"/>
                      </a:cubicBezTo>
                      <a:cubicBezTo>
                        <a:pt x="578" y="73"/>
                        <a:pt x="539" y="22"/>
                        <a:pt x="504" y="11"/>
                      </a:cubicBezTo>
                      <a:cubicBezTo>
                        <a:pt x="469" y="0"/>
                        <a:pt x="401" y="14"/>
                        <a:pt x="376" y="37"/>
                      </a:cubicBezTo>
                      <a:cubicBezTo>
                        <a:pt x="352" y="60"/>
                        <a:pt x="344" y="117"/>
                        <a:pt x="355" y="149"/>
                      </a:cubicBezTo>
                      <a:cubicBezTo>
                        <a:pt x="366" y="181"/>
                        <a:pt x="431" y="211"/>
                        <a:pt x="442" y="232"/>
                      </a:cubicBezTo>
                      <a:cubicBezTo>
                        <a:pt x="453" y="253"/>
                        <a:pt x="437" y="249"/>
                        <a:pt x="421" y="274"/>
                      </a:cubicBezTo>
                      <a:cubicBezTo>
                        <a:pt x="405" y="299"/>
                        <a:pt x="375" y="341"/>
                        <a:pt x="345" y="381"/>
                      </a:cubicBezTo>
                      <a:cubicBezTo>
                        <a:pt x="316" y="421"/>
                        <a:pt x="254" y="487"/>
                        <a:pt x="243" y="511"/>
                      </a:cubicBezTo>
                      <a:cubicBezTo>
                        <a:pt x="232" y="536"/>
                        <a:pt x="259" y="547"/>
                        <a:pt x="284" y="533"/>
                      </a:cubicBezTo>
                      <a:cubicBezTo>
                        <a:pt x="308" y="520"/>
                        <a:pt x="371" y="424"/>
                        <a:pt x="390" y="426"/>
                      </a:cubicBezTo>
                      <a:cubicBezTo>
                        <a:pt x="407" y="428"/>
                        <a:pt x="419" y="507"/>
                        <a:pt x="394" y="544"/>
                      </a:cubicBezTo>
                      <a:cubicBezTo>
                        <a:pt x="368" y="583"/>
                        <a:pt x="287" y="617"/>
                        <a:pt x="234" y="653"/>
                      </a:cubicBezTo>
                      <a:cubicBezTo>
                        <a:pt x="181" y="689"/>
                        <a:pt x="112" y="740"/>
                        <a:pt x="74" y="762"/>
                      </a:cubicBezTo>
                      <a:cubicBezTo>
                        <a:pt x="36" y="784"/>
                        <a:pt x="0" y="775"/>
                        <a:pt x="5" y="785"/>
                      </a:cubicBezTo>
                      <a:cubicBezTo>
                        <a:pt x="10" y="795"/>
                        <a:pt x="58" y="837"/>
                        <a:pt x="104" y="824"/>
                      </a:cubicBezTo>
                      <a:cubicBezTo>
                        <a:pt x="150" y="811"/>
                        <a:pt x="210" y="748"/>
                        <a:pt x="284" y="707"/>
                      </a:cubicBezTo>
                      <a:cubicBezTo>
                        <a:pt x="358" y="666"/>
                        <a:pt x="497" y="641"/>
                        <a:pt x="546" y="579"/>
                      </a:cubicBezTo>
                      <a:cubicBezTo>
                        <a:pt x="595" y="517"/>
                        <a:pt x="579" y="396"/>
                        <a:pt x="577" y="333"/>
                      </a:cubicBezTo>
                      <a:cubicBezTo>
                        <a:pt x="575" y="270"/>
                        <a:pt x="544" y="229"/>
                        <a:pt x="535" y="202"/>
                      </a:cubicBezTo>
                    </a:path>
                  </a:pathLst>
                </a:custGeom>
                <a:solidFill>
                  <a:srgbClr val="FFCC99"/>
                </a:solidFill>
                <a:ln w="9525" cap="flat" cmpd="sng">
                  <a:solidFill>
                    <a:srgbClr val="FFCC99"/>
                  </a:solidFill>
                  <a:prstDash val="solid"/>
                  <a:round/>
                  <a:headEnd/>
                  <a:tailEnd/>
                </a:ln>
              </p:spPr>
              <p:txBody>
                <a:bodyPr anchor="ctr">
                  <a:spAutoFit/>
                </a:bodyPr>
                <a:lstStyle/>
                <a:p>
                  <a:endParaRPr lang="ja-JP" altLang="en-US"/>
                </a:p>
              </p:txBody>
            </p:sp>
            <p:sp>
              <p:nvSpPr>
                <p:cNvPr id="17621" name="Rectangle 28"/>
                <p:cNvSpPr>
                  <a:spLocks noChangeArrowheads="1"/>
                </p:cNvSpPr>
                <p:nvPr/>
              </p:nvSpPr>
              <p:spPr bwMode="auto">
                <a:xfrm>
                  <a:off x="3515" y="2704"/>
                  <a:ext cx="23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Symbol" pitchFamily="18" charset="2"/>
                      <a:ea typeface="ＭＳ ゴシック" pitchFamily="49" charset="-128"/>
                    </a:rPr>
                    <a:t>q</a:t>
                  </a:r>
                </a:p>
              </p:txBody>
            </p:sp>
            <p:sp>
              <p:nvSpPr>
                <p:cNvPr id="17622" name="Rectangle 29"/>
                <p:cNvSpPr>
                  <a:spLocks noChangeArrowheads="1"/>
                </p:cNvSpPr>
                <p:nvPr/>
              </p:nvSpPr>
              <p:spPr bwMode="auto">
                <a:xfrm>
                  <a:off x="4377" y="1910"/>
                  <a:ext cx="31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t>
                  </a:r>
                </a:p>
              </p:txBody>
            </p:sp>
            <p:sp>
              <p:nvSpPr>
                <p:cNvPr id="17623" name="Rectangle 30"/>
                <p:cNvSpPr>
                  <a:spLocks noChangeArrowheads="1"/>
                </p:cNvSpPr>
                <p:nvPr/>
              </p:nvSpPr>
              <p:spPr bwMode="auto">
                <a:xfrm>
                  <a:off x="4076" y="3022"/>
                  <a:ext cx="1473"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2400" dirty="0">
                      <a:solidFill>
                        <a:srgbClr val="C84600"/>
                      </a:solidFill>
                      <a:ea typeface="ＭＳ ゴシック" pitchFamily="49" charset="-128"/>
                    </a:rPr>
                    <a:t>重力を斜面平行</a:t>
                  </a:r>
                </a:p>
                <a:p>
                  <a:pPr>
                    <a:spcBef>
                      <a:spcPct val="0"/>
                    </a:spcBef>
                  </a:pPr>
                  <a:r>
                    <a:rPr kumimoji="0" lang="ja-JP" altLang="en-US" sz="2400" dirty="0">
                      <a:solidFill>
                        <a:srgbClr val="C84600"/>
                      </a:solidFill>
                      <a:ea typeface="ＭＳ ゴシック" pitchFamily="49" charset="-128"/>
                    </a:rPr>
                    <a:t>垂直成分に分解</a:t>
                  </a:r>
                </a:p>
              </p:txBody>
            </p:sp>
            <p:sp>
              <p:nvSpPr>
                <p:cNvPr id="17624" name="Rectangle 31"/>
                <p:cNvSpPr>
                  <a:spLocks noChangeArrowheads="1"/>
                </p:cNvSpPr>
                <p:nvPr/>
              </p:nvSpPr>
              <p:spPr bwMode="auto">
                <a:xfrm>
                  <a:off x="4604" y="0"/>
                  <a:ext cx="1156"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m</a:t>
                  </a:r>
                  <a:r>
                    <a:rPr kumimoji="0" lang="en-US" altLang="ja-JP">
                      <a:ea typeface="ＭＳ ゴシック" pitchFamily="49" charset="-128"/>
                    </a:rPr>
                    <a:t>=50kg, </a:t>
                  </a:r>
                </a:p>
                <a:p>
                  <a:r>
                    <a:rPr kumimoji="0" lang="en-US" altLang="ja-JP" i="1">
                      <a:latin typeface="Symbol" pitchFamily="18" charset="2"/>
                      <a:ea typeface="ＭＳ ゴシック" pitchFamily="49" charset="-128"/>
                    </a:rPr>
                    <a:t>q </a:t>
                  </a:r>
                  <a:r>
                    <a:rPr kumimoji="0" lang="en-US" altLang="ja-JP"/>
                    <a:t>=30°</a:t>
                  </a:r>
                </a:p>
              </p:txBody>
            </p:sp>
            <p:sp>
              <p:nvSpPr>
                <p:cNvPr id="17625" name="Rectangle 32"/>
                <p:cNvSpPr>
                  <a:spLocks noChangeArrowheads="1"/>
                </p:cNvSpPr>
                <p:nvPr/>
              </p:nvSpPr>
              <p:spPr bwMode="auto">
                <a:xfrm>
                  <a:off x="4649" y="527"/>
                  <a:ext cx="87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a:latin typeface="Symbol" pitchFamily="18" charset="2"/>
                    </a:rPr>
                    <a:t>m</a:t>
                  </a:r>
                  <a:r>
                    <a:rPr lang="en-US" altLang="ja-JP" baseline="-25000"/>
                    <a:t>k </a:t>
                  </a:r>
                  <a:r>
                    <a:rPr kumimoji="0" lang="en-US" altLang="ja-JP">
                      <a:ea typeface="ＭＳ ゴシック" pitchFamily="49" charset="-128"/>
                    </a:rPr>
                    <a:t>=0.20</a:t>
                  </a:r>
                </a:p>
              </p:txBody>
            </p:sp>
          </p:grpSp>
          <p:sp>
            <p:nvSpPr>
              <p:cNvPr id="17603" name="Rectangle 35"/>
              <p:cNvSpPr>
                <a:spLocks noChangeArrowheads="1"/>
              </p:cNvSpPr>
              <p:nvPr/>
            </p:nvSpPr>
            <p:spPr bwMode="auto">
              <a:xfrm>
                <a:off x="1791" y="0"/>
                <a:ext cx="181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CC00CC"/>
                    </a:solidFill>
                    <a:latin typeface="Bookman Old Style" pitchFamily="18" charset="0"/>
                  </a:rPr>
                  <a:t>質量</a:t>
                </a:r>
                <a:r>
                  <a:rPr lang="en-US" altLang="ja-JP">
                    <a:solidFill>
                      <a:srgbClr val="CC00CC"/>
                    </a:solidFill>
                    <a:latin typeface="Bookman Old Style" pitchFamily="18" charset="0"/>
                  </a:rPr>
                  <a:t>×</a:t>
                </a:r>
                <a:r>
                  <a:rPr lang="ja-JP" altLang="en-US">
                    <a:solidFill>
                      <a:srgbClr val="CC00CC"/>
                    </a:solidFill>
                    <a:latin typeface="Bookman Old Style" pitchFamily="18" charset="0"/>
                  </a:rPr>
                  <a:t>加速度</a:t>
                </a:r>
                <a:r>
                  <a:rPr lang="en-US" altLang="ja-JP">
                    <a:solidFill>
                      <a:srgbClr val="CC00CC"/>
                    </a:solidFill>
                    <a:latin typeface="Bookman Old Style" pitchFamily="18" charset="0"/>
                  </a:rPr>
                  <a:t>=</a:t>
                </a:r>
                <a:r>
                  <a:rPr lang="ja-JP" altLang="en-US">
                    <a:solidFill>
                      <a:srgbClr val="CC00CC"/>
                    </a:solidFill>
                    <a:latin typeface="Bookman Old Style" pitchFamily="18" charset="0"/>
                  </a:rPr>
                  <a:t>力</a:t>
                </a:r>
              </a:p>
            </p:txBody>
          </p:sp>
          <p:grpSp>
            <p:nvGrpSpPr>
              <p:cNvPr id="17606" name="Group 38"/>
              <p:cNvGrpSpPr>
                <a:grpSpLocks/>
              </p:cNvGrpSpPr>
              <p:nvPr/>
            </p:nvGrpSpPr>
            <p:grpSpPr bwMode="auto">
              <a:xfrm>
                <a:off x="3063" y="1752"/>
                <a:ext cx="1869" cy="775"/>
                <a:chOff x="3063" y="1752"/>
                <a:chExt cx="1869" cy="775"/>
              </a:xfrm>
            </p:grpSpPr>
            <p:sp>
              <p:nvSpPr>
                <p:cNvPr id="17612" name="Rectangle 39"/>
                <p:cNvSpPr>
                  <a:spLocks noChangeArrowheads="1"/>
                </p:cNvSpPr>
                <p:nvPr/>
              </p:nvSpPr>
              <p:spPr bwMode="auto">
                <a:xfrm>
                  <a:off x="3063" y="2200"/>
                  <a:ext cx="9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p>
              </p:txBody>
            </p:sp>
            <p:sp>
              <p:nvSpPr>
                <p:cNvPr id="17613" name="Rectangle 40"/>
                <p:cNvSpPr>
                  <a:spLocks noChangeArrowheads="1"/>
                </p:cNvSpPr>
                <p:nvPr/>
              </p:nvSpPr>
              <p:spPr bwMode="auto">
                <a:xfrm>
                  <a:off x="3583" y="1752"/>
                  <a:ext cx="25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a</a:t>
                  </a:r>
                </a:p>
              </p:txBody>
            </p:sp>
            <p:sp>
              <p:nvSpPr>
                <p:cNvPr id="17614" name="Line 41"/>
                <p:cNvSpPr>
                  <a:spLocks noChangeShapeType="1"/>
                </p:cNvSpPr>
                <p:nvPr/>
              </p:nvSpPr>
              <p:spPr bwMode="auto">
                <a:xfrm flipV="1">
                  <a:off x="3602" y="1930"/>
                  <a:ext cx="409" cy="237"/>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7615" name="Line 42"/>
                <p:cNvSpPr>
                  <a:spLocks noChangeShapeType="1"/>
                </p:cNvSpPr>
                <p:nvPr/>
              </p:nvSpPr>
              <p:spPr bwMode="auto">
                <a:xfrm flipH="1">
                  <a:off x="4086" y="2159"/>
                  <a:ext cx="336" cy="191"/>
                </a:xfrm>
                <a:prstGeom prst="line">
                  <a:avLst/>
                </a:prstGeom>
                <a:noFill/>
                <a:ln w="76200">
                  <a:solidFill>
                    <a:srgbClr val="FF3399"/>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7616" name="Rectangle 43"/>
                <p:cNvSpPr>
                  <a:spLocks noChangeArrowheads="1"/>
                </p:cNvSpPr>
                <p:nvPr/>
              </p:nvSpPr>
              <p:spPr bwMode="auto">
                <a:xfrm>
                  <a:off x="4740" y="1842"/>
                  <a:ext cx="1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rPr>
                    <a:t>f</a:t>
                  </a:r>
                </a:p>
              </p:txBody>
            </p:sp>
            <p:sp>
              <p:nvSpPr>
                <p:cNvPr id="17617" name="Line 44"/>
                <p:cNvSpPr>
                  <a:spLocks noChangeShapeType="1"/>
                </p:cNvSpPr>
                <p:nvPr/>
              </p:nvSpPr>
              <p:spPr bwMode="auto">
                <a:xfrm flipH="1">
                  <a:off x="4422" y="2115"/>
                  <a:ext cx="317" cy="181"/>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grpSp>
          <p:grpSp>
            <p:nvGrpSpPr>
              <p:cNvPr id="17607" name="Group 45"/>
              <p:cNvGrpSpPr>
                <a:grpSpLocks/>
              </p:cNvGrpSpPr>
              <p:nvPr/>
            </p:nvGrpSpPr>
            <p:grpSpPr bwMode="auto">
              <a:xfrm>
                <a:off x="3878" y="1389"/>
                <a:ext cx="1775" cy="1350"/>
                <a:chOff x="3878" y="1389"/>
                <a:chExt cx="1775" cy="1350"/>
              </a:xfrm>
            </p:grpSpPr>
            <p:sp>
              <p:nvSpPr>
                <p:cNvPr id="17608" name="Line 46"/>
                <p:cNvSpPr>
                  <a:spLocks noChangeShapeType="1"/>
                </p:cNvSpPr>
                <p:nvPr/>
              </p:nvSpPr>
              <p:spPr bwMode="auto">
                <a:xfrm flipH="1" flipV="1">
                  <a:off x="4422" y="2160"/>
                  <a:ext cx="334" cy="579"/>
                </a:xfrm>
                <a:prstGeom prst="line">
                  <a:avLst/>
                </a:prstGeom>
                <a:noFill/>
                <a:ln w="76200">
                  <a:solidFill>
                    <a:srgbClr val="FF3399"/>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7609" name="Line 47"/>
                <p:cNvSpPr>
                  <a:spLocks noChangeShapeType="1"/>
                </p:cNvSpPr>
                <p:nvPr/>
              </p:nvSpPr>
              <p:spPr bwMode="auto">
                <a:xfrm flipH="1" flipV="1">
                  <a:off x="4077" y="1710"/>
                  <a:ext cx="344" cy="58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7610" name="Rectangle 48"/>
                <p:cNvSpPr>
                  <a:spLocks noChangeArrowheads="1"/>
                </p:cNvSpPr>
                <p:nvPr/>
              </p:nvSpPr>
              <p:spPr bwMode="auto">
                <a:xfrm>
                  <a:off x="3878" y="1389"/>
                  <a:ext cx="2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ea typeface="ＭＳ ゴシック" pitchFamily="49" charset="-128"/>
                    </a:rPr>
                    <a:t>N</a:t>
                  </a:r>
                </a:p>
              </p:txBody>
            </p:sp>
            <p:sp>
              <p:nvSpPr>
                <p:cNvPr id="17611" name="Rectangle 49"/>
                <p:cNvSpPr>
                  <a:spLocks noChangeArrowheads="1"/>
                </p:cNvSpPr>
                <p:nvPr/>
              </p:nvSpPr>
              <p:spPr bwMode="auto">
                <a:xfrm>
                  <a:off x="4674" y="2199"/>
                  <a:ext cx="97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a:t>
                  </a:r>
                  <a:endParaRPr kumimoji="0" lang="en-US" altLang="ja-JP">
                    <a:ea typeface="ＭＳ ゴシック" pitchFamily="49" charset="-128"/>
                  </a:endParaRPr>
                </a:p>
              </p:txBody>
            </p:sp>
          </p:grpSp>
        </p:grpSp>
        <p:sp>
          <p:nvSpPr>
            <p:cNvPr id="301106" name="Rectangle 50"/>
            <p:cNvSpPr>
              <a:spLocks noChangeArrowheads="1"/>
            </p:cNvSpPr>
            <p:nvPr/>
          </p:nvSpPr>
          <p:spPr bwMode="auto">
            <a:xfrm>
              <a:off x="2339975" y="6338888"/>
              <a:ext cx="4089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 </a:t>
              </a:r>
              <a:r>
                <a:rPr kumimoji="0" lang="en-US" altLang="ja-JP">
                  <a:ea typeface="ＭＳ ゴシック" pitchFamily="49" charset="-128"/>
                </a:rPr>
                <a:t>(</a:t>
              </a:r>
              <a:r>
                <a:rPr kumimoji="0" lang="en-US" altLang="ja-JP">
                  <a:latin typeface="Bookman Old Style" pitchFamily="18" charset="0"/>
                  <a:ea typeface="ＭＳ ゴシック" pitchFamily="49" charset="-128"/>
                </a:rPr>
                <a:t>    </a:t>
              </a:r>
              <a:r>
                <a:rPr kumimoji="0" lang="en-US" altLang="ja-JP">
                  <a:ea typeface="ＭＳ ゴシック" pitchFamily="49" charset="-128"/>
                </a:rPr>
                <a:t>        </a:t>
              </a:r>
              <a:r>
                <a:rPr kumimoji="0" lang="en-US" altLang="ja-JP">
                  <a:latin typeface="Symbol" pitchFamily="18" charset="2"/>
                  <a:ea typeface="ＭＳ ゴシック" pitchFamily="49" charset="-128"/>
                </a:rPr>
                <a:t>-</a:t>
              </a:r>
              <a:r>
                <a:rPr lang="en-US" altLang="ja-JP" i="1">
                  <a:latin typeface="Symbol" pitchFamily="18" charset="2"/>
                </a:rPr>
                <a:t>          </a:t>
              </a:r>
              <a:r>
                <a:rPr kumimoji="0" lang="en-US" altLang="ja-JP">
                  <a:latin typeface="Bookman Old Style" pitchFamily="18" charset="0"/>
                  <a:ea typeface="ＭＳ ゴシック" pitchFamily="49" charset="-128"/>
                </a:rPr>
                <a:t>      </a:t>
              </a:r>
              <a:r>
                <a:rPr kumimoji="0" lang="en-US" altLang="ja-JP" i="1">
                  <a:latin typeface="Symbol" pitchFamily="18" charset="2"/>
                  <a:ea typeface="ＭＳ ゴシック" pitchFamily="49" charset="-128"/>
                </a:rPr>
                <a:t>       </a:t>
              </a:r>
              <a:r>
                <a:rPr kumimoji="0" lang="en-US" altLang="ja-JP">
                  <a:ea typeface="ＭＳ ゴシック" pitchFamily="49" charset="-128"/>
                </a:rPr>
                <a:t>)</a:t>
              </a:r>
            </a:p>
          </p:txBody>
        </p:sp>
        <p:sp>
          <p:nvSpPr>
            <p:cNvPr id="301110" name="Rectangle 54"/>
            <p:cNvSpPr>
              <a:spLocks noChangeArrowheads="1"/>
            </p:cNvSpPr>
            <p:nvPr/>
          </p:nvSpPr>
          <p:spPr bwMode="auto">
            <a:xfrm>
              <a:off x="647700" y="3429000"/>
              <a:ext cx="1044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ea typeface="ＭＳ ゴシック" pitchFamily="49" charset="-128"/>
                </a:rPr>
                <a:t>(0.20)</a:t>
              </a:r>
            </a:p>
          </p:txBody>
        </p:sp>
        <p:sp>
          <p:nvSpPr>
            <p:cNvPr id="301112" name="Rectangle 56"/>
            <p:cNvSpPr>
              <a:spLocks noChangeArrowheads="1"/>
            </p:cNvSpPr>
            <p:nvPr/>
          </p:nvSpPr>
          <p:spPr bwMode="auto">
            <a:xfrm>
              <a:off x="0" y="2636838"/>
              <a:ext cx="758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N =</a:t>
              </a:r>
            </a:p>
          </p:txBody>
        </p:sp>
        <p:sp>
          <p:nvSpPr>
            <p:cNvPr id="301113" name="Rectangle 57"/>
            <p:cNvSpPr>
              <a:spLocks noChangeArrowheads="1"/>
            </p:cNvSpPr>
            <p:nvPr/>
          </p:nvSpPr>
          <p:spPr bwMode="auto">
            <a:xfrm>
              <a:off x="755650" y="2617788"/>
              <a:ext cx="1554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a:t>
              </a:r>
              <a:endParaRPr kumimoji="0" lang="en-US" altLang="ja-JP">
                <a:ea typeface="ＭＳ ゴシック" pitchFamily="49" charset="-128"/>
              </a:endParaRPr>
            </a:p>
          </p:txBody>
        </p:sp>
        <p:sp>
          <p:nvSpPr>
            <p:cNvPr id="301114" name="Rectangle 58"/>
            <p:cNvSpPr>
              <a:spLocks noChangeArrowheads="1"/>
            </p:cNvSpPr>
            <p:nvPr/>
          </p:nvSpPr>
          <p:spPr bwMode="auto">
            <a:xfrm>
              <a:off x="323850" y="5661025"/>
              <a:ext cx="792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a</a:t>
              </a:r>
              <a:r>
                <a:rPr kumimoji="0" lang="en-US" altLang="ja-JP">
                  <a:latin typeface="Symbol" pitchFamily="18" charset="2"/>
                  <a:ea typeface="ＭＳ ゴシック" pitchFamily="49" charset="-128"/>
                </a:rPr>
                <a:t> =</a:t>
              </a:r>
            </a:p>
          </p:txBody>
        </p:sp>
        <p:sp>
          <p:nvSpPr>
            <p:cNvPr id="301115" name="Rectangle 59"/>
            <p:cNvSpPr>
              <a:spLocks noChangeArrowheads="1"/>
            </p:cNvSpPr>
            <p:nvPr/>
          </p:nvSpPr>
          <p:spPr bwMode="auto">
            <a:xfrm>
              <a:off x="6957950" y="6338888"/>
              <a:ext cx="1528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t>3.20 m/s</a:t>
              </a:r>
              <a:r>
                <a:rPr kumimoji="0" lang="en-US" altLang="ja-JP" baseline="30000" dirty="0"/>
                <a:t>2</a:t>
              </a:r>
              <a:endParaRPr kumimoji="0" lang="en-US" altLang="ja-JP" dirty="0"/>
            </a:p>
          </p:txBody>
        </p:sp>
        <p:sp>
          <p:nvSpPr>
            <p:cNvPr id="301116" name="Rectangle 60"/>
            <p:cNvSpPr>
              <a:spLocks noChangeArrowheads="1"/>
            </p:cNvSpPr>
            <p:nvPr/>
          </p:nvSpPr>
          <p:spPr bwMode="auto">
            <a:xfrm>
              <a:off x="0" y="4418013"/>
              <a:ext cx="1019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ma </a:t>
              </a:r>
              <a:r>
                <a:rPr kumimoji="0" lang="en-US" altLang="ja-JP">
                  <a:latin typeface="Symbol" pitchFamily="18" charset="2"/>
                  <a:ea typeface="ＭＳ ゴシック" pitchFamily="49" charset="-128"/>
                </a:rPr>
                <a:t>=</a:t>
              </a:r>
            </a:p>
          </p:txBody>
        </p:sp>
        <p:sp>
          <p:nvSpPr>
            <p:cNvPr id="301117" name="Rectangle 61"/>
            <p:cNvSpPr>
              <a:spLocks noChangeArrowheads="1"/>
            </p:cNvSpPr>
            <p:nvPr/>
          </p:nvSpPr>
          <p:spPr bwMode="auto">
            <a:xfrm>
              <a:off x="1042988" y="5013325"/>
              <a:ext cx="3244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latin typeface="Bookman Old Style" pitchFamily="18" charset="0"/>
                  <a:ea typeface="ＭＳ ゴシック" pitchFamily="49" charset="-128"/>
                </a:rPr>
                <a:t>mg</a:t>
              </a:r>
              <a:r>
                <a:rPr kumimoji="0" lang="en-US" altLang="ja-JP" i="1" dirty="0">
                  <a:ea typeface="ＭＳ ゴシック" pitchFamily="49" charset="-128"/>
                </a:rPr>
                <a:t> </a:t>
              </a:r>
              <a:r>
                <a:rPr kumimoji="0" lang="en-US" altLang="ja-JP" dirty="0">
                  <a:ea typeface="ＭＳ ゴシック" pitchFamily="49" charset="-128"/>
                </a:rPr>
                <a:t>(</a:t>
              </a:r>
              <a:r>
                <a:rPr kumimoji="0" lang="en-US" altLang="ja-JP" dirty="0" err="1">
                  <a:latin typeface="Bookman Old Style" pitchFamily="18" charset="0"/>
                  <a:ea typeface="ＭＳ ゴシック" pitchFamily="49" charset="-128"/>
                </a:rPr>
                <a:t>sin</a:t>
              </a:r>
              <a:r>
                <a:rPr kumimoji="0" lang="en-US" altLang="ja-JP" i="1" dirty="0" err="1">
                  <a:latin typeface="Symbol" pitchFamily="18" charset="2"/>
                  <a:ea typeface="ＭＳ ゴシック" pitchFamily="49" charset="-128"/>
                </a:rPr>
                <a:t>q</a:t>
              </a:r>
              <a:r>
                <a:rPr kumimoji="0" lang="en-US" altLang="ja-JP" dirty="0">
                  <a:ea typeface="ＭＳ ゴシック" pitchFamily="49" charset="-128"/>
                </a:rPr>
                <a:t> </a:t>
              </a:r>
              <a:r>
                <a:rPr kumimoji="0" lang="en-US" altLang="ja-JP" dirty="0">
                  <a:latin typeface="Symbol" pitchFamily="18" charset="2"/>
                  <a:ea typeface="ＭＳ ゴシック" pitchFamily="49" charset="-128"/>
                </a:rPr>
                <a:t>-</a:t>
              </a:r>
              <a:r>
                <a:rPr lang="en-US" altLang="ja-JP" i="1" dirty="0" err="1">
                  <a:latin typeface="Symbol" pitchFamily="18" charset="2"/>
                </a:rPr>
                <a:t>m</a:t>
              </a:r>
              <a:r>
                <a:rPr lang="en-US" altLang="ja-JP" baseline="-25000" dirty="0" err="1"/>
                <a:t>k</a:t>
              </a:r>
              <a:r>
                <a:rPr lang="en-US" altLang="ja-JP" baseline="-25000" dirty="0"/>
                <a:t> </a:t>
              </a:r>
              <a:r>
                <a:rPr kumimoji="0" lang="en-US" altLang="ja-JP" dirty="0" err="1">
                  <a:latin typeface="Bookman Old Style" pitchFamily="18" charset="0"/>
                  <a:ea typeface="ＭＳ ゴシック" pitchFamily="49" charset="-128"/>
                </a:rPr>
                <a:t>cos</a:t>
              </a:r>
              <a:r>
                <a:rPr kumimoji="0" lang="en-US" altLang="ja-JP" i="1" dirty="0" err="1">
                  <a:latin typeface="Symbol" pitchFamily="18" charset="2"/>
                  <a:ea typeface="ＭＳ ゴシック" pitchFamily="49" charset="-128"/>
                </a:rPr>
                <a:t>q</a:t>
              </a:r>
              <a:r>
                <a:rPr kumimoji="0" lang="en-US" altLang="ja-JP" i="1" dirty="0">
                  <a:latin typeface="Symbol" pitchFamily="18" charset="2"/>
                  <a:ea typeface="ＭＳ ゴシック" pitchFamily="49" charset="-128"/>
                </a:rPr>
                <a:t> </a:t>
              </a:r>
              <a:r>
                <a:rPr kumimoji="0" lang="en-US" altLang="ja-JP" dirty="0">
                  <a:ea typeface="ＭＳ ゴシック" pitchFamily="49" charset="-128"/>
                </a:rPr>
                <a:t>)</a:t>
              </a:r>
            </a:p>
          </p:txBody>
        </p:sp>
        <p:sp>
          <p:nvSpPr>
            <p:cNvPr id="301118" name="Rectangle 62"/>
            <p:cNvSpPr>
              <a:spLocks noChangeArrowheads="1"/>
            </p:cNvSpPr>
            <p:nvPr/>
          </p:nvSpPr>
          <p:spPr bwMode="auto">
            <a:xfrm>
              <a:off x="611188" y="5016500"/>
              <a:ext cx="379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latin typeface="Symbol" pitchFamily="18" charset="2"/>
                </a:rPr>
                <a:t>=</a:t>
              </a:r>
            </a:p>
          </p:txBody>
        </p:sp>
        <p:sp>
          <p:nvSpPr>
            <p:cNvPr id="301119" name="Rectangle 63"/>
            <p:cNvSpPr>
              <a:spLocks noChangeArrowheads="1"/>
            </p:cNvSpPr>
            <p:nvPr/>
          </p:nvSpPr>
          <p:spPr bwMode="auto">
            <a:xfrm>
              <a:off x="995363" y="4392613"/>
              <a:ext cx="15128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endParaRPr kumimoji="0" lang="en-US" altLang="ja-JP" i="1">
                <a:latin typeface="Bookman Old Style" pitchFamily="18" charset="0"/>
                <a:ea typeface="ＭＳ ゴシック" pitchFamily="49" charset="-128"/>
              </a:endParaRPr>
            </a:p>
          </p:txBody>
        </p:sp>
        <p:sp>
          <p:nvSpPr>
            <p:cNvPr id="301120" name="Rectangle 64"/>
            <p:cNvSpPr>
              <a:spLocks noChangeArrowheads="1"/>
            </p:cNvSpPr>
            <p:nvPr/>
          </p:nvSpPr>
          <p:spPr bwMode="auto">
            <a:xfrm>
              <a:off x="6516688" y="6307138"/>
              <a:ext cx="384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Symbol" pitchFamily="18" charset="2"/>
                </a:rPr>
                <a:t>=</a:t>
              </a:r>
            </a:p>
          </p:txBody>
        </p:sp>
        <p:sp>
          <p:nvSpPr>
            <p:cNvPr id="301121" name="Rectangle 65"/>
            <p:cNvSpPr>
              <a:spLocks noChangeArrowheads="1"/>
            </p:cNvSpPr>
            <p:nvPr/>
          </p:nvSpPr>
          <p:spPr bwMode="auto">
            <a:xfrm>
              <a:off x="1116013" y="5661025"/>
              <a:ext cx="2949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latin typeface="Bookman Old Style" pitchFamily="18" charset="0"/>
                  <a:ea typeface="ＭＳ ゴシック" pitchFamily="49" charset="-128"/>
                </a:rPr>
                <a:t>g </a:t>
              </a:r>
              <a:r>
                <a:rPr kumimoji="0" lang="en-US" altLang="ja-JP">
                  <a:ea typeface="ＭＳ ゴシック" pitchFamily="49" charset="-128"/>
                </a:rPr>
                <a:t>(</a:t>
              </a:r>
              <a:r>
                <a:rPr kumimoji="0" lang="en-US" altLang="ja-JP">
                  <a:latin typeface="Bookman Old Style" pitchFamily="18" charset="0"/>
                  <a:ea typeface="ＭＳ ゴシック" pitchFamily="49" charset="-128"/>
                </a:rPr>
                <a:t>sin</a:t>
              </a:r>
              <a:r>
                <a:rPr kumimoji="0" lang="en-US" altLang="ja-JP" i="1">
                  <a:latin typeface="Symbol" pitchFamily="18" charset="2"/>
                  <a:ea typeface="ＭＳ ゴシック" pitchFamily="49" charset="-128"/>
                </a:rPr>
                <a:t>q</a:t>
              </a:r>
              <a:r>
                <a:rPr kumimoji="0" lang="en-US" altLang="ja-JP">
                  <a:ea typeface="ＭＳ ゴシック" pitchFamily="49" charset="-128"/>
                </a:rPr>
                <a:t> </a:t>
              </a:r>
              <a:r>
                <a:rPr kumimoji="0" lang="en-US" altLang="ja-JP">
                  <a:latin typeface="Symbol" pitchFamily="18" charset="2"/>
                  <a:ea typeface="ＭＳ ゴシック" pitchFamily="49" charset="-128"/>
                </a:rPr>
                <a:t>-</a:t>
              </a:r>
              <a:r>
                <a:rPr lang="en-US" altLang="ja-JP" i="1">
                  <a:latin typeface="Symbol" pitchFamily="18" charset="2"/>
                </a:rPr>
                <a:t>m</a:t>
              </a:r>
              <a:r>
                <a:rPr lang="en-US" altLang="ja-JP" baseline="-25000"/>
                <a:t>k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 </a:t>
              </a:r>
              <a:r>
                <a:rPr kumimoji="0" lang="en-US" altLang="ja-JP">
                  <a:ea typeface="ＭＳ ゴシック" pitchFamily="49" charset="-128"/>
                </a:rPr>
                <a:t>)</a:t>
              </a:r>
            </a:p>
          </p:txBody>
        </p:sp>
        <p:sp>
          <p:nvSpPr>
            <p:cNvPr id="301122" name="Rectangle 66"/>
            <p:cNvSpPr>
              <a:spLocks noChangeArrowheads="1"/>
            </p:cNvSpPr>
            <p:nvPr/>
          </p:nvSpPr>
          <p:spPr bwMode="auto">
            <a:xfrm>
              <a:off x="3090863" y="2627313"/>
              <a:ext cx="19111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t>4.24×10</a:t>
              </a:r>
              <a:r>
                <a:rPr kumimoji="0" lang="en-US" altLang="ja-JP" baseline="30000" dirty="0"/>
                <a:t>2</a:t>
              </a:r>
              <a:r>
                <a:rPr kumimoji="0" lang="en-US" altLang="ja-JP" dirty="0"/>
                <a:t>N</a:t>
              </a:r>
            </a:p>
          </p:txBody>
        </p:sp>
        <p:sp>
          <p:nvSpPr>
            <p:cNvPr id="301123" name="Rectangle 67"/>
            <p:cNvSpPr>
              <a:spLocks noChangeArrowheads="1"/>
            </p:cNvSpPr>
            <p:nvPr/>
          </p:nvSpPr>
          <p:spPr bwMode="auto">
            <a:xfrm>
              <a:off x="2447925" y="2636838"/>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latin typeface="Symbol" pitchFamily="18" charset="2"/>
                </a:rPr>
                <a:t>=</a:t>
              </a:r>
            </a:p>
          </p:txBody>
        </p:sp>
        <p:sp>
          <p:nvSpPr>
            <p:cNvPr id="301124" name="Rectangle 68"/>
            <p:cNvSpPr>
              <a:spLocks noChangeArrowheads="1"/>
            </p:cNvSpPr>
            <p:nvPr/>
          </p:nvSpPr>
          <p:spPr bwMode="auto">
            <a:xfrm>
              <a:off x="0" y="3433763"/>
              <a:ext cx="730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f </a:t>
              </a:r>
              <a:r>
                <a:rPr kumimoji="0" lang="en-US" altLang="ja-JP">
                  <a:latin typeface="Symbol" pitchFamily="18" charset="2"/>
                  <a:ea typeface="ＭＳ ゴシック" pitchFamily="49" charset="-128"/>
                </a:rPr>
                <a:t>=</a:t>
              </a:r>
              <a:r>
                <a:rPr kumimoji="0" lang="en-US" altLang="ja-JP" i="1">
                  <a:latin typeface="Bookman Old Style" pitchFamily="18" charset="0"/>
                  <a:ea typeface="ＭＳ ゴシック" pitchFamily="49" charset="-128"/>
                </a:rPr>
                <a:t> </a:t>
              </a:r>
            </a:p>
          </p:txBody>
        </p:sp>
        <p:sp>
          <p:nvSpPr>
            <p:cNvPr id="301125" name="Rectangle 69"/>
            <p:cNvSpPr>
              <a:spLocks noChangeArrowheads="1"/>
            </p:cNvSpPr>
            <p:nvPr/>
          </p:nvSpPr>
          <p:spPr bwMode="auto">
            <a:xfrm>
              <a:off x="3479752" y="3426533"/>
              <a:ext cx="730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dirty="0">
                  <a:latin typeface="Symbol" pitchFamily="18" charset="2"/>
                  <a:ea typeface="ＭＳ ゴシック" pitchFamily="49" charset="-128"/>
                </a:rPr>
                <a:t>= </a:t>
              </a:r>
            </a:p>
          </p:txBody>
        </p:sp>
        <p:sp>
          <p:nvSpPr>
            <p:cNvPr id="301126" name="Rectangle 70"/>
            <p:cNvSpPr>
              <a:spLocks noChangeArrowheads="1"/>
            </p:cNvSpPr>
            <p:nvPr/>
          </p:nvSpPr>
          <p:spPr bwMode="auto">
            <a:xfrm>
              <a:off x="3949652" y="3439233"/>
              <a:ext cx="796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t>85N</a:t>
              </a:r>
            </a:p>
          </p:txBody>
        </p:sp>
        <p:sp>
          <p:nvSpPr>
            <p:cNvPr id="301127" name="Rectangle 71"/>
            <p:cNvSpPr>
              <a:spLocks noChangeArrowheads="1"/>
            </p:cNvSpPr>
            <p:nvPr/>
          </p:nvSpPr>
          <p:spPr bwMode="auto">
            <a:xfrm>
              <a:off x="1187450" y="6338888"/>
              <a:ext cx="13509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dirty="0"/>
                <a:t>9.8 m/s</a:t>
              </a:r>
              <a:r>
                <a:rPr kumimoji="0" lang="en-US" altLang="ja-JP" baseline="30000" dirty="0"/>
                <a:t>2</a:t>
              </a:r>
              <a:endParaRPr kumimoji="0" lang="en-US" altLang="ja-JP" dirty="0"/>
            </a:p>
          </p:txBody>
        </p:sp>
        <p:sp>
          <p:nvSpPr>
            <p:cNvPr id="301128" name="Rectangle 72"/>
            <p:cNvSpPr>
              <a:spLocks noChangeArrowheads="1"/>
            </p:cNvSpPr>
            <p:nvPr/>
          </p:nvSpPr>
          <p:spPr bwMode="auto">
            <a:xfrm>
              <a:off x="611188" y="6338888"/>
              <a:ext cx="384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Symbol" pitchFamily="18" charset="2"/>
                </a:rPr>
                <a:t>=</a:t>
              </a:r>
            </a:p>
          </p:txBody>
        </p:sp>
        <p:sp>
          <p:nvSpPr>
            <p:cNvPr id="301129" name="Rectangle 73"/>
            <p:cNvSpPr>
              <a:spLocks noChangeArrowheads="1"/>
            </p:cNvSpPr>
            <p:nvPr/>
          </p:nvSpPr>
          <p:spPr bwMode="auto">
            <a:xfrm>
              <a:off x="3132138" y="6338888"/>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t>30°</a:t>
              </a:r>
            </a:p>
          </p:txBody>
        </p:sp>
        <p:sp>
          <p:nvSpPr>
            <p:cNvPr id="301130" name="Rectangle 74"/>
            <p:cNvSpPr>
              <a:spLocks noChangeArrowheads="1"/>
            </p:cNvSpPr>
            <p:nvPr/>
          </p:nvSpPr>
          <p:spPr bwMode="auto">
            <a:xfrm>
              <a:off x="4164013" y="6338888"/>
              <a:ext cx="806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ea typeface="ＭＳ ゴシック" pitchFamily="49" charset="-128"/>
                </a:rPr>
                <a:t>0.20</a:t>
              </a:r>
            </a:p>
          </p:txBody>
        </p:sp>
        <p:sp>
          <p:nvSpPr>
            <p:cNvPr id="301131" name="Rectangle 75"/>
            <p:cNvSpPr>
              <a:spLocks noChangeArrowheads="1"/>
            </p:cNvSpPr>
            <p:nvPr/>
          </p:nvSpPr>
          <p:spPr bwMode="auto">
            <a:xfrm>
              <a:off x="647700" y="2636838"/>
              <a:ext cx="1873250" cy="5048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2" name="Rectangle 76"/>
            <p:cNvSpPr>
              <a:spLocks noChangeArrowheads="1"/>
            </p:cNvSpPr>
            <p:nvPr/>
          </p:nvSpPr>
          <p:spPr bwMode="auto">
            <a:xfrm>
              <a:off x="971550" y="5661025"/>
              <a:ext cx="3744913" cy="5762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3" name="Rectangle 77"/>
            <p:cNvSpPr>
              <a:spLocks noChangeArrowheads="1"/>
            </p:cNvSpPr>
            <p:nvPr/>
          </p:nvSpPr>
          <p:spPr bwMode="auto">
            <a:xfrm>
              <a:off x="6877050" y="6308725"/>
              <a:ext cx="1584044" cy="54927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301134" name="Rectangle 78"/>
            <p:cNvSpPr>
              <a:spLocks noChangeArrowheads="1"/>
            </p:cNvSpPr>
            <p:nvPr/>
          </p:nvSpPr>
          <p:spPr bwMode="auto">
            <a:xfrm>
              <a:off x="971550" y="4364038"/>
              <a:ext cx="3968750" cy="576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5" name="Rectangle 79"/>
            <p:cNvSpPr>
              <a:spLocks noChangeArrowheads="1"/>
            </p:cNvSpPr>
            <p:nvPr/>
          </p:nvSpPr>
          <p:spPr bwMode="auto">
            <a:xfrm>
              <a:off x="971550" y="5013325"/>
              <a:ext cx="3744913" cy="57467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6" name="Rectangle 80"/>
            <p:cNvSpPr>
              <a:spLocks noChangeArrowheads="1"/>
            </p:cNvSpPr>
            <p:nvPr/>
          </p:nvSpPr>
          <p:spPr bwMode="auto">
            <a:xfrm>
              <a:off x="755650" y="2133600"/>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(2)</a:t>
              </a:r>
              <a:r>
                <a:rPr lang="ja-JP" altLang="en-US"/>
                <a:t>より</a:t>
              </a:r>
            </a:p>
          </p:txBody>
        </p:sp>
        <p:sp>
          <p:nvSpPr>
            <p:cNvPr id="301137" name="Rectangle 81"/>
            <p:cNvSpPr>
              <a:spLocks noChangeArrowheads="1"/>
            </p:cNvSpPr>
            <p:nvPr/>
          </p:nvSpPr>
          <p:spPr bwMode="auto">
            <a:xfrm>
              <a:off x="2736850" y="2636838"/>
              <a:ext cx="2058988" cy="4921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8" name="Rectangle 82"/>
            <p:cNvSpPr>
              <a:spLocks noChangeArrowheads="1"/>
            </p:cNvSpPr>
            <p:nvPr/>
          </p:nvSpPr>
          <p:spPr bwMode="auto">
            <a:xfrm>
              <a:off x="611188" y="3429000"/>
              <a:ext cx="2808287" cy="5762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39" name="Rectangle 83"/>
            <p:cNvSpPr>
              <a:spLocks noChangeArrowheads="1"/>
            </p:cNvSpPr>
            <p:nvPr/>
          </p:nvSpPr>
          <p:spPr bwMode="auto">
            <a:xfrm>
              <a:off x="0" y="2997200"/>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(3)</a:t>
              </a:r>
              <a:r>
                <a:rPr lang="ja-JP" altLang="en-US"/>
                <a:t>より</a:t>
              </a:r>
            </a:p>
          </p:txBody>
        </p:sp>
        <p:sp>
          <p:nvSpPr>
            <p:cNvPr id="301140" name="Rectangle 84"/>
            <p:cNvSpPr>
              <a:spLocks noChangeArrowheads="1"/>
            </p:cNvSpPr>
            <p:nvPr/>
          </p:nvSpPr>
          <p:spPr bwMode="auto">
            <a:xfrm>
              <a:off x="3767089" y="3439233"/>
              <a:ext cx="1008063" cy="5762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41" name="Rectangle 85"/>
            <p:cNvSpPr>
              <a:spLocks noChangeArrowheads="1"/>
            </p:cNvSpPr>
            <p:nvPr/>
          </p:nvSpPr>
          <p:spPr bwMode="auto">
            <a:xfrm>
              <a:off x="0" y="3933825"/>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t>(1)</a:t>
              </a:r>
              <a:r>
                <a:rPr lang="ja-JP" altLang="en-US"/>
                <a:t>より</a:t>
              </a:r>
            </a:p>
          </p:txBody>
        </p:sp>
        <p:sp>
          <p:nvSpPr>
            <p:cNvPr id="301142" name="Rectangle 86"/>
            <p:cNvSpPr>
              <a:spLocks noChangeArrowheads="1"/>
            </p:cNvSpPr>
            <p:nvPr/>
          </p:nvSpPr>
          <p:spPr bwMode="auto">
            <a:xfrm>
              <a:off x="971550" y="6308725"/>
              <a:ext cx="5545138" cy="54927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301143" name="Rectangle 87"/>
            <p:cNvSpPr>
              <a:spLocks noChangeArrowheads="1"/>
            </p:cNvSpPr>
            <p:nvPr/>
          </p:nvSpPr>
          <p:spPr bwMode="auto">
            <a:xfrm>
              <a:off x="5580063" y="6338888"/>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t>30°</a:t>
              </a:r>
            </a:p>
          </p:txBody>
        </p:sp>
        <p:sp>
          <p:nvSpPr>
            <p:cNvPr id="301144" name="Rectangle 88"/>
            <p:cNvSpPr>
              <a:spLocks noChangeArrowheads="1"/>
            </p:cNvSpPr>
            <p:nvPr/>
          </p:nvSpPr>
          <p:spPr bwMode="auto">
            <a:xfrm>
              <a:off x="0" y="571341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sz="2400"/>
                <a:t>∴</a:t>
              </a:r>
            </a:p>
          </p:txBody>
        </p:sp>
        <p:sp>
          <p:nvSpPr>
            <p:cNvPr id="301152" name="Rectangle 96"/>
            <p:cNvSpPr>
              <a:spLocks noChangeArrowheads="1"/>
            </p:cNvSpPr>
            <p:nvPr/>
          </p:nvSpPr>
          <p:spPr bwMode="auto">
            <a:xfrm>
              <a:off x="2806700" y="4362450"/>
              <a:ext cx="5095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latin typeface="Symbol" pitchFamily="18" charset="2"/>
                </a:rPr>
                <a:t>m</a:t>
              </a:r>
              <a:r>
                <a:rPr lang="en-US" altLang="ja-JP" baseline="-25000"/>
                <a:t>k</a:t>
              </a:r>
              <a:endParaRPr kumimoji="0" lang="en-US" altLang="ja-JP" i="1">
                <a:latin typeface="Bookman Old Style" pitchFamily="18" charset="0"/>
                <a:ea typeface="ＭＳ ゴシック" pitchFamily="49" charset="-128"/>
              </a:endParaRPr>
            </a:p>
          </p:txBody>
        </p:sp>
        <p:sp>
          <p:nvSpPr>
            <p:cNvPr id="301164" name="Rectangle 108"/>
            <p:cNvSpPr>
              <a:spLocks noChangeArrowheads="1"/>
            </p:cNvSpPr>
            <p:nvPr/>
          </p:nvSpPr>
          <p:spPr bwMode="auto">
            <a:xfrm>
              <a:off x="4683125" y="260985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t>答</a:t>
              </a:r>
            </a:p>
          </p:txBody>
        </p:sp>
        <p:sp>
          <p:nvSpPr>
            <p:cNvPr id="301165" name="Rectangle 109"/>
            <p:cNvSpPr>
              <a:spLocks noChangeArrowheads="1"/>
            </p:cNvSpPr>
            <p:nvPr/>
          </p:nvSpPr>
          <p:spPr bwMode="auto">
            <a:xfrm>
              <a:off x="4140200" y="386080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t>答</a:t>
              </a:r>
            </a:p>
          </p:txBody>
        </p:sp>
        <p:sp>
          <p:nvSpPr>
            <p:cNvPr id="301166" name="Rectangle 110"/>
            <p:cNvSpPr>
              <a:spLocks noChangeArrowheads="1"/>
            </p:cNvSpPr>
            <p:nvPr/>
          </p:nvSpPr>
          <p:spPr bwMode="auto">
            <a:xfrm>
              <a:off x="8367650" y="6338888"/>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dirty="0"/>
                <a:t>答</a:t>
              </a:r>
            </a:p>
          </p:txBody>
        </p:sp>
        <p:sp>
          <p:nvSpPr>
            <p:cNvPr id="301175" name="Rectangle 119"/>
            <p:cNvSpPr>
              <a:spLocks noChangeArrowheads="1"/>
            </p:cNvSpPr>
            <p:nvPr/>
          </p:nvSpPr>
          <p:spPr bwMode="auto">
            <a:xfrm>
              <a:off x="755650" y="2617788"/>
              <a:ext cx="17160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dirty="0">
                  <a:latin typeface="Bookman Old Style" pitchFamily="18" charset="0"/>
                  <a:ea typeface="ＭＳ ゴシック" pitchFamily="49" charset="-128"/>
                </a:rPr>
                <a:t>mg </a:t>
              </a:r>
              <a:r>
                <a:rPr kumimoji="0" lang="en-US" altLang="ja-JP" dirty="0" err="1">
                  <a:latin typeface="Bookman Old Style" pitchFamily="18" charset="0"/>
                  <a:ea typeface="ＭＳ ゴシック" pitchFamily="49" charset="-128"/>
                </a:rPr>
                <a:t>cos</a:t>
              </a:r>
              <a:r>
                <a:rPr kumimoji="0" lang="en-US" altLang="ja-JP" i="1" dirty="0" err="1">
                  <a:latin typeface="Symbol" pitchFamily="18" charset="2"/>
                  <a:ea typeface="ＭＳ ゴシック" pitchFamily="49" charset="-128"/>
                </a:rPr>
                <a:t>q</a:t>
              </a:r>
              <a:endParaRPr kumimoji="0" lang="en-US" altLang="ja-JP" i="1" dirty="0">
                <a:latin typeface="Bookman Old Style" pitchFamily="18" charset="0"/>
                <a:ea typeface="ＭＳ ゴシック" pitchFamily="49" charset="-128"/>
              </a:endParaRPr>
            </a:p>
          </p:txBody>
        </p:sp>
        <p:sp>
          <p:nvSpPr>
            <p:cNvPr id="301229" name="Rectangle 173"/>
            <p:cNvSpPr>
              <a:spLocks noChangeArrowheads="1"/>
            </p:cNvSpPr>
            <p:nvPr/>
          </p:nvSpPr>
          <p:spPr bwMode="auto">
            <a:xfrm>
              <a:off x="3240088" y="4357688"/>
              <a:ext cx="17160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latin typeface="Bookman Old Style" pitchFamily="18" charset="0"/>
                  <a:ea typeface="ＭＳ ゴシック" pitchFamily="49" charset="-128"/>
                </a:rPr>
                <a:t>mg </a:t>
              </a:r>
              <a:r>
                <a:rPr kumimoji="0" lang="en-US" altLang="ja-JP">
                  <a:latin typeface="Bookman Old Style" pitchFamily="18" charset="0"/>
                  <a:ea typeface="ＭＳ ゴシック" pitchFamily="49" charset="-128"/>
                </a:rPr>
                <a:t>cos</a:t>
              </a:r>
              <a:r>
                <a:rPr kumimoji="0" lang="en-US" altLang="ja-JP" i="1">
                  <a:latin typeface="Symbol" pitchFamily="18" charset="2"/>
                  <a:ea typeface="ＭＳ ゴシック" pitchFamily="49" charset="-128"/>
                </a:rPr>
                <a:t>q</a:t>
              </a:r>
              <a:endParaRPr kumimoji="0" lang="en-US" altLang="ja-JP" i="1">
                <a:latin typeface="Bookman Old Style" pitchFamily="18" charset="0"/>
                <a:ea typeface="ＭＳ ゴシック" pitchFamily="49" charset="-128"/>
              </a:endParaRPr>
            </a:p>
          </p:txBody>
        </p:sp>
        <p:sp>
          <p:nvSpPr>
            <p:cNvPr id="301272" name="Rectangle 216"/>
            <p:cNvSpPr>
              <a:spLocks noChangeArrowheads="1"/>
            </p:cNvSpPr>
            <p:nvPr/>
          </p:nvSpPr>
          <p:spPr bwMode="auto">
            <a:xfrm>
              <a:off x="2574925" y="6351588"/>
              <a:ext cx="815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Bookman Old Style" pitchFamily="18" charset="0"/>
                  <a:ea typeface="ＭＳ ゴシック" pitchFamily="49" charset="-128"/>
                </a:rPr>
                <a:t>sin</a:t>
              </a:r>
              <a:endParaRPr kumimoji="0" lang="en-US" altLang="ja-JP" i="1">
                <a:latin typeface="Bookman Old Style" pitchFamily="18" charset="0"/>
                <a:ea typeface="ＭＳ ゴシック" pitchFamily="49" charset="-128"/>
              </a:endParaRPr>
            </a:p>
          </p:txBody>
        </p:sp>
        <p:sp>
          <p:nvSpPr>
            <p:cNvPr id="301273" name="Rectangle 217"/>
            <p:cNvSpPr>
              <a:spLocks noChangeArrowheads="1"/>
            </p:cNvSpPr>
            <p:nvPr/>
          </p:nvSpPr>
          <p:spPr bwMode="auto">
            <a:xfrm>
              <a:off x="4894263" y="6338888"/>
              <a:ext cx="841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latin typeface="Bookman Old Style" pitchFamily="18" charset="0"/>
                  <a:ea typeface="ＭＳ ゴシック" pitchFamily="49" charset="-128"/>
                </a:rPr>
                <a:t>cos</a:t>
              </a:r>
              <a:endParaRPr kumimoji="0" lang="en-US" altLang="ja-JP" i="1">
                <a:latin typeface="Bookman Old Style" pitchFamily="18" charset="0"/>
                <a:ea typeface="ＭＳ ゴシック" pitchFamily="49" charset="-128"/>
              </a:endParaRPr>
            </a:p>
          </p:txBody>
        </p:sp>
        <p:sp>
          <p:nvSpPr>
            <p:cNvPr id="301279" name="Rectangle 223"/>
            <p:cNvSpPr>
              <a:spLocks noChangeArrowheads="1"/>
            </p:cNvSpPr>
            <p:nvPr/>
          </p:nvSpPr>
          <p:spPr bwMode="auto">
            <a:xfrm>
              <a:off x="2511425" y="4378325"/>
              <a:ext cx="379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latin typeface="Symbol" pitchFamily="18" charset="2"/>
                  <a:ea typeface="ＭＳ ゴシック" pitchFamily="49" charset="-128"/>
                </a:rPr>
                <a:t>-</a:t>
              </a:r>
            </a:p>
          </p:txBody>
        </p:sp>
      </p:grpSp>
      <p:sp>
        <p:nvSpPr>
          <p:cNvPr id="217" name="AutoShape 10"/>
          <p:cNvSpPr>
            <a:spLocks noChangeArrowheads="1"/>
          </p:cNvSpPr>
          <p:nvPr/>
        </p:nvSpPr>
        <p:spPr bwMode="auto">
          <a:xfrm>
            <a:off x="6735651" y="5692462"/>
            <a:ext cx="2279560" cy="538260"/>
          </a:xfrm>
          <a:prstGeom prst="roundRect">
            <a:avLst>
              <a:gd name="adj" fmla="val 27790"/>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18" name="Line 12"/>
          <p:cNvSpPr>
            <a:spLocks noChangeShapeType="1"/>
          </p:cNvSpPr>
          <p:nvPr/>
        </p:nvSpPr>
        <p:spPr bwMode="auto">
          <a:xfrm flipH="1" flipV="1">
            <a:off x="1842246" y="578223"/>
            <a:ext cx="5149087" cy="5104134"/>
          </a:xfrm>
          <a:prstGeom prst="line">
            <a:avLst/>
          </a:prstGeom>
          <a:noFill/>
          <a:ln w="76200">
            <a:solidFill>
              <a:srgbClr val="FF33CC"/>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19" name="AutoShape 10"/>
          <p:cNvSpPr>
            <a:spLocks noChangeArrowheads="1"/>
          </p:cNvSpPr>
          <p:nvPr/>
        </p:nvSpPr>
        <p:spPr bwMode="auto">
          <a:xfrm>
            <a:off x="0" y="0"/>
            <a:ext cx="2030507" cy="574021"/>
          </a:xfrm>
          <a:prstGeom prst="roundRect">
            <a:avLst>
              <a:gd name="adj" fmla="val 37160"/>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20" name="AutoShape 10"/>
          <p:cNvSpPr>
            <a:spLocks noChangeArrowheads="1"/>
          </p:cNvSpPr>
          <p:nvPr/>
        </p:nvSpPr>
        <p:spPr bwMode="auto">
          <a:xfrm>
            <a:off x="0" y="2081111"/>
            <a:ext cx="847165" cy="574021"/>
          </a:xfrm>
          <a:prstGeom prst="roundRect">
            <a:avLst>
              <a:gd name="adj" fmla="val 39503"/>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21" name="Line 12"/>
          <p:cNvSpPr>
            <a:spLocks noChangeShapeType="1"/>
          </p:cNvSpPr>
          <p:nvPr/>
        </p:nvSpPr>
        <p:spPr bwMode="auto">
          <a:xfrm flipH="1">
            <a:off x="430306" y="578225"/>
            <a:ext cx="309282" cy="1438834"/>
          </a:xfrm>
          <a:prstGeom prst="line">
            <a:avLst/>
          </a:prstGeom>
          <a:noFill/>
          <a:ln w="76200">
            <a:solidFill>
              <a:srgbClr val="FF33CC"/>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3" name="Rectangle 55"/>
          <p:cNvSpPr>
            <a:spLocks noChangeArrowheads="1"/>
          </p:cNvSpPr>
          <p:nvPr/>
        </p:nvSpPr>
        <p:spPr bwMode="auto">
          <a:xfrm>
            <a:off x="1512888" y="3429000"/>
            <a:ext cx="21515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t>(4.24×10</a:t>
            </a:r>
            <a:r>
              <a:rPr kumimoji="0" lang="en-US" altLang="ja-JP" baseline="30000" dirty="0"/>
              <a:t>2</a:t>
            </a:r>
            <a:r>
              <a:rPr kumimoji="0" lang="en-US" altLang="ja-JP" dirty="0"/>
              <a:t>N)</a:t>
            </a:r>
          </a:p>
        </p:txBody>
      </p:sp>
      <p:sp>
        <p:nvSpPr>
          <p:cNvPr id="101" name="Rectangle 2">
            <a:extLst>
              <a:ext uri="{FF2B5EF4-FFF2-40B4-BE49-F238E27FC236}">
                <a16:creationId xmlns:a16="http://schemas.microsoft.com/office/drawing/2014/main" id="{D4272B16-37F2-47E9-8345-EE15B2657C62}"/>
              </a:ext>
            </a:extLst>
          </p:cNvPr>
          <p:cNvSpPr>
            <a:spLocks noChangeArrowheads="1"/>
          </p:cNvSpPr>
          <p:nvPr/>
        </p:nvSpPr>
        <p:spPr bwMode="auto">
          <a:xfrm>
            <a:off x="-21393" y="4899632"/>
            <a:ext cx="5764899" cy="1932924"/>
          </a:xfrm>
          <a:prstGeom prst="rect">
            <a:avLst/>
          </a:prstGeom>
          <a:solidFill>
            <a:srgbClr val="FFF0DC"/>
          </a:solidFill>
          <a:ln w="9525">
            <a:solidFill>
              <a:schemeClr val="hlink"/>
            </a:solidFill>
            <a:miter lim="800000"/>
            <a:headEnd/>
            <a:tailEnd/>
          </a:ln>
          <a:effectLst>
            <a:outerShdw blurRad="50800" dist="38100" dir="2700000" algn="tl" rotWithShape="0">
              <a:prstClr val="black">
                <a:alpha val="40000"/>
              </a:prstClr>
            </a:outerShdw>
            <a:softEdge rad="127000"/>
          </a:effectLst>
        </p:spPr>
        <p:txBody>
          <a:bodyPr wrap="square" anchor="ctr">
            <a:noAutofit/>
          </a:bodyPr>
          <a:lstStyle/>
          <a:p>
            <a:pPr>
              <a:spcBef>
                <a:spcPts val="0"/>
              </a:spcBef>
            </a:pPr>
            <a:r>
              <a:rPr lang="ja-JP" altLang="en-US" dirty="0">
                <a:solidFill>
                  <a:srgbClr val="C84600"/>
                </a:solidFill>
              </a:rPr>
              <a:t>　力を図示し、運動方程式を解けば</a:t>
            </a:r>
            <a:endParaRPr lang="en-US" altLang="ja-JP" dirty="0">
              <a:solidFill>
                <a:srgbClr val="C84600"/>
              </a:solidFill>
            </a:endParaRPr>
          </a:p>
          <a:p>
            <a:pPr>
              <a:spcBef>
                <a:spcPts val="0"/>
              </a:spcBef>
            </a:pPr>
            <a:r>
              <a:rPr lang="ja-JP" altLang="en-US" dirty="0">
                <a:solidFill>
                  <a:srgbClr val="C84600"/>
                </a:solidFill>
              </a:rPr>
              <a:t>　加速度と力が求まる。</a:t>
            </a:r>
            <a:endParaRPr lang="en-US" altLang="ja-JP" dirty="0">
              <a:solidFill>
                <a:srgbClr val="C84600"/>
              </a:solidFill>
            </a:endParaRPr>
          </a:p>
          <a:p>
            <a:pPr>
              <a:spcBef>
                <a:spcPts val="0"/>
              </a:spcBef>
            </a:pPr>
            <a:r>
              <a:rPr kumimoji="1" lang="ja-JP" altLang="en-US" dirty="0">
                <a:solidFill>
                  <a:srgbClr val="C84600"/>
                </a:solidFill>
              </a:rPr>
              <a:t>　これにより運動が予測できる。</a:t>
            </a:r>
            <a:endParaRPr kumimoji="1" lang="ja-JP" altLang="ja-JP" dirty="0">
              <a:solidFill>
                <a:srgbClr val="C84600"/>
              </a:solidFill>
            </a:endParaRPr>
          </a:p>
        </p:txBody>
      </p:sp>
    </p:spTree>
    <p:extLst>
      <p:ext uri="{BB962C8B-B14F-4D97-AF65-F5344CB8AC3E}">
        <p14:creationId xmlns:p14="http://schemas.microsoft.com/office/powerpoint/2010/main" val="28862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7"/>
                                        </p:tgtEl>
                                        <p:attrNameLst>
                                          <p:attrName>style.visibility</p:attrName>
                                        </p:attrNameLst>
                                      </p:cBhvr>
                                      <p:to>
                                        <p:strVal val="visible"/>
                                      </p:to>
                                    </p:set>
                                  </p:childTnLst>
                                </p:cTn>
                              </p:par>
                              <p:par>
                                <p:cTn id="7" presetID="35" presetClass="emph" presetSubtype="0" repeatCount="10000" fill="hold" grpId="1" nodeType="withEffect">
                                  <p:stCondLst>
                                    <p:cond delay="0"/>
                                  </p:stCondLst>
                                  <p:childTnLst>
                                    <p:anim calcmode="discrete" valueType="str">
                                      <p:cBhvr>
                                        <p:cTn id="8" dur="500" fill="hold"/>
                                        <p:tgtEl>
                                          <p:spTgt spid="217"/>
                                        </p:tgtEl>
                                        <p:attrNameLst>
                                          <p:attrName>style.visibility</p:attrName>
                                        </p:attrNameLst>
                                      </p:cBhvr>
                                      <p:tavLst>
                                        <p:tav tm="0">
                                          <p:val>
                                            <p:strVal val="hidden"/>
                                          </p:val>
                                        </p:tav>
                                        <p:tav tm="50000">
                                          <p:val>
                                            <p:strVal val="visible"/>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218"/>
                                        </p:tgtEl>
                                        <p:attrNameLst>
                                          <p:attrName>style.visibility</p:attrName>
                                        </p:attrNameLst>
                                      </p:cBhvr>
                                      <p:to>
                                        <p:strVal val="visible"/>
                                      </p:to>
                                    </p:set>
                                    <p:animEffect transition="in" filter="wipe(right)">
                                      <p:cBhvr>
                                        <p:cTn id="13" dur="500"/>
                                        <p:tgtEl>
                                          <p:spTgt spid="218"/>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19"/>
                                        </p:tgtEl>
                                        <p:attrNameLst>
                                          <p:attrName>style.visibility</p:attrName>
                                        </p:attrNameLst>
                                      </p:cBhvr>
                                      <p:to>
                                        <p:strVal val="visible"/>
                                      </p:to>
                                    </p:set>
                                  </p:childTnLst>
                                </p:cTn>
                              </p:par>
                              <p:par>
                                <p:cTn id="18" presetID="35" presetClass="emph" presetSubtype="0" repeatCount="10000" fill="hold" grpId="1" nodeType="withEffect">
                                  <p:stCondLst>
                                    <p:cond delay="0"/>
                                  </p:stCondLst>
                                  <p:childTnLst>
                                    <p:anim calcmode="discrete" valueType="str">
                                      <p:cBhvr>
                                        <p:cTn id="19" dur="500" fill="hold"/>
                                        <p:tgtEl>
                                          <p:spTgt spid="219"/>
                                        </p:tgtEl>
                                        <p:attrNameLst>
                                          <p:attrName>style.visibility</p:attrName>
                                        </p:attrNameLst>
                                      </p:cBhvr>
                                      <p:tavLst>
                                        <p:tav tm="0">
                                          <p:val>
                                            <p:strVal val="hidden"/>
                                          </p:val>
                                        </p:tav>
                                        <p:tav tm="50000">
                                          <p:val>
                                            <p:strVal val="visible"/>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221"/>
                                        </p:tgtEl>
                                        <p:attrNameLst>
                                          <p:attrName>style.visibility</p:attrName>
                                        </p:attrNameLst>
                                      </p:cBhvr>
                                      <p:to>
                                        <p:strVal val="visible"/>
                                      </p:to>
                                    </p:set>
                                    <p:animEffect transition="in" filter="wipe(up)">
                                      <p:cBhvr>
                                        <p:cTn id="24" dur="500"/>
                                        <p:tgtEl>
                                          <p:spTgt spid="22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0"/>
                                        </p:tgtEl>
                                        <p:attrNameLst>
                                          <p:attrName>style.visibility</p:attrName>
                                        </p:attrNameLst>
                                      </p:cBhvr>
                                      <p:to>
                                        <p:strVal val="visible"/>
                                      </p:to>
                                    </p:set>
                                  </p:childTnLst>
                                </p:cTn>
                              </p:par>
                              <p:par>
                                <p:cTn id="29" presetID="35" presetClass="emph" presetSubtype="0" repeatCount="10000" fill="hold" grpId="1" nodeType="withEffect">
                                  <p:stCondLst>
                                    <p:cond delay="0"/>
                                  </p:stCondLst>
                                  <p:childTnLst>
                                    <p:anim calcmode="discrete" valueType="str">
                                      <p:cBhvr>
                                        <p:cTn id="30" dur="500" fill="hold"/>
                                        <p:tgtEl>
                                          <p:spTgt spid="220"/>
                                        </p:tgtEl>
                                        <p:attrNameLst>
                                          <p:attrName>style.visibility</p:attrName>
                                        </p:attrNameLst>
                                      </p:cBhvr>
                                      <p:tavLst>
                                        <p:tav tm="0">
                                          <p:val>
                                            <p:strVal val="hidden"/>
                                          </p:val>
                                        </p:tav>
                                        <p:tav tm="50000">
                                          <p:val>
                                            <p:strVal val="visible"/>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1">
                                            <p:bg/>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1">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1">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 grpId="0" animBg="1"/>
      <p:bldP spid="217" grpId="1" animBg="1"/>
      <p:bldP spid="218" grpId="0" animBg="1"/>
      <p:bldP spid="219" grpId="0" animBg="1"/>
      <p:bldP spid="219" grpId="1" animBg="1"/>
      <p:bldP spid="220" grpId="0" animBg="1"/>
      <p:bldP spid="220" grpId="1" animBg="1"/>
      <p:bldP spid="221" grpId="0" animBg="1"/>
      <p:bldP spid="101"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11"/>
          <p:cNvSpPr>
            <a:spLocks noChangeArrowheads="1"/>
          </p:cNvSpPr>
          <p:nvPr/>
        </p:nvSpPr>
        <p:spPr bwMode="auto">
          <a:xfrm>
            <a:off x="165100" y="3287078"/>
            <a:ext cx="78438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ja-JP" altLang="en-US" dirty="0">
                <a:solidFill>
                  <a:srgbClr val="000000"/>
                </a:solidFill>
              </a:rPr>
              <a:t>第</a:t>
            </a:r>
            <a:r>
              <a:rPr lang="en-US" altLang="ja-JP" dirty="0">
                <a:solidFill>
                  <a:srgbClr val="000000"/>
                </a:solidFill>
              </a:rPr>
              <a:t>3</a:t>
            </a:r>
            <a:r>
              <a:rPr lang="ja-JP" altLang="en-US" dirty="0">
                <a:solidFill>
                  <a:srgbClr val="000000"/>
                </a:solidFill>
              </a:rPr>
              <a:t>法則</a:t>
            </a:r>
            <a:r>
              <a:rPr lang="en-US" altLang="ja-JP" dirty="0">
                <a:solidFill>
                  <a:srgbClr val="000000"/>
                </a:solidFill>
              </a:rPr>
              <a:t>(</a:t>
            </a:r>
            <a:r>
              <a:rPr lang="ja-JP" altLang="en-US" dirty="0">
                <a:solidFill>
                  <a:srgbClr val="3333CC"/>
                </a:solidFill>
              </a:rPr>
              <a:t>作用・反作用の法則</a:t>
            </a:r>
            <a:r>
              <a:rPr lang="en-US" altLang="ja-JP" dirty="0">
                <a:solidFill>
                  <a:srgbClr val="000000"/>
                </a:solidFill>
              </a:rPr>
              <a:t>)</a:t>
            </a:r>
            <a:endParaRPr lang="ja-JP" altLang="en-US" dirty="0">
              <a:solidFill>
                <a:srgbClr val="000000"/>
              </a:solidFill>
            </a:endParaRPr>
          </a:p>
        </p:txBody>
      </p:sp>
      <p:sp>
        <p:nvSpPr>
          <p:cNvPr id="7176" name="Rectangle 12"/>
          <p:cNvSpPr>
            <a:spLocks noChangeArrowheads="1"/>
          </p:cNvSpPr>
          <p:nvPr/>
        </p:nvSpPr>
        <p:spPr bwMode="auto">
          <a:xfrm>
            <a:off x="309563" y="4584065"/>
            <a:ext cx="5900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dirty="0">
                <a:solidFill>
                  <a:srgbClr val="FF3399"/>
                </a:solidFill>
                <a:latin typeface="Bookman Old Style" pitchFamily="18" charset="0"/>
              </a:rPr>
              <a:t>注意</a:t>
            </a:r>
            <a:r>
              <a:rPr lang="ja-JP" altLang="en-US" b="1" i="1" dirty="0">
                <a:solidFill>
                  <a:srgbClr val="000000"/>
                </a:solidFill>
                <a:latin typeface="Bookman Old Style" pitchFamily="18" charset="0"/>
              </a:rPr>
              <a:t>　</a:t>
            </a:r>
            <a:r>
              <a:rPr lang="en-US" altLang="ja-JP" b="1" i="1" dirty="0">
                <a:solidFill>
                  <a:srgbClr val="000000"/>
                </a:solidFill>
                <a:latin typeface="Bookman Old Style" pitchFamily="18" charset="0"/>
              </a:rPr>
              <a:t>F</a:t>
            </a:r>
            <a:r>
              <a:rPr lang="ja-JP" altLang="en-US" dirty="0">
                <a:solidFill>
                  <a:srgbClr val="000000"/>
                </a:solidFill>
                <a:latin typeface="Bookman Old Style" pitchFamily="18" charset="0"/>
              </a:rPr>
              <a:t>と</a:t>
            </a:r>
            <a:r>
              <a:rPr lang="en-US" altLang="ja-JP" dirty="0">
                <a:solidFill>
                  <a:srgbClr val="000000"/>
                </a:solidFill>
                <a:latin typeface="Bookman Old Style" pitchFamily="18" charset="0"/>
              </a:rPr>
              <a:t>–</a:t>
            </a:r>
            <a:r>
              <a:rPr lang="en-US" altLang="ja-JP" b="1" i="1" dirty="0">
                <a:solidFill>
                  <a:srgbClr val="000000"/>
                </a:solidFill>
                <a:latin typeface="Bookman Old Style" pitchFamily="18" charset="0"/>
              </a:rPr>
              <a:t>F</a:t>
            </a:r>
            <a:r>
              <a:rPr lang="ja-JP" altLang="en-US" dirty="0">
                <a:solidFill>
                  <a:srgbClr val="000000"/>
                </a:solidFill>
              </a:rPr>
              <a:t>は</a:t>
            </a:r>
            <a:r>
              <a:rPr lang="ja-JP" altLang="en-US" dirty="0">
                <a:solidFill>
                  <a:srgbClr val="CC00FF"/>
                </a:solidFill>
              </a:rPr>
              <a:t>別々の物体が受ける力</a:t>
            </a:r>
            <a:endParaRPr lang="ja-JP" altLang="en-US" dirty="0">
              <a:solidFill>
                <a:srgbClr val="000000"/>
              </a:solidFill>
            </a:endParaRPr>
          </a:p>
        </p:txBody>
      </p:sp>
      <p:sp>
        <p:nvSpPr>
          <p:cNvPr id="7177" name="AutoShape 13"/>
          <p:cNvSpPr>
            <a:spLocks noChangeArrowheads="1"/>
          </p:cNvSpPr>
          <p:nvPr/>
        </p:nvSpPr>
        <p:spPr bwMode="auto">
          <a:xfrm>
            <a:off x="140677" y="3258503"/>
            <a:ext cx="8876714" cy="1857375"/>
          </a:xfrm>
          <a:prstGeom prst="roundRect">
            <a:avLst>
              <a:gd name="adj" fmla="val 12991"/>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sp>
        <p:nvSpPr>
          <p:cNvPr id="7182" name="Rectangle 24"/>
          <p:cNvSpPr>
            <a:spLocks noChangeArrowheads="1"/>
          </p:cNvSpPr>
          <p:nvPr/>
        </p:nvSpPr>
        <p:spPr bwMode="auto">
          <a:xfrm>
            <a:off x="0" y="289560"/>
            <a:ext cx="3808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ニュートンの運動の法則</a:t>
            </a:r>
          </a:p>
        </p:txBody>
      </p:sp>
      <p:sp>
        <p:nvSpPr>
          <p:cNvPr id="314444" name="AutoShape 76"/>
          <p:cNvSpPr>
            <a:spLocks noChangeArrowheads="1"/>
          </p:cNvSpPr>
          <p:nvPr/>
        </p:nvSpPr>
        <p:spPr bwMode="auto">
          <a:xfrm>
            <a:off x="200025" y="5330190"/>
            <a:ext cx="8737600" cy="1220788"/>
          </a:xfrm>
          <a:prstGeom prst="roundRect">
            <a:avLst>
              <a:gd name="adj" fmla="val 19069"/>
            </a:avLst>
          </a:prstGeom>
          <a:solidFill>
            <a:srgbClr val="FFF0DC"/>
          </a:solidFill>
          <a:ln w="28575" algn="ctr">
            <a:solidFill>
              <a:srgbClr val="FFF0DC"/>
            </a:solidFill>
            <a:round/>
            <a:headEnd/>
            <a:tailEnd/>
          </a:ln>
          <a:effectLst>
            <a:outerShdw blurRad="50800" dist="38100" dir="2700000" algn="tl" rotWithShape="0">
              <a:prstClr val="black">
                <a:alpha val="40000"/>
              </a:prstClr>
            </a:outerShdw>
          </a:effectLst>
        </p:spPr>
        <p:txBody>
          <a:bodyPr wrap="none" anchor="ctr"/>
          <a:lstStyle/>
          <a:p>
            <a:r>
              <a:rPr lang="ja-JP" altLang="en-US" dirty="0">
                <a:solidFill>
                  <a:srgbClr val="C84600"/>
                </a:solidFill>
              </a:rPr>
              <a:t>ニュートンの運動の法則は、古典力学、古典物理学の</a:t>
            </a:r>
          </a:p>
          <a:p>
            <a:r>
              <a:rPr lang="ja-JP" altLang="en-US" dirty="0">
                <a:solidFill>
                  <a:srgbClr val="C84600"/>
                </a:solidFill>
              </a:rPr>
              <a:t>基本となる最も重要な法則である。</a:t>
            </a:r>
            <a:endParaRPr kumimoji="0" lang="ja-JP" altLang="en-US" dirty="0">
              <a:solidFill>
                <a:srgbClr val="C84600"/>
              </a:solidFill>
            </a:endParaRPr>
          </a:p>
        </p:txBody>
      </p:sp>
      <p:sp>
        <p:nvSpPr>
          <p:cNvPr id="33" name="Rectangle 3"/>
          <p:cNvSpPr>
            <a:spLocks noChangeArrowheads="1"/>
          </p:cNvSpPr>
          <p:nvPr/>
        </p:nvSpPr>
        <p:spPr bwMode="auto">
          <a:xfrm>
            <a:off x="179388" y="1040839"/>
            <a:ext cx="8459787"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tabLst>
                <a:tab pos="4937125" algn="l"/>
              </a:tabLst>
            </a:pPr>
            <a:r>
              <a:rPr lang="ja-JP" altLang="en-US" dirty="0">
                <a:solidFill>
                  <a:srgbClr val="000000"/>
                </a:solidFill>
              </a:rPr>
              <a:t>　　　　　　　　　　　　　　　　　　物体に力が働かなければ</a:t>
            </a:r>
          </a:p>
          <a:p>
            <a:r>
              <a:rPr lang="ja-JP" altLang="en-US" dirty="0">
                <a:solidFill>
                  <a:srgbClr val="000000"/>
                </a:solidFill>
              </a:rPr>
              <a:t>　静止または等速度運動をそのまま続ける。</a:t>
            </a:r>
            <a:endParaRPr lang="ja-JP" altLang="en-US" b="1" dirty="0">
              <a:solidFill>
                <a:srgbClr val="000000"/>
              </a:solidFill>
            </a:endParaRPr>
          </a:p>
        </p:txBody>
      </p:sp>
      <p:sp>
        <p:nvSpPr>
          <p:cNvPr id="34" name="AutoShape 9"/>
          <p:cNvSpPr>
            <a:spLocks noChangeArrowheads="1"/>
          </p:cNvSpPr>
          <p:nvPr/>
        </p:nvSpPr>
        <p:spPr bwMode="auto">
          <a:xfrm>
            <a:off x="130175" y="991626"/>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5" name="Rectangle 10"/>
          <p:cNvSpPr>
            <a:spLocks noChangeArrowheads="1"/>
          </p:cNvSpPr>
          <p:nvPr/>
        </p:nvSpPr>
        <p:spPr bwMode="auto">
          <a:xfrm>
            <a:off x="7596188" y="1472639"/>
            <a:ext cx="11795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dirty="0">
                <a:solidFill>
                  <a:srgbClr val="3333CC"/>
                </a:solidFill>
              </a:rPr>
              <a:t>慣性</a:t>
            </a:r>
          </a:p>
        </p:txBody>
      </p:sp>
      <p:sp>
        <p:nvSpPr>
          <p:cNvPr id="36" name="Rectangle 30"/>
          <p:cNvSpPr>
            <a:spLocks noChangeArrowheads="1"/>
          </p:cNvSpPr>
          <p:nvPr/>
        </p:nvSpPr>
        <p:spPr bwMode="auto">
          <a:xfrm>
            <a:off x="277178" y="1035367"/>
            <a:ext cx="34772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第</a:t>
            </a:r>
            <a:r>
              <a:rPr lang="en-US" altLang="ja-JP" dirty="0">
                <a:solidFill>
                  <a:srgbClr val="000000"/>
                </a:solidFill>
              </a:rPr>
              <a:t>1</a:t>
            </a:r>
            <a:r>
              <a:rPr lang="ja-JP" altLang="en-US" dirty="0">
                <a:solidFill>
                  <a:srgbClr val="000000"/>
                </a:solidFill>
              </a:rPr>
              <a:t>法則</a:t>
            </a:r>
            <a:r>
              <a:rPr lang="en-US" altLang="ja-JP" dirty="0">
                <a:solidFill>
                  <a:srgbClr val="000000"/>
                </a:solidFill>
              </a:rPr>
              <a:t>(</a:t>
            </a:r>
            <a:r>
              <a:rPr lang="ja-JP" altLang="en-US" dirty="0">
                <a:solidFill>
                  <a:srgbClr val="3333CC"/>
                </a:solidFill>
              </a:rPr>
              <a:t>慣性の法則</a:t>
            </a:r>
            <a:r>
              <a:rPr lang="en-US" altLang="ja-JP" dirty="0">
                <a:solidFill>
                  <a:srgbClr val="000000"/>
                </a:solidFill>
              </a:rPr>
              <a:t>)</a:t>
            </a:r>
          </a:p>
        </p:txBody>
      </p:sp>
      <p:sp>
        <p:nvSpPr>
          <p:cNvPr id="38" name="Rectangle 5"/>
          <p:cNvSpPr>
            <a:spLocks noChangeArrowheads="1"/>
          </p:cNvSpPr>
          <p:nvPr/>
        </p:nvSpPr>
        <p:spPr bwMode="auto">
          <a:xfrm>
            <a:off x="179388" y="2166376"/>
            <a:ext cx="34972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第</a:t>
            </a:r>
            <a:r>
              <a:rPr lang="en-US" altLang="ja-JP" dirty="0">
                <a:solidFill>
                  <a:srgbClr val="000000"/>
                </a:solidFill>
              </a:rPr>
              <a:t>2</a:t>
            </a:r>
            <a:r>
              <a:rPr lang="ja-JP" altLang="en-US" dirty="0">
                <a:solidFill>
                  <a:srgbClr val="000000"/>
                </a:solidFill>
              </a:rPr>
              <a:t>法則</a:t>
            </a:r>
            <a:r>
              <a:rPr lang="en-US" altLang="ja-JP" dirty="0">
                <a:solidFill>
                  <a:srgbClr val="000000"/>
                </a:solidFill>
              </a:rPr>
              <a:t>(</a:t>
            </a:r>
            <a:r>
              <a:rPr lang="ja-JP" altLang="en-US" dirty="0">
                <a:solidFill>
                  <a:srgbClr val="3333CC"/>
                </a:solidFill>
              </a:rPr>
              <a:t>運動の法則</a:t>
            </a:r>
            <a:r>
              <a:rPr lang="en-US" altLang="ja-JP" dirty="0">
                <a:solidFill>
                  <a:srgbClr val="000000"/>
                </a:solidFill>
              </a:rPr>
              <a:t>) </a:t>
            </a:r>
            <a:r>
              <a:rPr lang="ja-JP" altLang="en-US" dirty="0">
                <a:solidFill>
                  <a:srgbClr val="000000"/>
                </a:solidFill>
              </a:rPr>
              <a:t>　</a:t>
            </a:r>
          </a:p>
        </p:txBody>
      </p:sp>
      <p:sp>
        <p:nvSpPr>
          <p:cNvPr id="39" name="Rectangle 7"/>
          <p:cNvSpPr>
            <a:spLocks noChangeArrowheads="1"/>
          </p:cNvSpPr>
          <p:nvPr/>
        </p:nvSpPr>
        <p:spPr bwMode="auto">
          <a:xfrm>
            <a:off x="7451725" y="2671201"/>
            <a:ext cx="1404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F </a:t>
            </a:r>
            <a:r>
              <a:rPr lang="en-US" altLang="ja-JP" dirty="0">
                <a:solidFill>
                  <a:srgbClr val="000000"/>
                </a:solidFill>
                <a:latin typeface="Bookman Old Style" pitchFamily="18" charset="0"/>
              </a:rPr>
              <a:t>=</a:t>
            </a:r>
            <a:r>
              <a:rPr lang="en-US" altLang="ja-JP" sz="1200" b="1" i="1" dirty="0">
                <a:solidFill>
                  <a:srgbClr val="000000"/>
                </a:solidFill>
                <a:latin typeface="Bookman Old Style" pitchFamily="18" charset="0"/>
              </a:rPr>
              <a:t> </a:t>
            </a:r>
            <a:r>
              <a:rPr lang="en-US" altLang="ja-JP" i="1" dirty="0">
                <a:solidFill>
                  <a:srgbClr val="000000"/>
                </a:solidFill>
                <a:latin typeface="Bookman Old Style" pitchFamily="18" charset="0"/>
              </a:rPr>
              <a:t>m</a:t>
            </a:r>
            <a:r>
              <a:rPr lang="en-US" altLang="ja-JP" sz="1200" i="1" dirty="0">
                <a:solidFill>
                  <a:srgbClr val="000000"/>
                </a:solidFill>
                <a:latin typeface="Bookman Old Style" pitchFamily="18" charset="0"/>
              </a:rPr>
              <a:t> </a:t>
            </a:r>
            <a:r>
              <a:rPr lang="en-US" altLang="ja-JP" b="1" i="1" dirty="0">
                <a:solidFill>
                  <a:srgbClr val="000000"/>
                </a:solidFill>
                <a:latin typeface="Bookman Old Style" pitchFamily="18" charset="0"/>
              </a:rPr>
              <a:t>a</a:t>
            </a:r>
          </a:p>
        </p:txBody>
      </p:sp>
      <p:sp>
        <p:nvSpPr>
          <p:cNvPr id="40" name="AutoShape 12"/>
          <p:cNvSpPr>
            <a:spLocks noChangeArrowheads="1"/>
          </p:cNvSpPr>
          <p:nvPr/>
        </p:nvSpPr>
        <p:spPr bwMode="auto">
          <a:xfrm>
            <a:off x="130175" y="2117164"/>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42" name="Rectangle 65"/>
          <p:cNvSpPr>
            <a:spLocks noChangeArrowheads="1"/>
          </p:cNvSpPr>
          <p:nvPr/>
        </p:nvSpPr>
        <p:spPr bwMode="auto">
          <a:xfrm>
            <a:off x="179388" y="2668722"/>
            <a:ext cx="89646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　物体の</a:t>
            </a:r>
            <a:r>
              <a:rPr lang="ja-JP" altLang="en-US" b="1" dirty="0">
                <a:solidFill>
                  <a:srgbClr val="000000"/>
                </a:solidFill>
              </a:rPr>
              <a:t>質量</a:t>
            </a:r>
            <a:r>
              <a:rPr lang="en-US" altLang="ja-JP" i="1" dirty="0">
                <a:solidFill>
                  <a:srgbClr val="000000"/>
                </a:solidFill>
                <a:latin typeface="Bookman Old Style" pitchFamily="18" charset="0"/>
              </a:rPr>
              <a:t>m</a:t>
            </a:r>
            <a:r>
              <a:rPr lang="ja-JP" altLang="en-US" dirty="0">
                <a:solidFill>
                  <a:srgbClr val="000000"/>
                </a:solidFill>
              </a:rPr>
              <a:t>と物体の</a:t>
            </a:r>
            <a:r>
              <a:rPr lang="ja-JP" altLang="en-US" b="1" dirty="0">
                <a:solidFill>
                  <a:srgbClr val="000000"/>
                </a:solidFill>
              </a:rPr>
              <a:t>加速度</a:t>
            </a:r>
            <a:r>
              <a:rPr lang="en-US" altLang="ja-JP" b="1" i="1" dirty="0">
                <a:solidFill>
                  <a:srgbClr val="000000"/>
                </a:solidFill>
                <a:latin typeface="Bookman Old Style" pitchFamily="18" charset="0"/>
              </a:rPr>
              <a:t>a</a:t>
            </a:r>
            <a:r>
              <a:rPr lang="ja-JP" altLang="en-US" dirty="0">
                <a:solidFill>
                  <a:srgbClr val="000000"/>
                </a:solidFill>
              </a:rPr>
              <a:t>の積に等しい。</a:t>
            </a:r>
          </a:p>
        </p:txBody>
      </p:sp>
      <p:sp>
        <p:nvSpPr>
          <p:cNvPr id="43" name="Rectangle 66"/>
          <p:cNvSpPr>
            <a:spLocks noChangeArrowheads="1"/>
          </p:cNvSpPr>
          <p:nvPr/>
        </p:nvSpPr>
        <p:spPr bwMode="auto">
          <a:xfrm>
            <a:off x="3760788" y="2166376"/>
            <a:ext cx="48879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物体に作用する</a:t>
            </a:r>
            <a:r>
              <a:rPr lang="ja-JP" altLang="en-US" b="1" dirty="0">
                <a:solidFill>
                  <a:srgbClr val="000000"/>
                </a:solidFill>
              </a:rPr>
              <a:t>力</a:t>
            </a:r>
            <a:r>
              <a:rPr lang="ja-JP" altLang="en-US" dirty="0">
                <a:solidFill>
                  <a:srgbClr val="000000"/>
                </a:solidFill>
              </a:rPr>
              <a:t>の総和</a:t>
            </a:r>
            <a:r>
              <a:rPr lang="en-US" altLang="ja-JP" b="1" i="1" dirty="0">
                <a:solidFill>
                  <a:srgbClr val="000000"/>
                </a:solidFill>
                <a:latin typeface="Bookman Old Style" pitchFamily="18" charset="0"/>
              </a:rPr>
              <a:t>F </a:t>
            </a:r>
            <a:r>
              <a:rPr lang="ja-JP" altLang="en-US" dirty="0">
                <a:solidFill>
                  <a:srgbClr val="000000"/>
                </a:solidFill>
              </a:rPr>
              <a:t>は</a:t>
            </a:r>
          </a:p>
        </p:txBody>
      </p:sp>
      <p:sp>
        <p:nvSpPr>
          <p:cNvPr id="18" name="Rectangle 11"/>
          <p:cNvSpPr>
            <a:spLocks noChangeArrowheads="1"/>
          </p:cNvSpPr>
          <p:nvPr/>
        </p:nvSpPr>
        <p:spPr bwMode="auto">
          <a:xfrm>
            <a:off x="210820" y="3729038"/>
            <a:ext cx="784383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ja-JP" altLang="en-US" dirty="0">
                <a:solidFill>
                  <a:srgbClr val="000000"/>
                </a:solidFill>
              </a:rPr>
              <a:t>　　物体</a:t>
            </a:r>
            <a:r>
              <a:rPr lang="en-US" altLang="ja-JP" dirty="0">
                <a:solidFill>
                  <a:srgbClr val="000000"/>
                </a:solidFill>
              </a:rPr>
              <a:t>A</a:t>
            </a:r>
            <a:r>
              <a:rPr lang="ja-JP" altLang="en-US" dirty="0">
                <a:solidFill>
                  <a:srgbClr val="000000"/>
                </a:solidFill>
              </a:rPr>
              <a:t>が物体</a:t>
            </a:r>
            <a:r>
              <a:rPr lang="en-US" altLang="ja-JP" dirty="0">
                <a:solidFill>
                  <a:srgbClr val="000000"/>
                </a:solidFill>
              </a:rPr>
              <a:t>B</a:t>
            </a:r>
            <a:r>
              <a:rPr lang="ja-JP" altLang="en-US" dirty="0">
                <a:solidFill>
                  <a:srgbClr val="000000"/>
                </a:solidFill>
              </a:rPr>
              <a:t>に力</a:t>
            </a:r>
            <a:r>
              <a:rPr lang="en-US" altLang="ja-JP" b="1" i="1" dirty="0">
                <a:solidFill>
                  <a:srgbClr val="000000"/>
                </a:solidFill>
                <a:latin typeface="Bookman Old Style" pitchFamily="18" charset="0"/>
              </a:rPr>
              <a:t>F</a:t>
            </a:r>
            <a:r>
              <a:rPr lang="en-US" altLang="ja-JP" dirty="0">
                <a:solidFill>
                  <a:srgbClr val="000000"/>
                </a:solidFill>
              </a:rPr>
              <a:t> </a:t>
            </a:r>
            <a:r>
              <a:rPr lang="ja-JP" altLang="en-US" dirty="0">
                <a:solidFill>
                  <a:srgbClr val="000000"/>
                </a:solidFill>
              </a:rPr>
              <a:t>（</a:t>
            </a:r>
            <a:r>
              <a:rPr lang="ja-JP" altLang="en-US" b="1" dirty="0">
                <a:solidFill>
                  <a:srgbClr val="3333CC"/>
                </a:solidFill>
              </a:rPr>
              <a:t>作用</a:t>
            </a:r>
            <a:r>
              <a:rPr lang="ja-JP" altLang="en-US" dirty="0">
                <a:solidFill>
                  <a:srgbClr val="000000"/>
                </a:solidFill>
              </a:rPr>
              <a:t>）を及ぼすとき</a:t>
            </a:r>
            <a:r>
              <a:rPr lang="en-US" altLang="ja-JP" dirty="0">
                <a:solidFill>
                  <a:srgbClr val="000000"/>
                </a:solidFill>
              </a:rPr>
              <a:t>, </a:t>
            </a:r>
          </a:p>
          <a:p>
            <a:pPr>
              <a:spcBef>
                <a:spcPct val="0"/>
              </a:spcBef>
            </a:pPr>
            <a:r>
              <a:rPr lang="ja-JP" altLang="en-US" dirty="0">
                <a:solidFill>
                  <a:srgbClr val="000000"/>
                </a:solidFill>
              </a:rPr>
              <a:t>　　物体</a:t>
            </a:r>
            <a:r>
              <a:rPr lang="en-US" altLang="ja-JP" dirty="0">
                <a:solidFill>
                  <a:srgbClr val="000000"/>
                </a:solidFill>
              </a:rPr>
              <a:t>A</a:t>
            </a:r>
            <a:r>
              <a:rPr lang="ja-JP" altLang="en-US" dirty="0">
                <a:solidFill>
                  <a:srgbClr val="000000"/>
                </a:solidFill>
              </a:rPr>
              <a:t>は物体</a:t>
            </a:r>
            <a:r>
              <a:rPr lang="en-US" altLang="ja-JP" dirty="0">
                <a:solidFill>
                  <a:srgbClr val="000000"/>
                </a:solidFill>
              </a:rPr>
              <a:t>B</a:t>
            </a:r>
            <a:r>
              <a:rPr lang="ja-JP" altLang="en-US" dirty="0">
                <a:solidFill>
                  <a:srgbClr val="000000"/>
                </a:solidFill>
              </a:rPr>
              <a:t>から </a:t>
            </a:r>
            <a:r>
              <a:rPr lang="en-US" altLang="ja-JP" dirty="0">
                <a:solidFill>
                  <a:srgbClr val="000000"/>
                </a:solidFill>
                <a:latin typeface="Bookman Old Style" pitchFamily="18" charset="0"/>
              </a:rPr>
              <a:t>–</a:t>
            </a:r>
            <a:r>
              <a:rPr lang="en-US" altLang="ja-JP" b="1" i="1" dirty="0">
                <a:solidFill>
                  <a:srgbClr val="000000"/>
                </a:solidFill>
                <a:latin typeface="Bookman Old Style" pitchFamily="18" charset="0"/>
              </a:rPr>
              <a:t>F</a:t>
            </a:r>
            <a:r>
              <a:rPr lang="en-US" altLang="ja-JP" dirty="0">
                <a:solidFill>
                  <a:srgbClr val="000000"/>
                </a:solidFill>
              </a:rPr>
              <a:t> </a:t>
            </a:r>
            <a:r>
              <a:rPr lang="ja-JP" altLang="en-US" dirty="0">
                <a:solidFill>
                  <a:srgbClr val="000000"/>
                </a:solidFill>
              </a:rPr>
              <a:t>の力（</a:t>
            </a:r>
            <a:r>
              <a:rPr lang="ja-JP" altLang="en-US" b="1" dirty="0">
                <a:solidFill>
                  <a:srgbClr val="3333CC"/>
                </a:solidFill>
              </a:rPr>
              <a:t>反作用</a:t>
            </a:r>
            <a:r>
              <a:rPr lang="ja-JP" altLang="en-US" dirty="0">
                <a:solidFill>
                  <a:srgbClr val="000000"/>
                </a:solidFill>
              </a:rPr>
              <a:t>）を受ける。</a:t>
            </a:r>
          </a:p>
        </p:txBody>
      </p:sp>
      <p:sp>
        <p:nvSpPr>
          <p:cNvPr id="19" name="爆発 1 18"/>
          <p:cNvSpPr/>
          <p:nvPr/>
        </p:nvSpPr>
        <p:spPr bwMode="auto">
          <a:xfrm>
            <a:off x="3947160" y="-45720"/>
            <a:ext cx="2270760" cy="1219200"/>
          </a:xfrm>
          <a:prstGeom prst="irregularSeal1">
            <a:avLst/>
          </a:prstGeom>
          <a:solidFill>
            <a:srgbClr val="FFFF66"/>
          </a:solidFill>
          <a:ln w="28575" cap="flat" cmpd="sng" algn="ctr">
            <a:solidFill>
              <a:srgbClr val="FFFF00"/>
            </a:solidFill>
            <a:prstDash val="solid"/>
            <a:round/>
            <a:headEnd type="none" w="med" len="med"/>
            <a:tailEnd type="none" w="med" len="med"/>
          </a:ln>
          <a:effectLst>
            <a:glow rad="228600">
              <a:schemeClr val="accent2">
                <a:satMod val="175000"/>
                <a:alpha val="40000"/>
              </a:schemeClr>
            </a:glow>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dirty="0">
              <a:ln>
                <a:noFill/>
              </a:ln>
              <a:solidFill>
                <a:srgbClr val="FF0000"/>
              </a:solidFill>
              <a:effectLst/>
              <a:latin typeface="Times New Roman" pitchFamily="18" charset="0"/>
              <a:ea typeface="ＭＳ Ｐゴシック" pitchFamily="50" charset="-128"/>
            </a:endParaRPr>
          </a:p>
        </p:txBody>
      </p:sp>
      <p:sp>
        <p:nvSpPr>
          <p:cNvPr id="20" name="正方形/長方形 19"/>
          <p:cNvSpPr/>
          <p:nvPr/>
        </p:nvSpPr>
        <p:spPr>
          <a:xfrm>
            <a:off x="4282298" y="242283"/>
            <a:ext cx="1736373" cy="584775"/>
          </a:xfrm>
          <a:prstGeom prst="rect">
            <a:avLst/>
          </a:prstGeom>
        </p:spPr>
        <p:txBody>
          <a:bodyPr wrap="none">
            <a:spAutoFit/>
          </a:bodyPr>
          <a:lstStyle/>
          <a:p>
            <a:pPr lvl="0" algn="ctr"/>
            <a:r>
              <a:rPr lang="ja-JP" altLang="en-US" sz="3200" b="1" dirty="0">
                <a:solidFill>
                  <a:srgbClr val="FF0000"/>
                </a:solidFill>
                <a:ea typeface="ＭＳ Ｐゴシック" pitchFamily="50" charset="-128"/>
              </a:rPr>
              <a:t>覚える！</a:t>
            </a:r>
          </a:p>
        </p:txBody>
      </p:sp>
    </p:spTree>
    <p:extLst>
      <p:ext uri="{BB962C8B-B14F-4D97-AF65-F5344CB8AC3E}">
        <p14:creationId xmlns:p14="http://schemas.microsoft.com/office/powerpoint/2010/main" val="363899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par>
                                <p:cTn id="10" presetID="53" presetClass="entr" presetSubtype="16" repeatCount="5000" fill="hold" grpId="0" nodeType="with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200" fill="hold"/>
                                        <p:tgtEl>
                                          <p:spTgt spid="19"/>
                                        </p:tgtEl>
                                        <p:attrNameLst>
                                          <p:attrName>ppt_w</p:attrName>
                                        </p:attrNameLst>
                                      </p:cBhvr>
                                      <p:tavLst>
                                        <p:tav tm="0">
                                          <p:val>
                                            <p:fltVal val="0"/>
                                          </p:val>
                                        </p:tav>
                                        <p:tav tm="100000">
                                          <p:val>
                                            <p:strVal val="#ppt_w"/>
                                          </p:val>
                                        </p:tav>
                                      </p:tavLst>
                                    </p:anim>
                                    <p:anim calcmode="lin" valueType="num">
                                      <p:cBhvr>
                                        <p:cTn id="13" dur="200" fill="hold"/>
                                        <p:tgtEl>
                                          <p:spTgt spid="19"/>
                                        </p:tgtEl>
                                        <p:attrNameLst>
                                          <p:attrName>ppt_h</p:attrName>
                                        </p:attrNameLst>
                                      </p:cBhvr>
                                      <p:tavLst>
                                        <p:tav tm="0">
                                          <p:val>
                                            <p:fltVal val="0"/>
                                          </p:val>
                                        </p:tav>
                                        <p:tav tm="100000">
                                          <p:val>
                                            <p:strVal val="#ppt_h"/>
                                          </p:val>
                                        </p:tav>
                                      </p:tavLst>
                                    </p:anim>
                                    <p:animEffect transition="in" filter="fade">
                                      <p:cBhvr>
                                        <p:cTn id="14" dur="2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395288" y="419100"/>
            <a:ext cx="8307387" cy="1350963"/>
            <a:chOff x="251" y="380"/>
            <a:chExt cx="5233" cy="851"/>
          </a:xfrm>
        </p:grpSpPr>
        <p:sp>
          <p:nvSpPr>
            <p:cNvPr id="5226" name="Freeform 5"/>
            <p:cNvSpPr>
              <a:spLocks/>
            </p:cNvSpPr>
            <p:nvPr/>
          </p:nvSpPr>
          <p:spPr bwMode="auto">
            <a:xfrm>
              <a:off x="4653" y="517"/>
              <a:ext cx="228" cy="140"/>
            </a:xfrm>
            <a:custGeom>
              <a:avLst/>
              <a:gdLst>
                <a:gd name="T0" fmla="*/ 0 w 246"/>
                <a:gd name="T1" fmla="*/ 62 h 128"/>
                <a:gd name="T2" fmla="*/ 95 w 246"/>
                <a:gd name="T3" fmla="*/ 5 h 128"/>
                <a:gd name="T4" fmla="*/ 170 w 246"/>
                <a:gd name="T5" fmla="*/ 32 h 128"/>
                <a:gd name="T6" fmla="*/ 203 w 246"/>
                <a:gd name="T7" fmla="*/ 71 h 128"/>
                <a:gd name="T8" fmla="*/ 228 w 246"/>
                <a:gd name="T9" fmla="*/ 14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7" name="Freeform 6"/>
            <p:cNvSpPr>
              <a:spLocks/>
            </p:cNvSpPr>
            <p:nvPr/>
          </p:nvSpPr>
          <p:spPr bwMode="auto">
            <a:xfrm>
              <a:off x="5094" y="622"/>
              <a:ext cx="210" cy="110"/>
            </a:xfrm>
            <a:custGeom>
              <a:avLst/>
              <a:gdLst>
                <a:gd name="T0" fmla="*/ 0 w 246"/>
                <a:gd name="T1" fmla="*/ 49 h 128"/>
                <a:gd name="T2" fmla="*/ 87 w 246"/>
                <a:gd name="T3" fmla="*/ 4 h 128"/>
                <a:gd name="T4" fmla="*/ 156 w 246"/>
                <a:gd name="T5" fmla="*/ 25 h 128"/>
                <a:gd name="T6" fmla="*/ 187 w 246"/>
                <a:gd name="T7" fmla="*/ 56 h 128"/>
                <a:gd name="T8" fmla="*/ 210 w 246"/>
                <a:gd name="T9" fmla="*/ 11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8" name="Freeform 7"/>
            <p:cNvSpPr>
              <a:spLocks/>
            </p:cNvSpPr>
            <p:nvPr/>
          </p:nvSpPr>
          <p:spPr bwMode="auto">
            <a:xfrm>
              <a:off x="4314" y="484"/>
              <a:ext cx="228" cy="128"/>
            </a:xfrm>
            <a:custGeom>
              <a:avLst/>
              <a:gdLst>
                <a:gd name="T0" fmla="*/ 0 w 246"/>
                <a:gd name="T1" fmla="*/ 57 h 128"/>
                <a:gd name="T2" fmla="*/ 95 w 246"/>
                <a:gd name="T3" fmla="*/ 5 h 128"/>
                <a:gd name="T4" fmla="*/ 170 w 246"/>
                <a:gd name="T5" fmla="*/ 29 h 128"/>
                <a:gd name="T6" fmla="*/ 203 w 246"/>
                <a:gd name="T7" fmla="*/ 65 h 128"/>
                <a:gd name="T8" fmla="*/ 228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9" name="Freeform 8"/>
            <p:cNvSpPr>
              <a:spLocks/>
            </p:cNvSpPr>
            <p:nvPr/>
          </p:nvSpPr>
          <p:spPr bwMode="auto">
            <a:xfrm>
              <a:off x="3765" y="466"/>
              <a:ext cx="246" cy="128"/>
            </a:xfrm>
            <a:custGeom>
              <a:avLst/>
              <a:gdLst>
                <a:gd name="T0" fmla="*/ 0 w 246"/>
                <a:gd name="T1" fmla="*/ 57 h 128"/>
                <a:gd name="T2" fmla="*/ 102 w 246"/>
                <a:gd name="T3" fmla="*/ 5 h 128"/>
                <a:gd name="T4" fmla="*/ 183 w 246"/>
                <a:gd name="T5" fmla="*/ 29 h 128"/>
                <a:gd name="T6" fmla="*/ 219 w 246"/>
                <a:gd name="T7" fmla="*/ 65 h 128"/>
                <a:gd name="T8" fmla="*/ 246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30" name="Freeform 9"/>
            <p:cNvSpPr>
              <a:spLocks/>
            </p:cNvSpPr>
            <p:nvPr/>
          </p:nvSpPr>
          <p:spPr bwMode="auto">
            <a:xfrm>
              <a:off x="3375" y="421"/>
              <a:ext cx="246" cy="128"/>
            </a:xfrm>
            <a:custGeom>
              <a:avLst/>
              <a:gdLst>
                <a:gd name="T0" fmla="*/ 0 w 246"/>
                <a:gd name="T1" fmla="*/ 57 h 128"/>
                <a:gd name="T2" fmla="*/ 102 w 246"/>
                <a:gd name="T3" fmla="*/ 5 h 128"/>
                <a:gd name="T4" fmla="*/ 183 w 246"/>
                <a:gd name="T5" fmla="*/ 29 h 128"/>
                <a:gd name="T6" fmla="*/ 219 w 246"/>
                <a:gd name="T7" fmla="*/ 65 h 128"/>
                <a:gd name="T8" fmla="*/ 246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31" name="Freeform 10"/>
            <p:cNvSpPr>
              <a:spLocks/>
            </p:cNvSpPr>
            <p:nvPr/>
          </p:nvSpPr>
          <p:spPr bwMode="auto">
            <a:xfrm>
              <a:off x="4618" y="518"/>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2" name="Line 11"/>
            <p:cNvSpPr>
              <a:spLocks noChangeShapeType="1"/>
            </p:cNvSpPr>
            <p:nvPr/>
          </p:nvSpPr>
          <p:spPr bwMode="auto">
            <a:xfrm>
              <a:off x="4590" y="569"/>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33" name="Freeform 12"/>
            <p:cNvSpPr>
              <a:spLocks/>
            </p:cNvSpPr>
            <p:nvPr/>
          </p:nvSpPr>
          <p:spPr bwMode="auto">
            <a:xfrm>
              <a:off x="3328" y="413"/>
              <a:ext cx="315" cy="331"/>
            </a:xfrm>
            <a:custGeom>
              <a:avLst/>
              <a:gdLst>
                <a:gd name="T0" fmla="*/ 121 w 373"/>
                <a:gd name="T1" fmla="*/ 316 h 332"/>
                <a:gd name="T2" fmla="*/ 25 w 373"/>
                <a:gd name="T3" fmla="*/ 251 h 332"/>
                <a:gd name="T4" fmla="*/ 25 w 373"/>
                <a:gd name="T5" fmla="*/ 90 h 332"/>
                <a:gd name="T6" fmla="*/ 176 w 373"/>
                <a:gd name="T7" fmla="*/ 9 h 332"/>
                <a:gd name="T8" fmla="*/ 306 w 373"/>
                <a:gd name="T9" fmla="*/ 147 h 332"/>
                <a:gd name="T10" fmla="*/ 231 w 373"/>
                <a:gd name="T11" fmla="*/ 300 h 332"/>
                <a:gd name="T12" fmla="*/ 121 w 373"/>
                <a:gd name="T13" fmla="*/ 316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4" name="Line 13"/>
            <p:cNvSpPr>
              <a:spLocks noChangeShapeType="1"/>
            </p:cNvSpPr>
            <p:nvPr/>
          </p:nvSpPr>
          <p:spPr bwMode="auto">
            <a:xfrm>
              <a:off x="3301" y="454"/>
              <a:ext cx="356"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35" name="Freeform 14"/>
            <p:cNvSpPr>
              <a:spLocks/>
            </p:cNvSpPr>
            <p:nvPr/>
          </p:nvSpPr>
          <p:spPr bwMode="auto">
            <a:xfrm>
              <a:off x="2979" y="698"/>
              <a:ext cx="615" cy="533"/>
            </a:xfrm>
            <a:custGeom>
              <a:avLst/>
              <a:gdLst>
                <a:gd name="T0" fmla="*/ 321 w 615"/>
                <a:gd name="T1" fmla="*/ 345 h 533"/>
                <a:gd name="T2" fmla="*/ 150 w 615"/>
                <a:gd name="T3" fmla="*/ 497 h 533"/>
                <a:gd name="T4" fmla="*/ 19 w 615"/>
                <a:gd name="T5" fmla="*/ 489 h 533"/>
                <a:gd name="T6" fmla="*/ 266 w 615"/>
                <a:gd name="T7" fmla="*/ 230 h 533"/>
                <a:gd name="T8" fmla="*/ 334 w 615"/>
                <a:gd name="T9" fmla="*/ 146 h 533"/>
                <a:gd name="T10" fmla="*/ 136 w 615"/>
                <a:gd name="T11" fmla="*/ 113 h 533"/>
                <a:gd name="T12" fmla="*/ 136 w 615"/>
                <a:gd name="T13" fmla="*/ 64 h 533"/>
                <a:gd name="T14" fmla="*/ 185 w 615"/>
                <a:gd name="T15" fmla="*/ 24 h 533"/>
                <a:gd name="T16" fmla="*/ 247 w 615"/>
                <a:gd name="T17" fmla="*/ 20 h 533"/>
                <a:gd name="T18" fmla="*/ 397 w 615"/>
                <a:gd name="T19" fmla="*/ 9 h 533"/>
                <a:gd name="T20" fmla="*/ 499 w 615"/>
                <a:gd name="T21" fmla="*/ 32 h 533"/>
                <a:gd name="T22" fmla="*/ 588 w 615"/>
                <a:gd name="T23" fmla="*/ 17 h 533"/>
                <a:gd name="T24" fmla="*/ 595 w 615"/>
                <a:gd name="T25" fmla="*/ 132 h 533"/>
                <a:gd name="T26" fmla="*/ 465 w 615"/>
                <a:gd name="T27" fmla="*/ 337 h 533"/>
                <a:gd name="T28" fmla="*/ 382 w 615"/>
                <a:gd name="T29" fmla="*/ 497 h 533"/>
                <a:gd name="T30" fmla="*/ 273 w 615"/>
                <a:gd name="T31" fmla="*/ 497 h 533"/>
                <a:gd name="T32" fmla="*/ 321 w 615"/>
                <a:gd name="T33" fmla="*/ 345 h 5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5"/>
                <a:gd name="T52" fmla="*/ 0 h 533"/>
                <a:gd name="T53" fmla="*/ 615 w 615"/>
                <a:gd name="T54" fmla="*/ 533 h 5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5" h="533">
                  <a:moveTo>
                    <a:pt x="321" y="345"/>
                  </a:moveTo>
                  <a:cubicBezTo>
                    <a:pt x="308" y="349"/>
                    <a:pt x="199" y="472"/>
                    <a:pt x="150" y="497"/>
                  </a:cubicBezTo>
                  <a:cubicBezTo>
                    <a:pt x="99" y="521"/>
                    <a:pt x="0" y="533"/>
                    <a:pt x="19" y="489"/>
                  </a:cubicBezTo>
                  <a:cubicBezTo>
                    <a:pt x="39" y="445"/>
                    <a:pt x="214" y="287"/>
                    <a:pt x="266" y="230"/>
                  </a:cubicBezTo>
                  <a:cubicBezTo>
                    <a:pt x="319" y="172"/>
                    <a:pt x="356" y="165"/>
                    <a:pt x="334" y="146"/>
                  </a:cubicBezTo>
                  <a:cubicBezTo>
                    <a:pt x="312" y="127"/>
                    <a:pt x="169" y="127"/>
                    <a:pt x="136" y="113"/>
                  </a:cubicBezTo>
                  <a:cubicBezTo>
                    <a:pt x="103" y="99"/>
                    <a:pt x="128" y="79"/>
                    <a:pt x="136" y="64"/>
                  </a:cubicBezTo>
                  <a:cubicBezTo>
                    <a:pt x="144" y="49"/>
                    <a:pt x="166" y="31"/>
                    <a:pt x="185" y="24"/>
                  </a:cubicBezTo>
                  <a:cubicBezTo>
                    <a:pt x="204" y="17"/>
                    <a:pt x="212" y="22"/>
                    <a:pt x="247" y="20"/>
                  </a:cubicBezTo>
                  <a:cubicBezTo>
                    <a:pt x="282" y="18"/>
                    <a:pt x="354" y="7"/>
                    <a:pt x="397" y="9"/>
                  </a:cubicBezTo>
                  <a:cubicBezTo>
                    <a:pt x="439" y="11"/>
                    <a:pt x="467" y="31"/>
                    <a:pt x="499" y="32"/>
                  </a:cubicBezTo>
                  <a:cubicBezTo>
                    <a:pt x="531" y="33"/>
                    <a:pt x="573" y="0"/>
                    <a:pt x="588" y="17"/>
                  </a:cubicBezTo>
                  <a:cubicBezTo>
                    <a:pt x="604" y="34"/>
                    <a:pt x="615" y="78"/>
                    <a:pt x="595" y="132"/>
                  </a:cubicBezTo>
                  <a:cubicBezTo>
                    <a:pt x="575" y="185"/>
                    <a:pt x="500" y="276"/>
                    <a:pt x="465" y="337"/>
                  </a:cubicBezTo>
                  <a:cubicBezTo>
                    <a:pt x="430" y="398"/>
                    <a:pt x="414" y="471"/>
                    <a:pt x="382" y="497"/>
                  </a:cubicBezTo>
                  <a:cubicBezTo>
                    <a:pt x="351" y="523"/>
                    <a:pt x="283" y="522"/>
                    <a:pt x="273" y="497"/>
                  </a:cubicBezTo>
                  <a:cubicBezTo>
                    <a:pt x="263" y="471"/>
                    <a:pt x="310" y="376"/>
                    <a:pt x="321" y="345"/>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6" name="Freeform 15"/>
            <p:cNvSpPr>
              <a:spLocks/>
            </p:cNvSpPr>
            <p:nvPr/>
          </p:nvSpPr>
          <p:spPr bwMode="auto">
            <a:xfrm>
              <a:off x="3742" y="461"/>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7" name="Line 16"/>
            <p:cNvSpPr>
              <a:spLocks noChangeShapeType="1"/>
            </p:cNvSpPr>
            <p:nvPr/>
          </p:nvSpPr>
          <p:spPr bwMode="auto">
            <a:xfrm>
              <a:off x="3689" y="495"/>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38" name="Freeform 17"/>
            <p:cNvSpPr>
              <a:spLocks/>
            </p:cNvSpPr>
            <p:nvPr/>
          </p:nvSpPr>
          <p:spPr bwMode="auto">
            <a:xfrm>
              <a:off x="3489" y="730"/>
              <a:ext cx="316" cy="462"/>
            </a:xfrm>
            <a:custGeom>
              <a:avLst/>
              <a:gdLst>
                <a:gd name="T0" fmla="*/ 316 w 316"/>
                <a:gd name="T1" fmla="*/ 0 h 511"/>
                <a:gd name="T2" fmla="*/ 162 w 316"/>
                <a:gd name="T3" fmla="*/ 37 h 511"/>
                <a:gd name="T4" fmla="*/ 137 w 316"/>
                <a:gd name="T5" fmla="*/ 118 h 511"/>
                <a:gd name="T6" fmla="*/ 235 w 316"/>
                <a:gd name="T7" fmla="*/ 118 h 511"/>
                <a:gd name="T8" fmla="*/ 170 w 316"/>
                <a:gd name="T9" fmla="*/ 301 h 511"/>
                <a:gd name="T10" fmla="*/ 16 w 316"/>
                <a:gd name="T11" fmla="*/ 426 h 511"/>
                <a:gd name="T12" fmla="*/ 73 w 316"/>
                <a:gd name="T13" fmla="*/ 462 h 511"/>
                <a:gd name="T14" fmla="*/ 0 60000 65536"/>
                <a:gd name="T15" fmla="*/ 0 60000 65536"/>
                <a:gd name="T16" fmla="*/ 0 60000 65536"/>
                <a:gd name="T17" fmla="*/ 0 60000 65536"/>
                <a:gd name="T18" fmla="*/ 0 60000 65536"/>
                <a:gd name="T19" fmla="*/ 0 60000 65536"/>
                <a:gd name="T20" fmla="*/ 0 60000 65536"/>
                <a:gd name="T21" fmla="*/ 0 w 316"/>
                <a:gd name="T22" fmla="*/ 0 h 511"/>
                <a:gd name="T23" fmla="*/ 316 w 316"/>
                <a:gd name="T24" fmla="*/ 511 h 5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 h="511">
                  <a:moveTo>
                    <a:pt x="316" y="0"/>
                  </a:moveTo>
                  <a:cubicBezTo>
                    <a:pt x="254" y="9"/>
                    <a:pt x="192" y="19"/>
                    <a:pt x="162" y="41"/>
                  </a:cubicBezTo>
                  <a:cubicBezTo>
                    <a:pt x="132" y="63"/>
                    <a:pt x="125" y="115"/>
                    <a:pt x="137" y="130"/>
                  </a:cubicBezTo>
                  <a:cubicBezTo>
                    <a:pt x="149" y="145"/>
                    <a:pt x="230" y="96"/>
                    <a:pt x="235" y="130"/>
                  </a:cubicBezTo>
                  <a:cubicBezTo>
                    <a:pt x="240" y="164"/>
                    <a:pt x="206" y="276"/>
                    <a:pt x="170" y="333"/>
                  </a:cubicBezTo>
                  <a:cubicBezTo>
                    <a:pt x="134" y="390"/>
                    <a:pt x="32" y="441"/>
                    <a:pt x="16" y="471"/>
                  </a:cubicBezTo>
                  <a:cubicBezTo>
                    <a:pt x="0" y="501"/>
                    <a:pt x="36" y="506"/>
                    <a:pt x="73" y="511"/>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9" name="Freeform 18"/>
            <p:cNvSpPr>
              <a:spLocks/>
            </p:cNvSpPr>
            <p:nvPr/>
          </p:nvSpPr>
          <p:spPr bwMode="auto">
            <a:xfrm>
              <a:off x="4294" y="486"/>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0" name="Line 19"/>
            <p:cNvSpPr>
              <a:spLocks noChangeShapeType="1"/>
            </p:cNvSpPr>
            <p:nvPr/>
          </p:nvSpPr>
          <p:spPr bwMode="auto">
            <a:xfrm>
              <a:off x="4241" y="520"/>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1" name="Freeform 20"/>
            <p:cNvSpPr>
              <a:spLocks/>
            </p:cNvSpPr>
            <p:nvPr/>
          </p:nvSpPr>
          <p:spPr bwMode="auto">
            <a:xfrm>
              <a:off x="4059" y="388"/>
              <a:ext cx="373" cy="332"/>
            </a:xfrm>
            <a:custGeom>
              <a:avLst/>
              <a:gdLst>
                <a:gd name="T0" fmla="*/ 143 w 373"/>
                <a:gd name="T1" fmla="*/ 317 h 332"/>
                <a:gd name="T2" fmla="*/ 30 w 373"/>
                <a:gd name="T3" fmla="*/ 252 h 332"/>
                <a:gd name="T4" fmla="*/ 30 w 373"/>
                <a:gd name="T5" fmla="*/ 90 h 332"/>
                <a:gd name="T6" fmla="*/ 208 w 373"/>
                <a:gd name="T7" fmla="*/ 9 h 332"/>
                <a:gd name="T8" fmla="*/ 362 w 373"/>
                <a:gd name="T9" fmla="*/ 147 h 332"/>
                <a:gd name="T10" fmla="*/ 273 w 373"/>
                <a:gd name="T11" fmla="*/ 301 h 332"/>
                <a:gd name="T12" fmla="*/ 143 w 373"/>
                <a:gd name="T13" fmla="*/ 317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42" name="Line 21"/>
            <p:cNvSpPr>
              <a:spLocks noChangeShapeType="1"/>
            </p:cNvSpPr>
            <p:nvPr/>
          </p:nvSpPr>
          <p:spPr bwMode="auto">
            <a:xfrm>
              <a:off x="3991" y="454"/>
              <a:ext cx="422"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3" name="Freeform 22"/>
            <p:cNvSpPr>
              <a:spLocks/>
            </p:cNvSpPr>
            <p:nvPr/>
          </p:nvSpPr>
          <p:spPr bwMode="auto">
            <a:xfrm>
              <a:off x="4178" y="941"/>
              <a:ext cx="178" cy="279"/>
            </a:xfrm>
            <a:custGeom>
              <a:avLst/>
              <a:gdLst>
                <a:gd name="T0" fmla="*/ 178 w 170"/>
                <a:gd name="T1" fmla="*/ 0 h 279"/>
                <a:gd name="T2" fmla="*/ 135 w 170"/>
                <a:gd name="T3" fmla="*/ 179 h 279"/>
                <a:gd name="T4" fmla="*/ 25 w 170"/>
                <a:gd name="T5" fmla="*/ 276 h 279"/>
                <a:gd name="T6" fmla="*/ 0 w 170"/>
                <a:gd name="T7" fmla="*/ 163 h 279"/>
                <a:gd name="T8" fmla="*/ 0 60000 65536"/>
                <a:gd name="T9" fmla="*/ 0 60000 65536"/>
                <a:gd name="T10" fmla="*/ 0 60000 65536"/>
                <a:gd name="T11" fmla="*/ 0 60000 65536"/>
                <a:gd name="T12" fmla="*/ 0 w 170"/>
                <a:gd name="T13" fmla="*/ 0 h 279"/>
                <a:gd name="T14" fmla="*/ 170 w 170"/>
                <a:gd name="T15" fmla="*/ 279 h 279"/>
              </a:gdLst>
              <a:ahLst/>
              <a:cxnLst>
                <a:cxn ang="T8">
                  <a:pos x="T0" y="T1"/>
                </a:cxn>
                <a:cxn ang="T9">
                  <a:pos x="T2" y="T3"/>
                </a:cxn>
                <a:cxn ang="T10">
                  <a:pos x="T4" y="T5"/>
                </a:cxn>
                <a:cxn ang="T11">
                  <a:pos x="T6" y="T7"/>
                </a:cxn>
              </a:cxnLst>
              <a:rect l="T12" t="T13" r="T14" b="T15"/>
              <a:pathLst>
                <a:path w="170" h="279">
                  <a:moveTo>
                    <a:pt x="170" y="0"/>
                  </a:moveTo>
                  <a:cubicBezTo>
                    <a:pt x="161" y="66"/>
                    <a:pt x="153" y="133"/>
                    <a:pt x="129" y="179"/>
                  </a:cubicBezTo>
                  <a:cubicBezTo>
                    <a:pt x="105" y="225"/>
                    <a:pt x="45" y="279"/>
                    <a:pt x="24" y="276"/>
                  </a:cubicBezTo>
                  <a:cubicBezTo>
                    <a:pt x="3" y="273"/>
                    <a:pt x="4" y="182"/>
                    <a:pt x="0" y="163"/>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4" name="Freeform 23"/>
            <p:cNvSpPr>
              <a:spLocks/>
            </p:cNvSpPr>
            <p:nvPr/>
          </p:nvSpPr>
          <p:spPr bwMode="auto">
            <a:xfrm>
              <a:off x="5064" y="616"/>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5" name="Line 24"/>
            <p:cNvSpPr>
              <a:spLocks noChangeShapeType="1"/>
            </p:cNvSpPr>
            <p:nvPr/>
          </p:nvSpPr>
          <p:spPr bwMode="auto">
            <a:xfrm>
              <a:off x="5028" y="656"/>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6" name="Freeform 25"/>
            <p:cNvSpPr>
              <a:spLocks/>
            </p:cNvSpPr>
            <p:nvPr/>
          </p:nvSpPr>
          <p:spPr bwMode="auto">
            <a:xfrm flipH="1">
              <a:off x="803" y="510"/>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7" name="Line 26"/>
            <p:cNvSpPr>
              <a:spLocks noChangeShapeType="1"/>
            </p:cNvSpPr>
            <p:nvPr/>
          </p:nvSpPr>
          <p:spPr bwMode="auto">
            <a:xfrm flipH="1">
              <a:off x="796" y="561"/>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8" name="Freeform 27"/>
            <p:cNvSpPr>
              <a:spLocks/>
            </p:cNvSpPr>
            <p:nvPr/>
          </p:nvSpPr>
          <p:spPr bwMode="auto">
            <a:xfrm flipH="1">
              <a:off x="2045" y="405"/>
              <a:ext cx="315" cy="331"/>
            </a:xfrm>
            <a:custGeom>
              <a:avLst/>
              <a:gdLst>
                <a:gd name="T0" fmla="*/ 121 w 373"/>
                <a:gd name="T1" fmla="*/ 316 h 332"/>
                <a:gd name="T2" fmla="*/ 25 w 373"/>
                <a:gd name="T3" fmla="*/ 251 h 332"/>
                <a:gd name="T4" fmla="*/ 25 w 373"/>
                <a:gd name="T5" fmla="*/ 90 h 332"/>
                <a:gd name="T6" fmla="*/ 176 w 373"/>
                <a:gd name="T7" fmla="*/ 9 h 332"/>
                <a:gd name="T8" fmla="*/ 306 w 373"/>
                <a:gd name="T9" fmla="*/ 147 h 332"/>
                <a:gd name="T10" fmla="*/ 231 w 373"/>
                <a:gd name="T11" fmla="*/ 300 h 332"/>
                <a:gd name="T12" fmla="*/ 121 w 373"/>
                <a:gd name="T13" fmla="*/ 316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9" name="Line 28"/>
            <p:cNvSpPr>
              <a:spLocks noChangeShapeType="1"/>
            </p:cNvSpPr>
            <p:nvPr/>
          </p:nvSpPr>
          <p:spPr bwMode="auto">
            <a:xfrm flipH="1">
              <a:off x="2031" y="446"/>
              <a:ext cx="356"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0" name="Freeform 29"/>
            <p:cNvSpPr>
              <a:spLocks/>
            </p:cNvSpPr>
            <p:nvPr/>
          </p:nvSpPr>
          <p:spPr bwMode="auto">
            <a:xfrm flipH="1">
              <a:off x="1679" y="453"/>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1" name="Line 30"/>
            <p:cNvSpPr>
              <a:spLocks noChangeShapeType="1"/>
            </p:cNvSpPr>
            <p:nvPr/>
          </p:nvSpPr>
          <p:spPr bwMode="auto">
            <a:xfrm flipH="1">
              <a:off x="1697" y="487"/>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2" name="Freeform 31"/>
            <p:cNvSpPr>
              <a:spLocks/>
            </p:cNvSpPr>
            <p:nvPr/>
          </p:nvSpPr>
          <p:spPr bwMode="auto">
            <a:xfrm flipH="1">
              <a:off x="1883" y="722"/>
              <a:ext cx="316" cy="462"/>
            </a:xfrm>
            <a:custGeom>
              <a:avLst/>
              <a:gdLst>
                <a:gd name="T0" fmla="*/ 316 w 316"/>
                <a:gd name="T1" fmla="*/ 0 h 511"/>
                <a:gd name="T2" fmla="*/ 162 w 316"/>
                <a:gd name="T3" fmla="*/ 37 h 511"/>
                <a:gd name="T4" fmla="*/ 137 w 316"/>
                <a:gd name="T5" fmla="*/ 118 h 511"/>
                <a:gd name="T6" fmla="*/ 235 w 316"/>
                <a:gd name="T7" fmla="*/ 118 h 511"/>
                <a:gd name="T8" fmla="*/ 170 w 316"/>
                <a:gd name="T9" fmla="*/ 301 h 511"/>
                <a:gd name="T10" fmla="*/ 16 w 316"/>
                <a:gd name="T11" fmla="*/ 426 h 511"/>
                <a:gd name="T12" fmla="*/ 73 w 316"/>
                <a:gd name="T13" fmla="*/ 462 h 511"/>
                <a:gd name="T14" fmla="*/ 0 60000 65536"/>
                <a:gd name="T15" fmla="*/ 0 60000 65536"/>
                <a:gd name="T16" fmla="*/ 0 60000 65536"/>
                <a:gd name="T17" fmla="*/ 0 60000 65536"/>
                <a:gd name="T18" fmla="*/ 0 60000 65536"/>
                <a:gd name="T19" fmla="*/ 0 60000 65536"/>
                <a:gd name="T20" fmla="*/ 0 60000 65536"/>
                <a:gd name="T21" fmla="*/ 0 w 316"/>
                <a:gd name="T22" fmla="*/ 0 h 511"/>
                <a:gd name="T23" fmla="*/ 316 w 316"/>
                <a:gd name="T24" fmla="*/ 511 h 5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 h="511">
                  <a:moveTo>
                    <a:pt x="316" y="0"/>
                  </a:moveTo>
                  <a:cubicBezTo>
                    <a:pt x="254" y="9"/>
                    <a:pt x="192" y="19"/>
                    <a:pt x="162" y="41"/>
                  </a:cubicBezTo>
                  <a:cubicBezTo>
                    <a:pt x="132" y="63"/>
                    <a:pt x="125" y="115"/>
                    <a:pt x="137" y="130"/>
                  </a:cubicBezTo>
                  <a:cubicBezTo>
                    <a:pt x="149" y="145"/>
                    <a:pt x="230" y="96"/>
                    <a:pt x="235" y="130"/>
                  </a:cubicBezTo>
                  <a:cubicBezTo>
                    <a:pt x="240" y="164"/>
                    <a:pt x="206" y="276"/>
                    <a:pt x="170" y="333"/>
                  </a:cubicBezTo>
                  <a:cubicBezTo>
                    <a:pt x="134" y="390"/>
                    <a:pt x="32" y="441"/>
                    <a:pt x="16" y="471"/>
                  </a:cubicBezTo>
                  <a:cubicBezTo>
                    <a:pt x="0" y="501"/>
                    <a:pt x="36" y="506"/>
                    <a:pt x="73" y="511"/>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3" name="Freeform 32"/>
            <p:cNvSpPr>
              <a:spLocks/>
            </p:cNvSpPr>
            <p:nvPr/>
          </p:nvSpPr>
          <p:spPr bwMode="auto">
            <a:xfrm flipH="1">
              <a:off x="1127" y="478"/>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4" name="Line 33"/>
            <p:cNvSpPr>
              <a:spLocks noChangeShapeType="1"/>
            </p:cNvSpPr>
            <p:nvPr/>
          </p:nvSpPr>
          <p:spPr bwMode="auto">
            <a:xfrm flipH="1">
              <a:off x="1145" y="512"/>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5" name="Freeform 34"/>
            <p:cNvSpPr>
              <a:spLocks/>
            </p:cNvSpPr>
            <p:nvPr/>
          </p:nvSpPr>
          <p:spPr bwMode="auto">
            <a:xfrm flipH="1">
              <a:off x="1256" y="380"/>
              <a:ext cx="373" cy="332"/>
            </a:xfrm>
            <a:custGeom>
              <a:avLst/>
              <a:gdLst>
                <a:gd name="T0" fmla="*/ 143 w 373"/>
                <a:gd name="T1" fmla="*/ 317 h 332"/>
                <a:gd name="T2" fmla="*/ 30 w 373"/>
                <a:gd name="T3" fmla="*/ 252 h 332"/>
                <a:gd name="T4" fmla="*/ 30 w 373"/>
                <a:gd name="T5" fmla="*/ 90 h 332"/>
                <a:gd name="T6" fmla="*/ 208 w 373"/>
                <a:gd name="T7" fmla="*/ 9 h 332"/>
                <a:gd name="T8" fmla="*/ 362 w 373"/>
                <a:gd name="T9" fmla="*/ 147 h 332"/>
                <a:gd name="T10" fmla="*/ 273 w 373"/>
                <a:gd name="T11" fmla="*/ 301 h 332"/>
                <a:gd name="T12" fmla="*/ 143 w 373"/>
                <a:gd name="T13" fmla="*/ 317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56" name="Line 35"/>
            <p:cNvSpPr>
              <a:spLocks noChangeShapeType="1"/>
            </p:cNvSpPr>
            <p:nvPr/>
          </p:nvSpPr>
          <p:spPr bwMode="auto">
            <a:xfrm flipH="1">
              <a:off x="1275" y="446"/>
              <a:ext cx="422"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7" name="Freeform 36"/>
            <p:cNvSpPr>
              <a:spLocks/>
            </p:cNvSpPr>
            <p:nvPr/>
          </p:nvSpPr>
          <p:spPr bwMode="auto">
            <a:xfrm flipH="1">
              <a:off x="1332" y="933"/>
              <a:ext cx="178" cy="279"/>
            </a:xfrm>
            <a:custGeom>
              <a:avLst/>
              <a:gdLst>
                <a:gd name="T0" fmla="*/ 178 w 170"/>
                <a:gd name="T1" fmla="*/ 0 h 279"/>
                <a:gd name="T2" fmla="*/ 135 w 170"/>
                <a:gd name="T3" fmla="*/ 179 h 279"/>
                <a:gd name="T4" fmla="*/ 25 w 170"/>
                <a:gd name="T5" fmla="*/ 276 h 279"/>
                <a:gd name="T6" fmla="*/ 0 w 170"/>
                <a:gd name="T7" fmla="*/ 163 h 279"/>
                <a:gd name="T8" fmla="*/ 0 60000 65536"/>
                <a:gd name="T9" fmla="*/ 0 60000 65536"/>
                <a:gd name="T10" fmla="*/ 0 60000 65536"/>
                <a:gd name="T11" fmla="*/ 0 60000 65536"/>
                <a:gd name="T12" fmla="*/ 0 w 170"/>
                <a:gd name="T13" fmla="*/ 0 h 279"/>
                <a:gd name="T14" fmla="*/ 170 w 170"/>
                <a:gd name="T15" fmla="*/ 279 h 279"/>
              </a:gdLst>
              <a:ahLst/>
              <a:cxnLst>
                <a:cxn ang="T8">
                  <a:pos x="T0" y="T1"/>
                </a:cxn>
                <a:cxn ang="T9">
                  <a:pos x="T2" y="T3"/>
                </a:cxn>
                <a:cxn ang="T10">
                  <a:pos x="T4" y="T5"/>
                </a:cxn>
                <a:cxn ang="T11">
                  <a:pos x="T6" y="T7"/>
                </a:cxn>
              </a:cxnLst>
              <a:rect l="T12" t="T13" r="T14" b="T15"/>
              <a:pathLst>
                <a:path w="170" h="279">
                  <a:moveTo>
                    <a:pt x="170" y="0"/>
                  </a:moveTo>
                  <a:cubicBezTo>
                    <a:pt x="161" y="66"/>
                    <a:pt x="153" y="133"/>
                    <a:pt x="129" y="179"/>
                  </a:cubicBezTo>
                  <a:cubicBezTo>
                    <a:pt x="105" y="225"/>
                    <a:pt x="45" y="279"/>
                    <a:pt x="24" y="276"/>
                  </a:cubicBezTo>
                  <a:cubicBezTo>
                    <a:pt x="3" y="273"/>
                    <a:pt x="4" y="182"/>
                    <a:pt x="0" y="163"/>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8" name="Freeform 37"/>
            <p:cNvSpPr>
              <a:spLocks/>
            </p:cNvSpPr>
            <p:nvPr/>
          </p:nvSpPr>
          <p:spPr bwMode="auto">
            <a:xfrm flipH="1">
              <a:off x="382" y="608"/>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9" name="Line 38"/>
            <p:cNvSpPr>
              <a:spLocks noChangeShapeType="1"/>
            </p:cNvSpPr>
            <p:nvPr/>
          </p:nvSpPr>
          <p:spPr bwMode="auto">
            <a:xfrm flipH="1">
              <a:off x="386" y="648"/>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60" name="Freeform 39"/>
            <p:cNvSpPr>
              <a:spLocks/>
            </p:cNvSpPr>
            <p:nvPr/>
          </p:nvSpPr>
          <p:spPr bwMode="auto">
            <a:xfrm flipH="1">
              <a:off x="420" y="823"/>
              <a:ext cx="460" cy="394"/>
            </a:xfrm>
            <a:custGeom>
              <a:avLst/>
              <a:gdLst>
                <a:gd name="T0" fmla="*/ 303 w 507"/>
                <a:gd name="T1" fmla="*/ 249 h 463"/>
                <a:gd name="T2" fmla="*/ 111 w 507"/>
                <a:gd name="T3" fmla="*/ 373 h 463"/>
                <a:gd name="T4" fmla="*/ 10 w 507"/>
                <a:gd name="T5" fmla="*/ 367 h 463"/>
                <a:gd name="T6" fmla="*/ 171 w 507"/>
                <a:gd name="T7" fmla="*/ 215 h 463"/>
                <a:gd name="T8" fmla="*/ 252 w 507"/>
                <a:gd name="T9" fmla="*/ 110 h 463"/>
                <a:gd name="T10" fmla="*/ 149 w 507"/>
                <a:gd name="T11" fmla="*/ 98 h 463"/>
                <a:gd name="T12" fmla="*/ 75 w 507"/>
                <a:gd name="T13" fmla="*/ 49 h 463"/>
                <a:gd name="T14" fmla="*/ 193 w 507"/>
                <a:gd name="T15" fmla="*/ 15 h 463"/>
                <a:gd name="T16" fmla="*/ 300 w 507"/>
                <a:gd name="T17" fmla="*/ 7 h 463"/>
                <a:gd name="T18" fmla="*/ 379 w 507"/>
                <a:gd name="T19" fmla="*/ 24 h 463"/>
                <a:gd name="T20" fmla="*/ 447 w 507"/>
                <a:gd name="T21" fmla="*/ 13 h 463"/>
                <a:gd name="T22" fmla="*/ 453 w 507"/>
                <a:gd name="T23" fmla="*/ 99 h 463"/>
                <a:gd name="T24" fmla="*/ 406 w 507"/>
                <a:gd name="T25" fmla="*/ 243 h 463"/>
                <a:gd name="T26" fmla="*/ 289 w 507"/>
                <a:gd name="T27" fmla="*/ 373 h 463"/>
                <a:gd name="T28" fmla="*/ 205 w 507"/>
                <a:gd name="T29" fmla="*/ 373 h 463"/>
                <a:gd name="T30" fmla="*/ 303 w 507"/>
                <a:gd name="T31" fmla="*/ 249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61" name="Freeform 40"/>
            <p:cNvSpPr>
              <a:spLocks/>
            </p:cNvSpPr>
            <p:nvPr/>
          </p:nvSpPr>
          <p:spPr bwMode="auto">
            <a:xfrm>
              <a:off x="251" y="775"/>
              <a:ext cx="5233" cy="369"/>
            </a:xfrm>
            <a:custGeom>
              <a:avLst/>
              <a:gdLst>
                <a:gd name="T0" fmla="*/ 0 w 5233"/>
                <a:gd name="T1" fmla="*/ 328 h 369"/>
                <a:gd name="T2" fmla="*/ 203 w 5233"/>
                <a:gd name="T3" fmla="*/ 239 h 369"/>
                <a:gd name="T4" fmla="*/ 625 w 5233"/>
                <a:gd name="T5" fmla="*/ 93 h 369"/>
                <a:gd name="T6" fmla="*/ 1445 w 5233"/>
                <a:gd name="T7" fmla="*/ 12 h 369"/>
                <a:gd name="T8" fmla="*/ 1980 w 5233"/>
                <a:gd name="T9" fmla="*/ 20 h 369"/>
                <a:gd name="T10" fmla="*/ 3002 w 5233"/>
                <a:gd name="T11" fmla="*/ 20 h 369"/>
                <a:gd name="T12" fmla="*/ 3546 w 5233"/>
                <a:gd name="T13" fmla="*/ 28 h 369"/>
                <a:gd name="T14" fmla="*/ 4260 w 5233"/>
                <a:gd name="T15" fmla="*/ 36 h 369"/>
                <a:gd name="T16" fmla="*/ 4763 w 5233"/>
                <a:gd name="T17" fmla="*/ 117 h 369"/>
                <a:gd name="T18" fmla="*/ 5006 w 5233"/>
                <a:gd name="T19" fmla="*/ 174 h 369"/>
                <a:gd name="T20" fmla="*/ 5233 w 5233"/>
                <a:gd name="T21" fmla="*/ 369 h 36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33"/>
                <a:gd name="T34" fmla="*/ 0 h 369"/>
                <a:gd name="T35" fmla="*/ 5233 w 5233"/>
                <a:gd name="T36" fmla="*/ 369 h 36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33" h="369">
                  <a:moveTo>
                    <a:pt x="0" y="328"/>
                  </a:moveTo>
                  <a:cubicBezTo>
                    <a:pt x="49" y="303"/>
                    <a:pt x="99" y="278"/>
                    <a:pt x="203" y="239"/>
                  </a:cubicBezTo>
                  <a:cubicBezTo>
                    <a:pt x="307" y="200"/>
                    <a:pt x="418" y="131"/>
                    <a:pt x="625" y="93"/>
                  </a:cubicBezTo>
                  <a:cubicBezTo>
                    <a:pt x="832" y="55"/>
                    <a:pt x="1219" y="24"/>
                    <a:pt x="1445" y="12"/>
                  </a:cubicBezTo>
                  <a:cubicBezTo>
                    <a:pt x="1671" y="0"/>
                    <a:pt x="1721" y="19"/>
                    <a:pt x="1980" y="20"/>
                  </a:cubicBezTo>
                  <a:cubicBezTo>
                    <a:pt x="2239" y="21"/>
                    <a:pt x="2741" y="19"/>
                    <a:pt x="3002" y="20"/>
                  </a:cubicBezTo>
                  <a:cubicBezTo>
                    <a:pt x="3263" y="21"/>
                    <a:pt x="3336" y="25"/>
                    <a:pt x="3546" y="28"/>
                  </a:cubicBezTo>
                  <a:cubicBezTo>
                    <a:pt x="3756" y="31"/>
                    <a:pt x="4057" y="21"/>
                    <a:pt x="4260" y="36"/>
                  </a:cubicBezTo>
                  <a:cubicBezTo>
                    <a:pt x="4463" y="51"/>
                    <a:pt x="4639" y="94"/>
                    <a:pt x="4763" y="117"/>
                  </a:cubicBezTo>
                  <a:cubicBezTo>
                    <a:pt x="4887" y="140"/>
                    <a:pt x="4928" y="132"/>
                    <a:pt x="5006" y="174"/>
                  </a:cubicBezTo>
                  <a:cubicBezTo>
                    <a:pt x="5084" y="216"/>
                    <a:pt x="5195" y="338"/>
                    <a:pt x="5233" y="369"/>
                  </a:cubicBezTo>
                </a:path>
              </a:pathLst>
            </a:custGeom>
            <a:noFill/>
            <a:ln w="762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62" name="Freeform 41"/>
            <p:cNvSpPr>
              <a:spLocks/>
            </p:cNvSpPr>
            <p:nvPr/>
          </p:nvSpPr>
          <p:spPr bwMode="auto">
            <a:xfrm flipH="1">
              <a:off x="1316" y="663"/>
              <a:ext cx="728" cy="568"/>
            </a:xfrm>
            <a:custGeom>
              <a:avLst/>
              <a:gdLst>
                <a:gd name="T0" fmla="*/ 380 w 728"/>
                <a:gd name="T1" fmla="*/ 367 h 568"/>
                <a:gd name="T2" fmla="*/ 177 w 728"/>
                <a:gd name="T3" fmla="*/ 529 h 568"/>
                <a:gd name="T4" fmla="*/ 23 w 728"/>
                <a:gd name="T5" fmla="*/ 521 h 568"/>
                <a:gd name="T6" fmla="*/ 315 w 728"/>
                <a:gd name="T7" fmla="*/ 245 h 568"/>
                <a:gd name="T8" fmla="*/ 396 w 728"/>
                <a:gd name="T9" fmla="*/ 156 h 568"/>
                <a:gd name="T10" fmla="*/ 234 w 728"/>
                <a:gd name="T11" fmla="*/ 180 h 568"/>
                <a:gd name="T12" fmla="*/ 185 w 728"/>
                <a:gd name="T13" fmla="*/ 115 h 568"/>
                <a:gd name="T14" fmla="*/ 339 w 728"/>
                <a:gd name="T15" fmla="*/ 59 h 568"/>
                <a:gd name="T16" fmla="*/ 469 w 728"/>
                <a:gd name="T17" fmla="*/ 10 h 568"/>
                <a:gd name="T18" fmla="*/ 591 w 728"/>
                <a:gd name="T19" fmla="*/ 34 h 568"/>
                <a:gd name="T20" fmla="*/ 696 w 728"/>
                <a:gd name="T21" fmla="*/ 18 h 568"/>
                <a:gd name="T22" fmla="*/ 704 w 728"/>
                <a:gd name="T23" fmla="*/ 140 h 568"/>
                <a:gd name="T24" fmla="*/ 550 w 728"/>
                <a:gd name="T25" fmla="*/ 359 h 568"/>
                <a:gd name="T26" fmla="*/ 453 w 728"/>
                <a:gd name="T27" fmla="*/ 529 h 568"/>
                <a:gd name="T28" fmla="*/ 323 w 728"/>
                <a:gd name="T29" fmla="*/ 529 h 568"/>
                <a:gd name="T30" fmla="*/ 380 w 728"/>
                <a:gd name="T31" fmla="*/ 367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28"/>
                <a:gd name="T49" fmla="*/ 0 h 568"/>
                <a:gd name="T50" fmla="*/ 728 w 728"/>
                <a:gd name="T51" fmla="*/ 568 h 56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28" h="568">
                  <a:moveTo>
                    <a:pt x="380" y="367"/>
                  </a:moveTo>
                  <a:cubicBezTo>
                    <a:pt x="364" y="372"/>
                    <a:pt x="236" y="503"/>
                    <a:pt x="177" y="529"/>
                  </a:cubicBezTo>
                  <a:cubicBezTo>
                    <a:pt x="118" y="555"/>
                    <a:pt x="0" y="568"/>
                    <a:pt x="23" y="521"/>
                  </a:cubicBezTo>
                  <a:cubicBezTo>
                    <a:pt x="46" y="474"/>
                    <a:pt x="253" y="306"/>
                    <a:pt x="315" y="245"/>
                  </a:cubicBezTo>
                  <a:cubicBezTo>
                    <a:pt x="377" y="184"/>
                    <a:pt x="410" y="167"/>
                    <a:pt x="396" y="156"/>
                  </a:cubicBezTo>
                  <a:cubicBezTo>
                    <a:pt x="382" y="145"/>
                    <a:pt x="269" y="187"/>
                    <a:pt x="234" y="180"/>
                  </a:cubicBezTo>
                  <a:cubicBezTo>
                    <a:pt x="199" y="173"/>
                    <a:pt x="168" y="135"/>
                    <a:pt x="185" y="115"/>
                  </a:cubicBezTo>
                  <a:cubicBezTo>
                    <a:pt x="202" y="95"/>
                    <a:pt x="292" y="76"/>
                    <a:pt x="339" y="59"/>
                  </a:cubicBezTo>
                  <a:cubicBezTo>
                    <a:pt x="386" y="42"/>
                    <a:pt x="427" y="14"/>
                    <a:pt x="469" y="10"/>
                  </a:cubicBezTo>
                  <a:cubicBezTo>
                    <a:pt x="511" y="6"/>
                    <a:pt x="553" y="33"/>
                    <a:pt x="591" y="34"/>
                  </a:cubicBezTo>
                  <a:cubicBezTo>
                    <a:pt x="629" y="35"/>
                    <a:pt x="677" y="0"/>
                    <a:pt x="696" y="18"/>
                  </a:cubicBezTo>
                  <a:cubicBezTo>
                    <a:pt x="715" y="36"/>
                    <a:pt x="728" y="83"/>
                    <a:pt x="704" y="140"/>
                  </a:cubicBezTo>
                  <a:cubicBezTo>
                    <a:pt x="680" y="197"/>
                    <a:pt x="592" y="294"/>
                    <a:pt x="550" y="359"/>
                  </a:cubicBezTo>
                  <a:cubicBezTo>
                    <a:pt x="508" y="424"/>
                    <a:pt x="491" y="501"/>
                    <a:pt x="453" y="529"/>
                  </a:cubicBezTo>
                  <a:cubicBezTo>
                    <a:pt x="415" y="557"/>
                    <a:pt x="335" y="556"/>
                    <a:pt x="323" y="529"/>
                  </a:cubicBezTo>
                  <a:cubicBezTo>
                    <a:pt x="311" y="502"/>
                    <a:pt x="368" y="401"/>
                    <a:pt x="380" y="36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3" name="Freeform 42"/>
            <p:cNvSpPr>
              <a:spLocks/>
            </p:cNvSpPr>
            <p:nvPr/>
          </p:nvSpPr>
          <p:spPr bwMode="auto">
            <a:xfrm flipH="1">
              <a:off x="867" y="761"/>
              <a:ext cx="507" cy="463"/>
            </a:xfrm>
            <a:custGeom>
              <a:avLst/>
              <a:gdLst>
                <a:gd name="T0" fmla="*/ 334 w 507"/>
                <a:gd name="T1" fmla="*/ 293 h 463"/>
                <a:gd name="T2" fmla="*/ 122 w 507"/>
                <a:gd name="T3" fmla="*/ 438 h 463"/>
                <a:gd name="T4" fmla="*/ 11 w 507"/>
                <a:gd name="T5" fmla="*/ 431 h 463"/>
                <a:gd name="T6" fmla="*/ 188 w 507"/>
                <a:gd name="T7" fmla="*/ 253 h 463"/>
                <a:gd name="T8" fmla="*/ 278 w 507"/>
                <a:gd name="T9" fmla="*/ 129 h 463"/>
                <a:gd name="T10" fmla="*/ 164 w 507"/>
                <a:gd name="T11" fmla="*/ 115 h 463"/>
                <a:gd name="T12" fmla="*/ 83 w 507"/>
                <a:gd name="T13" fmla="*/ 58 h 463"/>
                <a:gd name="T14" fmla="*/ 213 w 507"/>
                <a:gd name="T15" fmla="*/ 18 h 463"/>
                <a:gd name="T16" fmla="*/ 331 w 507"/>
                <a:gd name="T17" fmla="*/ 8 h 463"/>
                <a:gd name="T18" fmla="*/ 418 w 507"/>
                <a:gd name="T19" fmla="*/ 28 h 463"/>
                <a:gd name="T20" fmla="*/ 493 w 507"/>
                <a:gd name="T21" fmla="*/ 15 h 463"/>
                <a:gd name="T22" fmla="*/ 499 w 507"/>
                <a:gd name="T23" fmla="*/ 116 h 463"/>
                <a:gd name="T24" fmla="*/ 448 w 507"/>
                <a:gd name="T25" fmla="*/ 285 h 463"/>
                <a:gd name="T26" fmla="*/ 319 w 507"/>
                <a:gd name="T27" fmla="*/ 438 h 463"/>
                <a:gd name="T28" fmla="*/ 226 w 507"/>
                <a:gd name="T29" fmla="*/ 438 h 463"/>
                <a:gd name="T30" fmla="*/ 334 w 507"/>
                <a:gd name="T31" fmla="*/ 293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4" name="Freeform 43"/>
            <p:cNvSpPr>
              <a:spLocks/>
            </p:cNvSpPr>
            <p:nvPr/>
          </p:nvSpPr>
          <p:spPr bwMode="auto">
            <a:xfrm flipH="1">
              <a:off x="2094" y="698"/>
              <a:ext cx="615" cy="533"/>
            </a:xfrm>
            <a:custGeom>
              <a:avLst/>
              <a:gdLst>
                <a:gd name="T0" fmla="*/ 321 w 615"/>
                <a:gd name="T1" fmla="*/ 345 h 533"/>
                <a:gd name="T2" fmla="*/ 150 w 615"/>
                <a:gd name="T3" fmla="*/ 497 h 533"/>
                <a:gd name="T4" fmla="*/ 19 w 615"/>
                <a:gd name="T5" fmla="*/ 489 h 533"/>
                <a:gd name="T6" fmla="*/ 266 w 615"/>
                <a:gd name="T7" fmla="*/ 230 h 533"/>
                <a:gd name="T8" fmla="*/ 334 w 615"/>
                <a:gd name="T9" fmla="*/ 146 h 533"/>
                <a:gd name="T10" fmla="*/ 136 w 615"/>
                <a:gd name="T11" fmla="*/ 113 h 533"/>
                <a:gd name="T12" fmla="*/ 136 w 615"/>
                <a:gd name="T13" fmla="*/ 64 h 533"/>
                <a:gd name="T14" fmla="*/ 185 w 615"/>
                <a:gd name="T15" fmla="*/ 24 h 533"/>
                <a:gd name="T16" fmla="*/ 247 w 615"/>
                <a:gd name="T17" fmla="*/ 20 h 533"/>
                <a:gd name="T18" fmla="*/ 397 w 615"/>
                <a:gd name="T19" fmla="*/ 9 h 533"/>
                <a:gd name="T20" fmla="*/ 499 w 615"/>
                <a:gd name="T21" fmla="*/ 32 h 533"/>
                <a:gd name="T22" fmla="*/ 588 w 615"/>
                <a:gd name="T23" fmla="*/ 17 h 533"/>
                <a:gd name="T24" fmla="*/ 595 w 615"/>
                <a:gd name="T25" fmla="*/ 132 h 533"/>
                <a:gd name="T26" fmla="*/ 465 w 615"/>
                <a:gd name="T27" fmla="*/ 337 h 533"/>
                <a:gd name="T28" fmla="*/ 382 w 615"/>
                <a:gd name="T29" fmla="*/ 497 h 533"/>
                <a:gd name="T30" fmla="*/ 273 w 615"/>
                <a:gd name="T31" fmla="*/ 497 h 533"/>
                <a:gd name="T32" fmla="*/ 321 w 615"/>
                <a:gd name="T33" fmla="*/ 345 h 5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5"/>
                <a:gd name="T52" fmla="*/ 0 h 533"/>
                <a:gd name="T53" fmla="*/ 615 w 615"/>
                <a:gd name="T54" fmla="*/ 533 h 5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5" h="533">
                  <a:moveTo>
                    <a:pt x="321" y="345"/>
                  </a:moveTo>
                  <a:cubicBezTo>
                    <a:pt x="308" y="349"/>
                    <a:pt x="199" y="472"/>
                    <a:pt x="150" y="497"/>
                  </a:cubicBezTo>
                  <a:cubicBezTo>
                    <a:pt x="99" y="521"/>
                    <a:pt x="0" y="533"/>
                    <a:pt x="19" y="489"/>
                  </a:cubicBezTo>
                  <a:cubicBezTo>
                    <a:pt x="39" y="445"/>
                    <a:pt x="214" y="287"/>
                    <a:pt x="266" y="230"/>
                  </a:cubicBezTo>
                  <a:cubicBezTo>
                    <a:pt x="319" y="172"/>
                    <a:pt x="356" y="165"/>
                    <a:pt x="334" y="146"/>
                  </a:cubicBezTo>
                  <a:cubicBezTo>
                    <a:pt x="312" y="127"/>
                    <a:pt x="169" y="127"/>
                    <a:pt x="136" y="113"/>
                  </a:cubicBezTo>
                  <a:cubicBezTo>
                    <a:pt x="103" y="99"/>
                    <a:pt x="128" y="79"/>
                    <a:pt x="136" y="64"/>
                  </a:cubicBezTo>
                  <a:cubicBezTo>
                    <a:pt x="144" y="49"/>
                    <a:pt x="166" y="31"/>
                    <a:pt x="185" y="24"/>
                  </a:cubicBezTo>
                  <a:cubicBezTo>
                    <a:pt x="204" y="17"/>
                    <a:pt x="212" y="22"/>
                    <a:pt x="247" y="20"/>
                  </a:cubicBezTo>
                  <a:cubicBezTo>
                    <a:pt x="282" y="18"/>
                    <a:pt x="354" y="7"/>
                    <a:pt x="397" y="9"/>
                  </a:cubicBezTo>
                  <a:cubicBezTo>
                    <a:pt x="439" y="11"/>
                    <a:pt x="467" y="31"/>
                    <a:pt x="499" y="32"/>
                  </a:cubicBezTo>
                  <a:cubicBezTo>
                    <a:pt x="531" y="33"/>
                    <a:pt x="573" y="0"/>
                    <a:pt x="588" y="17"/>
                  </a:cubicBezTo>
                  <a:cubicBezTo>
                    <a:pt x="604" y="34"/>
                    <a:pt x="615" y="78"/>
                    <a:pt x="595" y="132"/>
                  </a:cubicBezTo>
                  <a:cubicBezTo>
                    <a:pt x="575" y="185"/>
                    <a:pt x="500" y="276"/>
                    <a:pt x="465" y="337"/>
                  </a:cubicBezTo>
                  <a:cubicBezTo>
                    <a:pt x="430" y="398"/>
                    <a:pt x="414" y="471"/>
                    <a:pt x="382" y="497"/>
                  </a:cubicBezTo>
                  <a:cubicBezTo>
                    <a:pt x="351" y="523"/>
                    <a:pt x="283" y="522"/>
                    <a:pt x="273" y="497"/>
                  </a:cubicBezTo>
                  <a:cubicBezTo>
                    <a:pt x="263" y="471"/>
                    <a:pt x="310" y="376"/>
                    <a:pt x="321" y="345"/>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5" name="Freeform 44"/>
            <p:cNvSpPr>
              <a:spLocks/>
            </p:cNvSpPr>
            <p:nvPr/>
          </p:nvSpPr>
          <p:spPr bwMode="auto">
            <a:xfrm>
              <a:off x="3644" y="663"/>
              <a:ext cx="728" cy="568"/>
            </a:xfrm>
            <a:custGeom>
              <a:avLst/>
              <a:gdLst>
                <a:gd name="T0" fmla="*/ 380 w 728"/>
                <a:gd name="T1" fmla="*/ 367 h 568"/>
                <a:gd name="T2" fmla="*/ 177 w 728"/>
                <a:gd name="T3" fmla="*/ 529 h 568"/>
                <a:gd name="T4" fmla="*/ 23 w 728"/>
                <a:gd name="T5" fmla="*/ 521 h 568"/>
                <a:gd name="T6" fmla="*/ 315 w 728"/>
                <a:gd name="T7" fmla="*/ 245 h 568"/>
                <a:gd name="T8" fmla="*/ 396 w 728"/>
                <a:gd name="T9" fmla="*/ 156 h 568"/>
                <a:gd name="T10" fmla="*/ 234 w 728"/>
                <a:gd name="T11" fmla="*/ 180 h 568"/>
                <a:gd name="T12" fmla="*/ 185 w 728"/>
                <a:gd name="T13" fmla="*/ 115 h 568"/>
                <a:gd name="T14" fmla="*/ 339 w 728"/>
                <a:gd name="T15" fmla="*/ 59 h 568"/>
                <a:gd name="T16" fmla="*/ 469 w 728"/>
                <a:gd name="T17" fmla="*/ 10 h 568"/>
                <a:gd name="T18" fmla="*/ 591 w 728"/>
                <a:gd name="T19" fmla="*/ 34 h 568"/>
                <a:gd name="T20" fmla="*/ 696 w 728"/>
                <a:gd name="T21" fmla="*/ 18 h 568"/>
                <a:gd name="T22" fmla="*/ 704 w 728"/>
                <a:gd name="T23" fmla="*/ 140 h 568"/>
                <a:gd name="T24" fmla="*/ 550 w 728"/>
                <a:gd name="T25" fmla="*/ 359 h 568"/>
                <a:gd name="T26" fmla="*/ 453 w 728"/>
                <a:gd name="T27" fmla="*/ 529 h 568"/>
                <a:gd name="T28" fmla="*/ 323 w 728"/>
                <a:gd name="T29" fmla="*/ 529 h 568"/>
                <a:gd name="T30" fmla="*/ 380 w 728"/>
                <a:gd name="T31" fmla="*/ 367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28"/>
                <a:gd name="T49" fmla="*/ 0 h 568"/>
                <a:gd name="T50" fmla="*/ 728 w 728"/>
                <a:gd name="T51" fmla="*/ 568 h 56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28" h="568">
                  <a:moveTo>
                    <a:pt x="380" y="367"/>
                  </a:moveTo>
                  <a:cubicBezTo>
                    <a:pt x="364" y="372"/>
                    <a:pt x="236" y="503"/>
                    <a:pt x="177" y="529"/>
                  </a:cubicBezTo>
                  <a:cubicBezTo>
                    <a:pt x="118" y="555"/>
                    <a:pt x="0" y="568"/>
                    <a:pt x="23" y="521"/>
                  </a:cubicBezTo>
                  <a:cubicBezTo>
                    <a:pt x="46" y="474"/>
                    <a:pt x="253" y="306"/>
                    <a:pt x="315" y="245"/>
                  </a:cubicBezTo>
                  <a:cubicBezTo>
                    <a:pt x="377" y="184"/>
                    <a:pt x="410" y="167"/>
                    <a:pt x="396" y="156"/>
                  </a:cubicBezTo>
                  <a:cubicBezTo>
                    <a:pt x="382" y="145"/>
                    <a:pt x="269" y="187"/>
                    <a:pt x="234" y="180"/>
                  </a:cubicBezTo>
                  <a:cubicBezTo>
                    <a:pt x="199" y="173"/>
                    <a:pt x="168" y="135"/>
                    <a:pt x="185" y="115"/>
                  </a:cubicBezTo>
                  <a:cubicBezTo>
                    <a:pt x="202" y="95"/>
                    <a:pt x="292" y="76"/>
                    <a:pt x="339" y="59"/>
                  </a:cubicBezTo>
                  <a:cubicBezTo>
                    <a:pt x="386" y="42"/>
                    <a:pt x="427" y="14"/>
                    <a:pt x="469" y="10"/>
                  </a:cubicBezTo>
                  <a:cubicBezTo>
                    <a:pt x="511" y="6"/>
                    <a:pt x="553" y="33"/>
                    <a:pt x="591" y="34"/>
                  </a:cubicBezTo>
                  <a:cubicBezTo>
                    <a:pt x="629" y="35"/>
                    <a:pt x="677" y="0"/>
                    <a:pt x="696" y="18"/>
                  </a:cubicBezTo>
                  <a:cubicBezTo>
                    <a:pt x="715" y="36"/>
                    <a:pt x="728" y="83"/>
                    <a:pt x="704" y="140"/>
                  </a:cubicBezTo>
                  <a:cubicBezTo>
                    <a:pt x="680" y="197"/>
                    <a:pt x="592" y="294"/>
                    <a:pt x="550" y="359"/>
                  </a:cubicBezTo>
                  <a:cubicBezTo>
                    <a:pt x="508" y="424"/>
                    <a:pt x="491" y="501"/>
                    <a:pt x="453" y="529"/>
                  </a:cubicBezTo>
                  <a:cubicBezTo>
                    <a:pt x="415" y="557"/>
                    <a:pt x="335" y="556"/>
                    <a:pt x="323" y="529"/>
                  </a:cubicBezTo>
                  <a:cubicBezTo>
                    <a:pt x="311" y="502"/>
                    <a:pt x="368" y="401"/>
                    <a:pt x="380" y="36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6" name="Freeform 45"/>
            <p:cNvSpPr>
              <a:spLocks/>
            </p:cNvSpPr>
            <p:nvPr/>
          </p:nvSpPr>
          <p:spPr bwMode="auto">
            <a:xfrm>
              <a:off x="4314" y="761"/>
              <a:ext cx="507" cy="463"/>
            </a:xfrm>
            <a:custGeom>
              <a:avLst/>
              <a:gdLst>
                <a:gd name="T0" fmla="*/ 334 w 507"/>
                <a:gd name="T1" fmla="*/ 293 h 463"/>
                <a:gd name="T2" fmla="*/ 122 w 507"/>
                <a:gd name="T3" fmla="*/ 438 h 463"/>
                <a:gd name="T4" fmla="*/ 11 w 507"/>
                <a:gd name="T5" fmla="*/ 431 h 463"/>
                <a:gd name="T6" fmla="*/ 188 w 507"/>
                <a:gd name="T7" fmla="*/ 253 h 463"/>
                <a:gd name="T8" fmla="*/ 278 w 507"/>
                <a:gd name="T9" fmla="*/ 129 h 463"/>
                <a:gd name="T10" fmla="*/ 164 w 507"/>
                <a:gd name="T11" fmla="*/ 115 h 463"/>
                <a:gd name="T12" fmla="*/ 83 w 507"/>
                <a:gd name="T13" fmla="*/ 58 h 463"/>
                <a:gd name="T14" fmla="*/ 213 w 507"/>
                <a:gd name="T15" fmla="*/ 18 h 463"/>
                <a:gd name="T16" fmla="*/ 331 w 507"/>
                <a:gd name="T17" fmla="*/ 8 h 463"/>
                <a:gd name="T18" fmla="*/ 418 w 507"/>
                <a:gd name="T19" fmla="*/ 28 h 463"/>
                <a:gd name="T20" fmla="*/ 493 w 507"/>
                <a:gd name="T21" fmla="*/ 15 h 463"/>
                <a:gd name="T22" fmla="*/ 499 w 507"/>
                <a:gd name="T23" fmla="*/ 116 h 463"/>
                <a:gd name="T24" fmla="*/ 448 w 507"/>
                <a:gd name="T25" fmla="*/ 285 h 463"/>
                <a:gd name="T26" fmla="*/ 319 w 507"/>
                <a:gd name="T27" fmla="*/ 438 h 463"/>
                <a:gd name="T28" fmla="*/ 226 w 507"/>
                <a:gd name="T29" fmla="*/ 438 h 463"/>
                <a:gd name="T30" fmla="*/ 334 w 507"/>
                <a:gd name="T31" fmla="*/ 293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7" name="Freeform 46"/>
            <p:cNvSpPr>
              <a:spLocks/>
            </p:cNvSpPr>
            <p:nvPr/>
          </p:nvSpPr>
          <p:spPr bwMode="auto">
            <a:xfrm>
              <a:off x="4808" y="823"/>
              <a:ext cx="460" cy="394"/>
            </a:xfrm>
            <a:custGeom>
              <a:avLst/>
              <a:gdLst>
                <a:gd name="T0" fmla="*/ 303 w 507"/>
                <a:gd name="T1" fmla="*/ 249 h 463"/>
                <a:gd name="T2" fmla="*/ 111 w 507"/>
                <a:gd name="T3" fmla="*/ 373 h 463"/>
                <a:gd name="T4" fmla="*/ 10 w 507"/>
                <a:gd name="T5" fmla="*/ 367 h 463"/>
                <a:gd name="T6" fmla="*/ 171 w 507"/>
                <a:gd name="T7" fmla="*/ 215 h 463"/>
                <a:gd name="T8" fmla="*/ 252 w 507"/>
                <a:gd name="T9" fmla="*/ 110 h 463"/>
                <a:gd name="T10" fmla="*/ 149 w 507"/>
                <a:gd name="T11" fmla="*/ 98 h 463"/>
                <a:gd name="T12" fmla="*/ 75 w 507"/>
                <a:gd name="T13" fmla="*/ 49 h 463"/>
                <a:gd name="T14" fmla="*/ 193 w 507"/>
                <a:gd name="T15" fmla="*/ 15 h 463"/>
                <a:gd name="T16" fmla="*/ 300 w 507"/>
                <a:gd name="T17" fmla="*/ 7 h 463"/>
                <a:gd name="T18" fmla="*/ 379 w 507"/>
                <a:gd name="T19" fmla="*/ 24 h 463"/>
                <a:gd name="T20" fmla="*/ 447 w 507"/>
                <a:gd name="T21" fmla="*/ 13 h 463"/>
                <a:gd name="T22" fmla="*/ 453 w 507"/>
                <a:gd name="T23" fmla="*/ 99 h 463"/>
                <a:gd name="T24" fmla="*/ 406 w 507"/>
                <a:gd name="T25" fmla="*/ 243 h 463"/>
                <a:gd name="T26" fmla="*/ 289 w 507"/>
                <a:gd name="T27" fmla="*/ 373 h 463"/>
                <a:gd name="T28" fmla="*/ 205 w 507"/>
                <a:gd name="T29" fmla="*/ 373 h 463"/>
                <a:gd name="T30" fmla="*/ 303 w 507"/>
                <a:gd name="T31" fmla="*/ 249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8" name="Freeform 47"/>
            <p:cNvSpPr>
              <a:spLocks/>
            </p:cNvSpPr>
            <p:nvPr/>
          </p:nvSpPr>
          <p:spPr bwMode="auto">
            <a:xfrm>
              <a:off x="4095" y="396"/>
              <a:ext cx="324" cy="162"/>
            </a:xfrm>
            <a:custGeom>
              <a:avLst/>
              <a:gdLst>
                <a:gd name="T0" fmla="*/ 0 w 324"/>
                <a:gd name="T1" fmla="*/ 78 h 162"/>
                <a:gd name="T2" fmla="*/ 51 w 324"/>
                <a:gd name="T3" fmla="*/ 45 h 162"/>
                <a:gd name="T4" fmla="*/ 144 w 324"/>
                <a:gd name="T5" fmla="*/ 3 h 162"/>
                <a:gd name="T6" fmla="*/ 218 w 324"/>
                <a:gd name="T7" fmla="*/ 28 h 162"/>
                <a:gd name="T8" fmla="*/ 303 w 324"/>
                <a:gd name="T9" fmla="*/ 96 h 162"/>
                <a:gd name="T10" fmla="*/ 324 w 324"/>
                <a:gd name="T11" fmla="*/ 162 h 162"/>
                <a:gd name="T12" fmla="*/ 0 60000 65536"/>
                <a:gd name="T13" fmla="*/ 0 60000 65536"/>
                <a:gd name="T14" fmla="*/ 0 60000 65536"/>
                <a:gd name="T15" fmla="*/ 0 60000 65536"/>
                <a:gd name="T16" fmla="*/ 0 60000 65536"/>
                <a:gd name="T17" fmla="*/ 0 60000 65536"/>
                <a:gd name="T18" fmla="*/ 0 w 324"/>
                <a:gd name="T19" fmla="*/ 0 h 162"/>
                <a:gd name="T20" fmla="*/ 324 w 324"/>
                <a:gd name="T21" fmla="*/ 162 h 162"/>
              </a:gdLst>
              <a:ahLst/>
              <a:cxnLst>
                <a:cxn ang="T12">
                  <a:pos x="T0" y="T1"/>
                </a:cxn>
                <a:cxn ang="T13">
                  <a:pos x="T2" y="T3"/>
                </a:cxn>
                <a:cxn ang="T14">
                  <a:pos x="T4" y="T5"/>
                </a:cxn>
                <a:cxn ang="T15">
                  <a:pos x="T6" y="T7"/>
                </a:cxn>
                <a:cxn ang="T16">
                  <a:pos x="T8" y="T9"/>
                </a:cxn>
                <a:cxn ang="T17">
                  <a:pos x="T10" y="T11"/>
                </a:cxn>
              </a:cxnLst>
              <a:rect l="T18" t="T19" r="T20" b="T21"/>
              <a:pathLst>
                <a:path w="324" h="162">
                  <a:moveTo>
                    <a:pt x="0" y="78"/>
                  </a:moveTo>
                  <a:cubicBezTo>
                    <a:pt x="9" y="72"/>
                    <a:pt x="27" y="57"/>
                    <a:pt x="51" y="45"/>
                  </a:cubicBezTo>
                  <a:cubicBezTo>
                    <a:pt x="75" y="33"/>
                    <a:pt x="116" y="6"/>
                    <a:pt x="144" y="3"/>
                  </a:cubicBezTo>
                  <a:cubicBezTo>
                    <a:pt x="172" y="0"/>
                    <a:pt x="192" y="13"/>
                    <a:pt x="218" y="28"/>
                  </a:cubicBezTo>
                  <a:cubicBezTo>
                    <a:pt x="244" y="43"/>
                    <a:pt x="285" y="74"/>
                    <a:pt x="303" y="96"/>
                  </a:cubicBezTo>
                  <a:cubicBezTo>
                    <a:pt x="321" y="118"/>
                    <a:pt x="320" y="148"/>
                    <a:pt x="324" y="162"/>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grpSp>
      <p:grpSp>
        <p:nvGrpSpPr>
          <p:cNvPr id="3" name="Group 48"/>
          <p:cNvGrpSpPr>
            <a:grpSpLocks/>
          </p:cNvGrpSpPr>
          <p:nvPr/>
        </p:nvGrpSpPr>
        <p:grpSpPr bwMode="auto">
          <a:xfrm>
            <a:off x="5792788" y="2760663"/>
            <a:ext cx="708025" cy="938212"/>
            <a:chOff x="3041" y="1695"/>
            <a:chExt cx="515" cy="838"/>
          </a:xfrm>
        </p:grpSpPr>
        <p:sp>
          <p:nvSpPr>
            <p:cNvPr id="5222" name="Freeform 49"/>
            <p:cNvSpPr>
              <a:spLocks/>
            </p:cNvSpPr>
            <p:nvPr/>
          </p:nvSpPr>
          <p:spPr bwMode="auto">
            <a:xfrm>
              <a:off x="3041" y="1714"/>
              <a:ext cx="515" cy="819"/>
            </a:xfrm>
            <a:custGeom>
              <a:avLst/>
              <a:gdLst>
                <a:gd name="T0" fmla="*/ 275 w 515"/>
                <a:gd name="T1" fmla="*/ 558 h 819"/>
                <a:gd name="T2" fmla="*/ 240 w 515"/>
                <a:gd name="T3" fmla="*/ 763 h 819"/>
                <a:gd name="T4" fmla="*/ 109 w 515"/>
                <a:gd name="T5" fmla="*/ 755 h 819"/>
                <a:gd name="T6" fmla="*/ 89 w 515"/>
                <a:gd name="T7" fmla="*/ 379 h 819"/>
                <a:gd name="T8" fmla="*/ 0 w 515"/>
                <a:gd name="T9" fmla="*/ 55 h 819"/>
                <a:gd name="T10" fmla="*/ 89 w 515"/>
                <a:gd name="T11" fmla="*/ 47 h 819"/>
                <a:gd name="T12" fmla="*/ 178 w 515"/>
                <a:gd name="T13" fmla="*/ 274 h 819"/>
                <a:gd name="T14" fmla="*/ 275 w 515"/>
                <a:gd name="T15" fmla="*/ 290 h 819"/>
                <a:gd name="T16" fmla="*/ 337 w 515"/>
                <a:gd name="T17" fmla="*/ 286 h 819"/>
                <a:gd name="T18" fmla="*/ 480 w 515"/>
                <a:gd name="T19" fmla="*/ 119 h 819"/>
                <a:gd name="T20" fmla="*/ 512 w 515"/>
                <a:gd name="T21" fmla="*/ 201 h 819"/>
                <a:gd name="T22" fmla="*/ 464 w 515"/>
                <a:gd name="T23" fmla="*/ 339 h 819"/>
                <a:gd name="T24" fmla="*/ 447 w 515"/>
                <a:gd name="T25" fmla="*/ 606 h 819"/>
                <a:gd name="T26" fmla="*/ 464 w 515"/>
                <a:gd name="T27" fmla="*/ 785 h 819"/>
                <a:gd name="T28" fmla="*/ 350 w 515"/>
                <a:gd name="T29" fmla="*/ 777 h 819"/>
                <a:gd name="T30" fmla="*/ 275 w 515"/>
                <a:gd name="T31" fmla="*/ 558 h 8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5"/>
                <a:gd name="T49" fmla="*/ 0 h 819"/>
                <a:gd name="T50" fmla="*/ 515 w 515"/>
                <a:gd name="T51" fmla="*/ 819 h 8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5" h="819">
                  <a:moveTo>
                    <a:pt x="275" y="558"/>
                  </a:moveTo>
                  <a:cubicBezTo>
                    <a:pt x="255" y="558"/>
                    <a:pt x="268" y="730"/>
                    <a:pt x="240" y="763"/>
                  </a:cubicBezTo>
                  <a:cubicBezTo>
                    <a:pt x="212" y="796"/>
                    <a:pt x="134" y="819"/>
                    <a:pt x="109" y="755"/>
                  </a:cubicBezTo>
                  <a:cubicBezTo>
                    <a:pt x="84" y="691"/>
                    <a:pt x="107" y="496"/>
                    <a:pt x="89" y="379"/>
                  </a:cubicBezTo>
                  <a:cubicBezTo>
                    <a:pt x="71" y="262"/>
                    <a:pt x="0" y="110"/>
                    <a:pt x="0" y="55"/>
                  </a:cubicBezTo>
                  <a:cubicBezTo>
                    <a:pt x="0" y="0"/>
                    <a:pt x="59" y="11"/>
                    <a:pt x="89" y="47"/>
                  </a:cubicBezTo>
                  <a:cubicBezTo>
                    <a:pt x="119" y="83"/>
                    <a:pt x="147" y="234"/>
                    <a:pt x="178" y="274"/>
                  </a:cubicBezTo>
                  <a:cubicBezTo>
                    <a:pt x="209" y="314"/>
                    <a:pt x="249" y="288"/>
                    <a:pt x="275" y="290"/>
                  </a:cubicBezTo>
                  <a:cubicBezTo>
                    <a:pt x="301" y="292"/>
                    <a:pt x="303" y="314"/>
                    <a:pt x="337" y="286"/>
                  </a:cubicBezTo>
                  <a:cubicBezTo>
                    <a:pt x="371" y="258"/>
                    <a:pt x="451" y="133"/>
                    <a:pt x="480" y="119"/>
                  </a:cubicBezTo>
                  <a:cubicBezTo>
                    <a:pt x="509" y="105"/>
                    <a:pt x="515" y="164"/>
                    <a:pt x="512" y="201"/>
                  </a:cubicBezTo>
                  <a:cubicBezTo>
                    <a:pt x="509" y="238"/>
                    <a:pt x="475" y="272"/>
                    <a:pt x="464" y="339"/>
                  </a:cubicBezTo>
                  <a:cubicBezTo>
                    <a:pt x="453" y="406"/>
                    <a:pt x="447" y="532"/>
                    <a:pt x="447" y="606"/>
                  </a:cubicBezTo>
                  <a:cubicBezTo>
                    <a:pt x="447" y="680"/>
                    <a:pt x="480" y="756"/>
                    <a:pt x="464" y="785"/>
                  </a:cubicBezTo>
                  <a:cubicBezTo>
                    <a:pt x="448" y="814"/>
                    <a:pt x="382" y="815"/>
                    <a:pt x="350" y="777"/>
                  </a:cubicBezTo>
                  <a:cubicBezTo>
                    <a:pt x="318" y="739"/>
                    <a:pt x="291" y="604"/>
                    <a:pt x="275" y="558"/>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3" name="Freeform 50"/>
            <p:cNvSpPr>
              <a:spLocks/>
            </p:cNvSpPr>
            <p:nvPr/>
          </p:nvSpPr>
          <p:spPr bwMode="auto">
            <a:xfrm>
              <a:off x="3156" y="1695"/>
              <a:ext cx="315" cy="331"/>
            </a:xfrm>
            <a:custGeom>
              <a:avLst/>
              <a:gdLst>
                <a:gd name="T0" fmla="*/ 121 w 373"/>
                <a:gd name="T1" fmla="*/ 316 h 332"/>
                <a:gd name="T2" fmla="*/ 25 w 373"/>
                <a:gd name="T3" fmla="*/ 251 h 332"/>
                <a:gd name="T4" fmla="*/ 25 w 373"/>
                <a:gd name="T5" fmla="*/ 90 h 332"/>
                <a:gd name="T6" fmla="*/ 176 w 373"/>
                <a:gd name="T7" fmla="*/ 9 h 332"/>
                <a:gd name="T8" fmla="*/ 306 w 373"/>
                <a:gd name="T9" fmla="*/ 147 h 332"/>
                <a:gd name="T10" fmla="*/ 231 w 373"/>
                <a:gd name="T11" fmla="*/ 300 h 332"/>
                <a:gd name="T12" fmla="*/ 121 w 373"/>
                <a:gd name="T13" fmla="*/ 316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4" name="Freeform 51"/>
            <p:cNvSpPr>
              <a:spLocks/>
            </p:cNvSpPr>
            <p:nvPr/>
          </p:nvSpPr>
          <p:spPr bwMode="auto">
            <a:xfrm>
              <a:off x="3203" y="1703"/>
              <a:ext cx="246" cy="128"/>
            </a:xfrm>
            <a:custGeom>
              <a:avLst/>
              <a:gdLst>
                <a:gd name="T0" fmla="*/ 0 w 246"/>
                <a:gd name="T1" fmla="*/ 57 h 128"/>
                <a:gd name="T2" fmla="*/ 102 w 246"/>
                <a:gd name="T3" fmla="*/ 5 h 128"/>
                <a:gd name="T4" fmla="*/ 183 w 246"/>
                <a:gd name="T5" fmla="*/ 29 h 128"/>
                <a:gd name="T6" fmla="*/ 219 w 246"/>
                <a:gd name="T7" fmla="*/ 65 h 128"/>
                <a:gd name="T8" fmla="*/ 246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5" name="Line 52"/>
            <p:cNvSpPr>
              <a:spLocks noChangeShapeType="1"/>
            </p:cNvSpPr>
            <p:nvPr/>
          </p:nvSpPr>
          <p:spPr bwMode="auto">
            <a:xfrm>
              <a:off x="3129" y="1736"/>
              <a:ext cx="356"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grpSp>
      <p:grpSp>
        <p:nvGrpSpPr>
          <p:cNvPr id="4" name="Group 53"/>
          <p:cNvGrpSpPr>
            <a:grpSpLocks/>
          </p:cNvGrpSpPr>
          <p:nvPr/>
        </p:nvGrpSpPr>
        <p:grpSpPr bwMode="auto">
          <a:xfrm>
            <a:off x="2120900" y="3086100"/>
            <a:ext cx="6780213" cy="774700"/>
            <a:chOff x="1225" y="1729"/>
            <a:chExt cx="4271" cy="488"/>
          </a:xfrm>
        </p:grpSpPr>
        <p:sp>
          <p:nvSpPr>
            <p:cNvPr id="5208" name="Line 54"/>
            <p:cNvSpPr>
              <a:spLocks noChangeShapeType="1"/>
            </p:cNvSpPr>
            <p:nvPr/>
          </p:nvSpPr>
          <p:spPr bwMode="auto">
            <a:xfrm flipV="1">
              <a:off x="1415" y="2200"/>
              <a:ext cx="4081" cy="11"/>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09" name="Freeform 55"/>
            <p:cNvSpPr>
              <a:spLocks/>
            </p:cNvSpPr>
            <p:nvPr/>
          </p:nvSpPr>
          <p:spPr bwMode="auto">
            <a:xfrm flipH="1">
              <a:off x="2694" y="1730"/>
              <a:ext cx="272" cy="233"/>
            </a:xfrm>
            <a:custGeom>
              <a:avLst/>
              <a:gdLst>
                <a:gd name="T0" fmla="*/ 104 w 373"/>
                <a:gd name="T1" fmla="*/ 222 h 332"/>
                <a:gd name="T2" fmla="*/ 22 w 373"/>
                <a:gd name="T3" fmla="*/ 177 h 332"/>
                <a:gd name="T4" fmla="*/ 22 w 373"/>
                <a:gd name="T5" fmla="*/ 63 h 332"/>
                <a:gd name="T6" fmla="*/ 152 w 373"/>
                <a:gd name="T7" fmla="*/ 6 h 332"/>
                <a:gd name="T8" fmla="*/ 264 w 373"/>
                <a:gd name="T9" fmla="*/ 103 h 332"/>
                <a:gd name="T10" fmla="*/ 199 w 373"/>
                <a:gd name="T11" fmla="*/ 211 h 332"/>
                <a:gd name="T12" fmla="*/ 104 w 373"/>
                <a:gd name="T13" fmla="*/ 222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0" name="Freeform 56"/>
            <p:cNvSpPr>
              <a:spLocks/>
            </p:cNvSpPr>
            <p:nvPr/>
          </p:nvSpPr>
          <p:spPr bwMode="auto">
            <a:xfrm>
              <a:off x="2736" y="1800"/>
              <a:ext cx="295" cy="57"/>
            </a:xfrm>
            <a:custGeom>
              <a:avLst/>
              <a:gdLst>
                <a:gd name="T0" fmla="*/ 295 w 340"/>
                <a:gd name="T1" fmla="*/ 57 h 81"/>
                <a:gd name="T2" fmla="*/ 0 w 340"/>
                <a:gd name="T3" fmla="*/ 0 h 81"/>
                <a:gd name="T4" fmla="*/ 0 60000 65536"/>
                <a:gd name="T5" fmla="*/ 0 60000 65536"/>
                <a:gd name="T6" fmla="*/ 0 w 340"/>
                <a:gd name="T7" fmla="*/ 0 h 81"/>
                <a:gd name="T8" fmla="*/ 340 w 340"/>
                <a:gd name="T9" fmla="*/ 81 h 81"/>
              </a:gdLst>
              <a:ahLst/>
              <a:cxnLst>
                <a:cxn ang="T4">
                  <a:pos x="T0" y="T1"/>
                </a:cxn>
                <a:cxn ang="T5">
                  <a:pos x="T2" y="T3"/>
                </a:cxn>
              </a:cxnLst>
              <a:rect l="T6" t="T7" r="T8" b="T9"/>
              <a:pathLst>
                <a:path w="340" h="81">
                  <a:moveTo>
                    <a:pt x="340" y="81"/>
                  </a:moveTo>
                  <a:lnTo>
                    <a:pt x="0" y="0"/>
                  </a:ln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1" name="Freeform 57"/>
            <p:cNvSpPr>
              <a:spLocks/>
            </p:cNvSpPr>
            <p:nvPr/>
          </p:nvSpPr>
          <p:spPr bwMode="auto">
            <a:xfrm flipH="1">
              <a:off x="2313" y="1752"/>
              <a:ext cx="231" cy="194"/>
            </a:xfrm>
            <a:custGeom>
              <a:avLst/>
              <a:gdLst>
                <a:gd name="T0" fmla="*/ 89 w 373"/>
                <a:gd name="T1" fmla="*/ 185 h 332"/>
                <a:gd name="T2" fmla="*/ 19 w 373"/>
                <a:gd name="T3" fmla="*/ 147 h 332"/>
                <a:gd name="T4" fmla="*/ 19 w 373"/>
                <a:gd name="T5" fmla="*/ 53 h 332"/>
                <a:gd name="T6" fmla="*/ 129 w 373"/>
                <a:gd name="T7" fmla="*/ 5 h 332"/>
                <a:gd name="T8" fmla="*/ 224 w 373"/>
                <a:gd name="T9" fmla="*/ 86 h 332"/>
                <a:gd name="T10" fmla="*/ 169 w 373"/>
                <a:gd name="T11" fmla="*/ 176 h 332"/>
                <a:gd name="T12" fmla="*/ 89 w 373"/>
                <a:gd name="T13" fmla="*/ 185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2" name="Line 58"/>
            <p:cNvSpPr>
              <a:spLocks noChangeShapeType="1"/>
            </p:cNvSpPr>
            <p:nvPr/>
          </p:nvSpPr>
          <p:spPr bwMode="auto">
            <a:xfrm flipH="1" flipV="1">
              <a:off x="2308" y="1786"/>
              <a:ext cx="254" cy="7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13" name="Freeform 59"/>
            <p:cNvSpPr>
              <a:spLocks/>
            </p:cNvSpPr>
            <p:nvPr/>
          </p:nvSpPr>
          <p:spPr bwMode="auto">
            <a:xfrm>
              <a:off x="2434" y="1942"/>
              <a:ext cx="165" cy="212"/>
            </a:xfrm>
            <a:custGeom>
              <a:avLst/>
              <a:gdLst>
                <a:gd name="T0" fmla="*/ 0 w 191"/>
                <a:gd name="T1" fmla="*/ 0 h 301"/>
                <a:gd name="T2" fmla="*/ 133 w 191"/>
                <a:gd name="T3" fmla="*/ 26 h 301"/>
                <a:gd name="T4" fmla="*/ 155 w 191"/>
                <a:gd name="T5" fmla="*/ 83 h 301"/>
                <a:gd name="T6" fmla="*/ 70 w 191"/>
                <a:gd name="T7" fmla="*/ 83 h 301"/>
                <a:gd name="T8" fmla="*/ 126 w 191"/>
                <a:gd name="T9" fmla="*/ 212 h 301"/>
                <a:gd name="T10" fmla="*/ 0 60000 65536"/>
                <a:gd name="T11" fmla="*/ 0 60000 65536"/>
                <a:gd name="T12" fmla="*/ 0 60000 65536"/>
                <a:gd name="T13" fmla="*/ 0 60000 65536"/>
                <a:gd name="T14" fmla="*/ 0 60000 65536"/>
                <a:gd name="T15" fmla="*/ 0 w 191"/>
                <a:gd name="T16" fmla="*/ 0 h 301"/>
                <a:gd name="T17" fmla="*/ 191 w 191"/>
                <a:gd name="T18" fmla="*/ 301 h 301"/>
              </a:gdLst>
              <a:ahLst/>
              <a:cxnLst>
                <a:cxn ang="T10">
                  <a:pos x="T0" y="T1"/>
                </a:cxn>
                <a:cxn ang="T11">
                  <a:pos x="T2" y="T3"/>
                </a:cxn>
                <a:cxn ang="T12">
                  <a:pos x="T4" y="T5"/>
                </a:cxn>
                <a:cxn ang="T13">
                  <a:pos x="T6" y="T7"/>
                </a:cxn>
                <a:cxn ang="T14">
                  <a:pos x="T8" y="T9"/>
                </a:cxn>
              </a:cxnLst>
              <a:rect l="T15" t="T16" r="T17" b="T18"/>
              <a:pathLst>
                <a:path w="191" h="301">
                  <a:moveTo>
                    <a:pt x="0" y="0"/>
                  </a:moveTo>
                  <a:cubicBezTo>
                    <a:pt x="62" y="8"/>
                    <a:pt x="124" y="17"/>
                    <a:pt x="154" y="37"/>
                  </a:cubicBezTo>
                  <a:cubicBezTo>
                    <a:pt x="184" y="57"/>
                    <a:pt x="191" y="104"/>
                    <a:pt x="179" y="118"/>
                  </a:cubicBezTo>
                  <a:cubicBezTo>
                    <a:pt x="167" y="131"/>
                    <a:pt x="86" y="87"/>
                    <a:pt x="81" y="118"/>
                  </a:cubicBezTo>
                  <a:cubicBezTo>
                    <a:pt x="76" y="148"/>
                    <a:pt x="135" y="270"/>
                    <a:pt x="146" y="301"/>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4" name="Freeform 60"/>
            <p:cNvSpPr>
              <a:spLocks/>
            </p:cNvSpPr>
            <p:nvPr/>
          </p:nvSpPr>
          <p:spPr bwMode="auto">
            <a:xfrm flipH="1">
              <a:off x="1702" y="1856"/>
              <a:ext cx="204" cy="165"/>
            </a:xfrm>
            <a:custGeom>
              <a:avLst/>
              <a:gdLst>
                <a:gd name="T0" fmla="*/ 78 w 373"/>
                <a:gd name="T1" fmla="*/ 158 h 332"/>
                <a:gd name="T2" fmla="*/ 16 w 373"/>
                <a:gd name="T3" fmla="*/ 125 h 332"/>
                <a:gd name="T4" fmla="*/ 16 w 373"/>
                <a:gd name="T5" fmla="*/ 45 h 332"/>
                <a:gd name="T6" fmla="*/ 114 w 373"/>
                <a:gd name="T7" fmla="*/ 4 h 332"/>
                <a:gd name="T8" fmla="*/ 198 w 373"/>
                <a:gd name="T9" fmla="*/ 73 h 332"/>
                <a:gd name="T10" fmla="*/ 149 w 373"/>
                <a:gd name="T11" fmla="*/ 150 h 332"/>
                <a:gd name="T12" fmla="*/ 78 w 373"/>
                <a:gd name="T13" fmla="*/ 158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5" name="Line 61"/>
            <p:cNvSpPr>
              <a:spLocks noChangeShapeType="1"/>
            </p:cNvSpPr>
            <p:nvPr/>
          </p:nvSpPr>
          <p:spPr bwMode="auto">
            <a:xfrm flipH="1" flipV="1">
              <a:off x="1726" y="1877"/>
              <a:ext cx="223" cy="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16" name="Freeform 62"/>
            <p:cNvSpPr>
              <a:spLocks/>
            </p:cNvSpPr>
            <p:nvPr/>
          </p:nvSpPr>
          <p:spPr bwMode="auto">
            <a:xfrm flipH="1">
              <a:off x="2067" y="1729"/>
              <a:ext cx="323" cy="234"/>
            </a:xfrm>
            <a:custGeom>
              <a:avLst/>
              <a:gdLst>
                <a:gd name="T0" fmla="*/ 124 w 373"/>
                <a:gd name="T1" fmla="*/ 223 h 332"/>
                <a:gd name="T2" fmla="*/ 26 w 373"/>
                <a:gd name="T3" fmla="*/ 178 h 332"/>
                <a:gd name="T4" fmla="*/ 26 w 373"/>
                <a:gd name="T5" fmla="*/ 63 h 332"/>
                <a:gd name="T6" fmla="*/ 180 w 373"/>
                <a:gd name="T7" fmla="*/ 6 h 332"/>
                <a:gd name="T8" fmla="*/ 313 w 373"/>
                <a:gd name="T9" fmla="*/ 104 h 332"/>
                <a:gd name="T10" fmla="*/ 236 w 373"/>
                <a:gd name="T11" fmla="*/ 212 h 332"/>
                <a:gd name="T12" fmla="*/ 124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17" name="Freeform 63"/>
            <p:cNvSpPr>
              <a:spLocks/>
            </p:cNvSpPr>
            <p:nvPr/>
          </p:nvSpPr>
          <p:spPr bwMode="auto">
            <a:xfrm>
              <a:off x="2146" y="1782"/>
              <a:ext cx="288" cy="64"/>
            </a:xfrm>
            <a:custGeom>
              <a:avLst/>
              <a:gdLst>
                <a:gd name="T0" fmla="*/ 288 w 333"/>
                <a:gd name="T1" fmla="*/ 64 h 90"/>
                <a:gd name="T2" fmla="*/ 0 w 333"/>
                <a:gd name="T3" fmla="*/ 0 h 90"/>
                <a:gd name="T4" fmla="*/ 0 60000 65536"/>
                <a:gd name="T5" fmla="*/ 0 60000 65536"/>
                <a:gd name="T6" fmla="*/ 0 w 333"/>
                <a:gd name="T7" fmla="*/ 0 h 90"/>
                <a:gd name="T8" fmla="*/ 333 w 333"/>
                <a:gd name="T9" fmla="*/ 90 h 90"/>
              </a:gdLst>
              <a:ahLst/>
              <a:cxnLst>
                <a:cxn ang="T4">
                  <a:pos x="T0" y="T1"/>
                </a:cxn>
                <a:cxn ang="T5">
                  <a:pos x="T2" y="T3"/>
                </a:cxn>
              </a:cxnLst>
              <a:rect l="T6" t="T7" r="T8" b="T9"/>
              <a:pathLst>
                <a:path w="333" h="90">
                  <a:moveTo>
                    <a:pt x="333" y="90"/>
                  </a:moveTo>
                  <a:lnTo>
                    <a:pt x="0" y="0"/>
                  </a:ln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8" name="Freeform 64"/>
            <p:cNvSpPr>
              <a:spLocks/>
            </p:cNvSpPr>
            <p:nvPr/>
          </p:nvSpPr>
          <p:spPr bwMode="auto">
            <a:xfrm>
              <a:off x="1225" y="2154"/>
              <a:ext cx="4194" cy="51"/>
            </a:xfrm>
            <a:custGeom>
              <a:avLst/>
              <a:gdLst>
                <a:gd name="T0" fmla="*/ 0 w 4843"/>
                <a:gd name="T1" fmla="*/ 34 h 72"/>
                <a:gd name="T2" fmla="*/ 345 w 4843"/>
                <a:gd name="T3" fmla="*/ 46 h 72"/>
                <a:gd name="T4" fmla="*/ 1075 w 4843"/>
                <a:gd name="T5" fmla="*/ 6 h 72"/>
                <a:gd name="T6" fmla="*/ 1538 w 4843"/>
                <a:gd name="T7" fmla="*/ 11 h 72"/>
                <a:gd name="T8" fmla="*/ 2423 w 4843"/>
                <a:gd name="T9" fmla="*/ 11 h 72"/>
                <a:gd name="T10" fmla="*/ 2894 w 4843"/>
                <a:gd name="T11" fmla="*/ 17 h 72"/>
                <a:gd name="T12" fmla="*/ 3512 w 4843"/>
                <a:gd name="T13" fmla="*/ 23 h 72"/>
                <a:gd name="T14" fmla="*/ 3970 w 4843"/>
                <a:gd name="T15" fmla="*/ 46 h 72"/>
                <a:gd name="T16" fmla="*/ 4194 w 4843"/>
                <a:gd name="T17" fmla="*/ 46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43"/>
                <a:gd name="T28" fmla="*/ 0 h 72"/>
                <a:gd name="T29" fmla="*/ 4843 w 4843"/>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43" h="72">
                  <a:moveTo>
                    <a:pt x="0" y="48"/>
                  </a:moveTo>
                  <a:cubicBezTo>
                    <a:pt x="66" y="51"/>
                    <a:pt x="191" y="72"/>
                    <a:pt x="398" y="65"/>
                  </a:cubicBezTo>
                  <a:cubicBezTo>
                    <a:pt x="605" y="58"/>
                    <a:pt x="1011" y="16"/>
                    <a:pt x="1241" y="8"/>
                  </a:cubicBezTo>
                  <a:cubicBezTo>
                    <a:pt x="1471" y="0"/>
                    <a:pt x="1517" y="15"/>
                    <a:pt x="1776" y="16"/>
                  </a:cubicBezTo>
                  <a:cubicBezTo>
                    <a:pt x="2035" y="17"/>
                    <a:pt x="2537" y="15"/>
                    <a:pt x="2798" y="16"/>
                  </a:cubicBezTo>
                  <a:cubicBezTo>
                    <a:pt x="3059" y="17"/>
                    <a:pt x="3132" y="21"/>
                    <a:pt x="3342" y="24"/>
                  </a:cubicBezTo>
                  <a:cubicBezTo>
                    <a:pt x="3552" y="27"/>
                    <a:pt x="3849" y="25"/>
                    <a:pt x="4056" y="32"/>
                  </a:cubicBezTo>
                  <a:cubicBezTo>
                    <a:pt x="4263" y="39"/>
                    <a:pt x="4453" y="60"/>
                    <a:pt x="4584" y="65"/>
                  </a:cubicBezTo>
                  <a:cubicBezTo>
                    <a:pt x="4715" y="70"/>
                    <a:pt x="4800" y="65"/>
                    <a:pt x="4843" y="65"/>
                  </a:cubicBezTo>
                </a:path>
              </a:pathLst>
            </a:custGeom>
            <a:noFill/>
            <a:ln w="762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9" name="Freeform 65"/>
            <p:cNvSpPr>
              <a:spLocks/>
            </p:cNvSpPr>
            <p:nvPr/>
          </p:nvSpPr>
          <p:spPr bwMode="auto">
            <a:xfrm>
              <a:off x="1987" y="1891"/>
              <a:ext cx="484" cy="320"/>
            </a:xfrm>
            <a:custGeom>
              <a:avLst/>
              <a:gdLst>
                <a:gd name="T0" fmla="*/ 454 w 559"/>
                <a:gd name="T1" fmla="*/ 320 h 454"/>
                <a:gd name="T2" fmla="*/ 418 w 559"/>
                <a:gd name="T3" fmla="*/ 303 h 454"/>
                <a:gd name="T4" fmla="*/ 404 w 559"/>
                <a:gd name="T5" fmla="*/ 223 h 454"/>
                <a:gd name="T6" fmla="*/ 208 w 559"/>
                <a:gd name="T7" fmla="*/ 211 h 454"/>
                <a:gd name="T8" fmla="*/ 222 w 559"/>
                <a:gd name="T9" fmla="*/ 171 h 454"/>
                <a:gd name="T10" fmla="*/ 264 w 559"/>
                <a:gd name="T11" fmla="*/ 206 h 454"/>
                <a:gd name="T12" fmla="*/ 334 w 559"/>
                <a:gd name="T13" fmla="*/ 217 h 454"/>
                <a:gd name="T14" fmla="*/ 278 w 559"/>
                <a:gd name="T15" fmla="*/ 68 h 454"/>
                <a:gd name="T16" fmla="*/ 208 w 559"/>
                <a:gd name="T17" fmla="*/ 57 h 454"/>
                <a:gd name="T18" fmla="*/ 102 w 559"/>
                <a:gd name="T19" fmla="*/ 17 h 454"/>
                <a:gd name="T20" fmla="*/ 11 w 559"/>
                <a:gd name="T21" fmla="*/ 160 h 454"/>
                <a:gd name="T22" fmla="*/ 32 w 559"/>
                <a:gd name="T23" fmla="*/ 285 h 454"/>
                <a:gd name="T24" fmla="*/ 131 w 559"/>
                <a:gd name="T25" fmla="*/ 309 h 454"/>
                <a:gd name="T26" fmla="*/ 236 w 559"/>
                <a:gd name="T27" fmla="*/ 309 h 454"/>
                <a:gd name="T28" fmla="*/ 454 w 559"/>
                <a:gd name="T29" fmla="*/ 320 h 45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59"/>
                <a:gd name="T46" fmla="*/ 0 h 454"/>
                <a:gd name="T47" fmla="*/ 559 w 559"/>
                <a:gd name="T48" fmla="*/ 454 h 45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59" h="454">
                  <a:moveTo>
                    <a:pt x="524" y="454"/>
                  </a:moveTo>
                  <a:cubicBezTo>
                    <a:pt x="559" y="453"/>
                    <a:pt x="493" y="453"/>
                    <a:pt x="483" y="430"/>
                  </a:cubicBezTo>
                  <a:cubicBezTo>
                    <a:pt x="473" y="407"/>
                    <a:pt x="507" y="338"/>
                    <a:pt x="467" y="316"/>
                  </a:cubicBezTo>
                  <a:cubicBezTo>
                    <a:pt x="427" y="294"/>
                    <a:pt x="275" y="312"/>
                    <a:pt x="240" y="300"/>
                  </a:cubicBezTo>
                  <a:cubicBezTo>
                    <a:pt x="205" y="288"/>
                    <a:pt x="245" y="244"/>
                    <a:pt x="256" y="243"/>
                  </a:cubicBezTo>
                  <a:cubicBezTo>
                    <a:pt x="267" y="242"/>
                    <a:pt x="283" y="281"/>
                    <a:pt x="305" y="292"/>
                  </a:cubicBezTo>
                  <a:cubicBezTo>
                    <a:pt x="327" y="303"/>
                    <a:pt x="383" y="340"/>
                    <a:pt x="386" y="308"/>
                  </a:cubicBezTo>
                  <a:cubicBezTo>
                    <a:pt x="389" y="276"/>
                    <a:pt x="345" y="135"/>
                    <a:pt x="321" y="97"/>
                  </a:cubicBezTo>
                  <a:cubicBezTo>
                    <a:pt x="297" y="59"/>
                    <a:pt x="274" y="93"/>
                    <a:pt x="240" y="81"/>
                  </a:cubicBezTo>
                  <a:cubicBezTo>
                    <a:pt x="206" y="69"/>
                    <a:pt x="156" y="0"/>
                    <a:pt x="118" y="24"/>
                  </a:cubicBezTo>
                  <a:cubicBezTo>
                    <a:pt x="80" y="48"/>
                    <a:pt x="26" y="164"/>
                    <a:pt x="13" y="227"/>
                  </a:cubicBezTo>
                  <a:cubicBezTo>
                    <a:pt x="0" y="290"/>
                    <a:pt x="14" y="370"/>
                    <a:pt x="37" y="405"/>
                  </a:cubicBezTo>
                  <a:cubicBezTo>
                    <a:pt x="60" y="440"/>
                    <a:pt x="112" y="433"/>
                    <a:pt x="151" y="438"/>
                  </a:cubicBezTo>
                  <a:cubicBezTo>
                    <a:pt x="190" y="443"/>
                    <a:pt x="210" y="435"/>
                    <a:pt x="272" y="438"/>
                  </a:cubicBezTo>
                  <a:cubicBezTo>
                    <a:pt x="334" y="441"/>
                    <a:pt x="480" y="454"/>
                    <a:pt x="524" y="454"/>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0" name="Freeform 66"/>
            <p:cNvSpPr>
              <a:spLocks/>
            </p:cNvSpPr>
            <p:nvPr/>
          </p:nvSpPr>
          <p:spPr bwMode="auto">
            <a:xfrm>
              <a:off x="2625" y="1925"/>
              <a:ext cx="407" cy="292"/>
            </a:xfrm>
            <a:custGeom>
              <a:avLst/>
              <a:gdLst>
                <a:gd name="T0" fmla="*/ 251 w 470"/>
                <a:gd name="T1" fmla="*/ 281 h 414"/>
                <a:gd name="T2" fmla="*/ 378 w 470"/>
                <a:gd name="T3" fmla="*/ 281 h 414"/>
                <a:gd name="T4" fmla="*/ 378 w 470"/>
                <a:gd name="T5" fmla="*/ 212 h 414"/>
                <a:gd name="T6" fmla="*/ 202 w 470"/>
                <a:gd name="T7" fmla="*/ 206 h 414"/>
                <a:gd name="T8" fmla="*/ 209 w 470"/>
                <a:gd name="T9" fmla="*/ 166 h 414"/>
                <a:gd name="T10" fmla="*/ 236 w 470"/>
                <a:gd name="T11" fmla="*/ 103 h 414"/>
                <a:gd name="T12" fmla="*/ 363 w 470"/>
                <a:gd name="T13" fmla="*/ 121 h 414"/>
                <a:gd name="T14" fmla="*/ 279 w 470"/>
                <a:gd name="T15" fmla="*/ 51 h 414"/>
                <a:gd name="T16" fmla="*/ 209 w 470"/>
                <a:gd name="T17" fmla="*/ 23 h 414"/>
                <a:gd name="T18" fmla="*/ 93 w 470"/>
                <a:gd name="T19" fmla="*/ 23 h 414"/>
                <a:gd name="T20" fmla="*/ 82 w 470"/>
                <a:gd name="T21" fmla="*/ 12 h 414"/>
                <a:gd name="T22" fmla="*/ 10 w 470"/>
                <a:gd name="T23" fmla="*/ 93 h 414"/>
                <a:gd name="T24" fmla="*/ 40 w 470"/>
                <a:gd name="T25" fmla="*/ 257 h 414"/>
                <a:gd name="T26" fmla="*/ 251 w 470"/>
                <a:gd name="T27" fmla="*/ 281 h 4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0"/>
                <a:gd name="T43" fmla="*/ 0 h 414"/>
                <a:gd name="T44" fmla="*/ 470 w 470"/>
                <a:gd name="T45" fmla="*/ 414 h 4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0" h="414">
                  <a:moveTo>
                    <a:pt x="290" y="398"/>
                  </a:moveTo>
                  <a:cubicBezTo>
                    <a:pt x="355" y="403"/>
                    <a:pt x="412" y="414"/>
                    <a:pt x="436" y="398"/>
                  </a:cubicBezTo>
                  <a:cubicBezTo>
                    <a:pt x="460" y="382"/>
                    <a:pt x="470" y="318"/>
                    <a:pt x="436" y="300"/>
                  </a:cubicBezTo>
                  <a:cubicBezTo>
                    <a:pt x="402" y="282"/>
                    <a:pt x="265" y="303"/>
                    <a:pt x="233" y="292"/>
                  </a:cubicBezTo>
                  <a:cubicBezTo>
                    <a:pt x="201" y="281"/>
                    <a:pt x="235" y="260"/>
                    <a:pt x="241" y="236"/>
                  </a:cubicBezTo>
                  <a:cubicBezTo>
                    <a:pt x="247" y="212"/>
                    <a:pt x="242" y="157"/>
                    <a:pt x="272" y="146"/>
                  </a:cubicBezTo>
                  <a:cubicBezTo>
                    <a:pt x="302" y="135"/>
                    <a:pt x="411" y="183"/>
                    <a:pt x="419" y="171"/>
                  </a:cubicBezTo>
                  <a:cubicBezTo>
                    <a:pt x="427" y="159"/>
                    <a:pt x="352" y="96"/>
                    <a:pt x="322" y="73"/>
                  </a:cubicBezTo>
                  <a:cubicBezTo>
                    <a:pt x="292" y="50"/>
                    <a:pt x="277" y="40"/>
                    <a:pt x="241" y="33"/>
                  </a:cubicBezTo>
                  <a:cubicBezTo>
                    <a:pt x="205" y="26"/>
                    <a:pt x="131" y="35"/>
                    <a:pt x="107" y="32"/>
                  </a:cubicBezTo>
                  <a:cubicBezTo>
                    <a:pt x="83" y="29"/>
                    <a:pt x="111" y="0"/>
                    <a:pt x="95" y="17"/>
                  </a:cubicBezTo>
                  <a:cubicBezTo>
                    <a:pt x="79" y="34"/>
                    <a:pt x="19" y="74"/>
                    <a:pt x="11" y="132"/>
                  </a:cubicBezTo>
                  <a:cubicBezTo>
                    <a:pt x="3" y="190"/>
                    <a:pt x="0" y="321"/>
                    <a:pt x="46" y="365"/>
                  </a:cubicBezTo>
                  <a:cubicBezTo>
                    <a:pt x="92" y="409"/>
                    <a:pt x="221" y="390"/>
                    <a:pt x="290" y="398"/>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1" name="Freeform 67"/>
            <p:cNvSpPr>
              <a:spLocks/>
            </p:cNvSpPr>
            <p:nvPr/>
          </p:nvSpPr>
          <p:spPr bwMode="auto">
            <a:xfrm>
              <a:off x="1615" y="1972"/>
              <a:ext cx="406" cy="228"/>
            </a:xfrm>
            <a:custGeom>
              <a:avLst/>
              <a:gdLst>
                <a:gd name="T0" fmla="*/ 381 w 559"/>
                <a:gd name="T1" fmla="*/ 228 h 454"/>
                <a:gd name="T2" fmla="*/ 351 w 559"/>
                <a:gd name="T3" fmla="*/ 216 h 454"/>
                <a:gd name="T4" fmla="*/ 339 w 559"/>
                <a:gd name="T5" fmla="*/ 159 h 454"/>
                <a:gd name="T6" fmla="*/ 174 w 559"/>
                <a:gd name="T7" fmla="*/ 151 h 454"/>
                <a:gd name="T8" fmla="*/ 186 w 559"/>
                <a:gd name="T9" fmla="*/ 122 h 454"/>
                <a:gd name="T10" fmla="*/ 222 w 559"/>
                <a:gd name="T11" fmla="*/ 147 h 454"/>
                <a:gd name="T12" fmla="*/ 280 w 559"/>
                <a:gd name="T13" fmla="*/ 155 h 454"/>
                <a:gd name="T14" fmla="*/ 233 w 559"/>
                <a:gd name="T15" fmla="*/ 49 h 454"/>
                <a:gd name="T16" fmla="*/ 174 w 559"/>
                <a:gd name="T17" fmla="*/ 41 h 454"/>
                <a:gd name="T18" fmla="*/ 86 w 559"/>
                <a:gd name="T19" fmla="*/ 12 h 454"/>
                <a:gd name="T20" fmla="*/ 9 w 559"/>
                <a:gd name="T21" fmla="*/ 114 h 454"/>
                <a:gd name="T22" fmla="*/ 27 w 559"/>
                <a:gd name="T23" fmla="*/ 203 h 454"/>
                <a:gd name="T24" fmla="*/ 110 w 559"/>
                <a:gd name="T25" fmla="*/ 220 h 454"/>
                <a:gd name="T26" fmla="*/ 198 w 559"/>
                <a:gd name="T27" fmla="*/ 220 h 454"/>
                <a:gd name="T28" fmla="*/ 381 w 559"/>
                <a:gd name="T29" fmla="*/ 228 h 45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59"/>
                <a:gd name="T46" fmla="*/ 0 h 454"/>
                <a:gd name="T47" fmla="*/ 559 w 559"/>
                <a:gd name="T48" fmla="*/ 454 h 45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59" h="454">
                  <a:moveTo>
                    <a:pt x="524" y="454"/>
                  </a:moveTo>
                  <a:cubicBezTo>
                    <a:pt x="559" y="453"/>
                    <a:pt x="493" y="453"/>
                    <a:pt x="483" y="430"/>
                  </a:cubicBezTo>
                  <a:cubicBezTo>
                    <a:pt x="473" y="407"/>
                    <a:pt x="507" y="338"/>
                    <a:pt x="467" y="316"/>
                  </a:cubicBezTo>
                  <a:cubicBezTo>
                    <a:pt x="427" y="294"/>
                    <a:pt x="275" y="312"/>
                    <a:pt x="240" y="300"/>
                  </a:cubicBezTo>
                  <a:cubicBezTo>
                    <a:pt x="205" y="288"/>
                    <a:pt x="245" y="244"/>
                    <a:pt x="256" y="243"/>
                  </a:cubicBezTo>
                  <a:cubicBezTo>
                    <a:pt x="267" y="242"/>
                    <a:pt x="283" y="281"/>
                    <a:pt x="305" y="292"/>
                  </a:cubicBezTo>
                  <a:cubicBezTo>
                    <a:pt x="327" y="303"/>
                    <a:pt x="383" y="340"/>
                    <a:pt x="386" y="308"/>
                  </a:cubicBezTo>
                  <a:cubicBezTo>
                    <a:pt x="389" y="276"/>
                    <a:pt x="345" y="135"/>
                    <a:pt x="321" y="97"/>
                  </a:cubicBezTo>
                  <a:cubicBezTo>
                    <a:pt x="297" y="59"/>
                    <a:pt x="274" y="93"/>
                    <a:pt x="240" y="81"/>
                  </a:cubicBezTo>
                  <a:cubicBezTo>
                    <a:pt x="206" y="69"/>
                    <a:pt x="156" y="0"/>
                    <a:pt x="118" y="24"/>
                  </a:cubicBezTo>
                  <a:cubicBezTo>
                    <a:pt x="80" y="48"/>
                    <a:pt x="26" y="164"/>
                    <a:pt x="13" y="227"/>
                  </a:cubicBezTo>
                  <a:cubicBezTo>
                    <a:pt x="0" y="290"/>
                    <a:pt x="14" y="370"/>
                    <a:pt x="37" y="405"/>
                  </a:cubicBezTo>
                  <a:cubicBezTo>
                    <a:pt x="60" y="440"/>
                    <a:pt x="112" y="433"/>
                    <a:pt x="151" y="438"/>
                  </a:cubicBezTo>
                  <a:cubicBezTo>
                    <a:pt x="190" y="443"/>
                    <a:pt x="210" y="435"/>
                    <a:pt x="272" y="438"/>
                  </a:cubicBezTo>
                  <a:cubicBezTo>
                    <a:pt x="334" y="441"/>
                    <a:pt x="480" y="454"/>
                    <a:pt x="524" y="454"/>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grpSp>
      <p:grpSp>
        <p:nvGrpSpPr>
          <p:cNvPr id="5" name="Group 68"/>
          <p:cNvGrpSpPr>
            <a:grpSpLocks/>
          </p:cNvGrpSpPr>
          <p:nvPr/>
        </p:nvGrpSpPr>
        <p:grpSpPr bwMode="auto">
          <a:xfrm>
            <a:off x="7416800" y="2952750"/>
            <a:ext cx="668338" cy="812800"/>
            <a:chOff x="4290" y="1791"/>
            <a:chExt cx="487" cy="726"/>
          </a:xfrm>
        </p:grpSpPr>
        <p:sp>
          <p:nvSpPr>
            <p:cNvPr id="5204" name="Freeform 69"/>
            <p:cNvSpPr>
              <a:spLocks/>
            </p:cNvSpPr>
            <p:nvPr/>
          </p:nvSpPr>
          <p:spPr bwMode="auto">
            <a:xfrm>
              <a:off x="4401" y="1791"/>
              <a:ext cx="228" cy="140"/>
            </a:xfrm>
            <a:custGeom>
              <a:avLst/>
              <a:gdLst>
                <a:gd name="T0" fmla="*/ 0 w 246"/>
                <a:gd name="T1" fmla="*/ 62 h 128"/>
                <a:gd name="T2" fmla="*/ 95 w 246"/>
                <a:gd name="T3" fmla="*/ 5 h 128"/>
                <a:gd name="T4" fmla="*/ 170 w 246"/>
                <a:gd name="T5" fmla="*/ 32 h 128"/>
                <a:gd name="T6" fmla="*/ 203 w 246"/>
                <a:gd name="T7" fmla="*/ 71 h 128"/>
                <a:gd name="T8" fmla="*/ 228 w 246"/>
                <a:gd name="T9" fmla="*/ 14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05" name="Freeform 70"/>
            <p:cNvSpPr>
              <a:spLocks/>
            </p:cNvSpPr>
            <p:nvPr/>
          </p:nvSpPr>
          <p:spPr bwMode="auto">
            <a:xfrm>
              <a:off x="4366" y="1792"/>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06" name="Line 71"/>
            <p:cNvSpPr>
              <a:spLocks noChangeShapeType="1"/>
            </p:cNvSpPr>
            <p:nvPr/>
          </p:nvSpPr>
          <p:spPr bwMode="auto">
            <a:xfrm>
              <a:off x="4338" y="1843"/>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07" name="Freeform 72"/>
            <p:cNvSpPr>
              <a:spLocks/>
            </p:cNvSpPr>
            <p:nvPr/>
          </p:nvSpPr>
          <p:spPr bwMode="auto">
            <a:xfrm>
              <a:off x="4290" y="1819"/>
              <a:ext cx="487" cy="698"/>
            </a:xfrm>
            <a:custGeom>
              <a:avLst/>
              <a:gdLst>
                <a:gd name="T0" fmla="*/ 229 w 584"/>
                <a:gd name="T1" fmla="*/ 476 h 819"/>
                <a:gd name="T2" fmla="*/ 200 w 584"/>
                <a:gd name="T3" fmla="*/ 650 h 819"/>
                <a:gd name="T4" fmla="*/ 91 w 584"/>
                <a:gd name="T5" fmla="*/ 643 h 819"/>
                <a:gd name="T6" fmla="*/ 74 w 584"/>
                <a:gd name="T7" fmla="*/ 323 h 819"/>
                <a:gd name="T8" fmla="*/ 0 w 584"/>
                <a:gd name="T9" fmla="*/ 47 h 819"/>
                <a:gd name="T10" fmla="*/ 74 w 584"/>
                <a:gd name="T11" fmla="*/ 40 h 819"/>
                <a:gd name="T12" fmla="*/ 148 w 584"/>
                <a:gd name="T13" fmla="*/ 234 h 819"/>
                <a:gd name="T14" fmla="*/ 229 w 584"/>
                <a:gd name="T15" fmla="*/ 247 h 819"/>
                <a:gd name="T16" fmla="*/ 281 w 584"/>
                <a:gd name="T17" fmla="*/ 244 h 819"/>
                <a:gd name="T18" fmla="*/ 399 w 584"/>
                <a:gd name="T19" fmla="*/ 67 h 819"/>
                <a:gd name="T20" fmla="*/ 487 w 584"/>
                <a:gd name="T21" fmla="*/ 95 h 819"/>
                <a:gd name="T22" fmla="*/ 399 w 584"/>
                <a:gd name="T23" fmla="*/ 296 h 819"/>
                <a:gd name="T24" fmla="*/ 351 w 584"/>
                <a:gd name="T25" fmla="*/ 392 h 819"/>
                <a:gd name="T26" fmla="*/ 351 w 584"/>
                <a:gd name="T27" fmla="*/ 516 h 819"/>
                <a:gd name="T28" fmla="*/ 394 w 584"/>
                <a:gd name="T29" fmla="*/ 650 h 819"/>
                <a:gd name="T30" fmla="*/ 303 w 584"/>
                <a:gd name="T31" fmla="*/ 650 h 819"/>
                <a:gd name="T32" fmla="*/ 229 w 584"/>
                <a:gd name="T33" fmla="*/ 476 h 8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84"/>
                <a:gd name="T52" fmla="*/ 0 h 819"/>
                <a:gd name="T53" fmla="*/ 584 w 584"/>
                <a:gd name="T54" fmla="*/ 819 h 81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84" h="819">
                  <a:moveTo>
                    <a:pt x="275" y="558"/>
                  </a:moveTo>
                  <a:cubicBezTo>
                    <a:pt x="255" y="558"/>
                    <a:pt x="268" y="730"/>
                    <a:pt x="240" y="763"/>
                  </a:cubicBezTo>
                  <a:cubicBezTo>
                    <a:pt x="212" y="796"/>
                    <a:pt x="134" y="819"/>
                    <a:pt x="109" y="755"/>
                  </a:cubicBezTo>
                  <a:cubicBezTo>
                    <a:pt x="84" y="691"/>
                    <a:pt x="107" y="496"/>
                    <a:pt x="89" y="379"/>
                  </a:cubicBezTo>
                  <a:cubicBezTo>
                    <a:pt x="71" y="262"/>
                    <a:pt x="0" y="110"/>
                    <a:pt x="0" y="55"/>
                  </a:cubicBezTo>
                  <a:cubicBezTo>
                    <a:pt x="0" y="0"/>
                    <a:pt x="59" y="11"/>
                    <a:pt x="89" y="47"/>
                  </a:cubicBezTo>
                  <a:cubicBezTo>
                    <a:pt x="119" y="83"/>
                    <a:pt x="147" y="234"/>
                    <a:pt x="178" y="274"/>
                  </a:cubicBezTo>
                  <a:cubicBezTo>
                    <a:pt x="209" y="314"/>
                    <a:pt x="249" y="288"/>
                    <a:pt x="275" y="290"/>
                  </a:cubicBezTo>
                  <a:cubicBezTo>
                    <a:pt x="301" y="292"/>
                    <a:pt x="303" y="321"/>
                    <a:pt x="337" y="286"/>
                  </a:cubicBezTo>
                  <a:cubicBezTo>
                    <a:pt x="371" y="251"/>
                    <a:pt x="437" y="108"/>
                    <a:pt x="478" y="79"/>
                  </a:cubicBezTo>
                  <a:cubicBezTo>
                    <a:pt x="519" y="50"/>
                    <a:pt x="584" y="67"/>
                    <a:pt x="584" y="112"/>
                  </a:cubicBezTo>
                  <a:cubicBezTo>
                    <a:pt x="584" y="157"/>
                    <a:pt x="505" y="289"/>
                    <a:pt x="478" y="347"/>
                  </a:cubicBezTo>
                  <a:cubicBezTo>
                    <a:pt x="451" y="405"/>
                    <a:pt x="430" y="417"/>
                    <a:pt x="421" y="460"/>
                  </a:cubicBezTo>
                  <a:cubicBezTo>
                    <a:pt x="412" y="503"/>
                    <a:pt x="413" y="556"/>
                    <a:pt x="421" y="606"/>
                  </a:cubicBezTo>
                  <a:cubicBezTo>
                    <a:pt x="429" y="656"/>
                    <a:pt x="482" y="737"/>
                    <a:pt x="472" y="763"/>
                  </a:cubicBezTo>
                  <a:cubicBezTo>
                    <a:pt x="462" y="789"/>
                    <a:pt x="396" y="797"/>
                    <a:pt x="363" y="763"/>
                  </a:cubicBezTo>
                  <a:cubicBezTo>
                    <a:pt x="330" y="729"/>
                    <a:pt x="295" y="558"/>
                    <a:pt x="275" y="558"/>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grpSp>
      <p:grpSp>
        <p:nvGrpSpPr>
          <p:cNvPr id="6" name="Group 73"/>
          <p:cNvGrpSpPr>
            <a:grpSpLocks/>
          </p:cNvGrpSpPr>
          <p:nvPr/>
        </p:nvGrpSpPr>
        <p:grpSpPr bwMode="auto">
          <a:xfrm>
            <a:off x="8026400" y="3144838"/>
            <a:ext cx="501650" cy="698500"/>
            <a:chOff x="5009" y="1915"/>
            <a:chExt cx="365" cy="624"/>
          </a:xfrm>
        </p:grpSpPr>
        <p:sp>
          <p:nvSpPr>
            <p:cNvPr id="5200" name="Freeform 74"/>
            <p:cNvSpPr>
              <a:spLocks/>
            </p:cNvSpPr>
            <p:nvPr/>
          </p:nvSpPr>
          <p:spPr bwMode="auto">
            <a:xfrm>
              <a:off x="5009" y="1962"/>
              <a:ext cx="365" cy="577"/>
            </a:xfrm>
            <a:custGeom>
              <a:avLst/>
              <a:gdLst>
                <a:gd name="T0" fmla="*/ 192 w 365"/>
                <a:gd name="T1" fmla="*/ 400 h 577"/>
                <a:gd name="T2" fmla="*/ 127 w 365"/>
                <a:gd name="T3" fmla="*/ 538 h 577"/>
                <a:gd name="T4" fmla="*/ 21 w 365"/>
                <a:gd name="T5" fmla="*/ 529 h 577"/>
                <a:gd name="T6" fmla="*/ 86 w 365"/>
                <a:gd name="T7" fmla="*/ 367 h 577"/>
                <a:gd name="T8" fmla="*/ 59 w 365"/>
                <a:gd name="T9" fmla="*/ 254 h 577"/>
                <a:gd name="T10" fmla="*/ 21 w 365"/>
                <a:gd name="T11" fmla="*/ 181 h 577"/>
                <a:gd name="T12" fmla="*/ 5 w 365"/>
                <a:gd name="T13" fmla="*/ 26 h 577"/>
                <a:gd name="T14" fmla="*/ 54 w 365"/>
                <a:gd name="T15" fmla="*/ 26 h 577"/>
                <a:gd name="T16" fmla="*/ 94 w 365"/>
                <a:gd name="T17" fmla="*/ 156 h 577"/>
                <a:gd name="T18" fmla="*/ 186 w 365"/>
                <a:gd name="T19" fmla="*/ 168 h 577"/>
                <a:gd name="T20" fmla="*/ 273 w 365"/>
                <a:gd name="T21" fmla="*/ 100 h 577"/>
                <a:gd name="T22" fmla="*/ 362 w 365"/>
                <a:gd name="T23" fmla="*/ 140 h 577"/>
                <a:gd name="T24" fmla="*/ 289 w 365"/>
                <a:gd name="T25" fmla="*/ 237 h 577"/>
                <a:gd name="T26" fmla="*/ 305 w 365"/>
                <a:gd name="T27" fmla="*/ 400 h 577"/>
                <a:gd name="T28" fmla="*/ 321 w 365"/>
                <a:gd name="T29" fmla="*/ 538 h 577"/>
                <a:gd name="T30" fmla="*/ 232 w 365"/>
                <a:gd name="T31" fmla="*/ 554 h 577"/>
                <a:gd name="T32" fmla="*/ 192 w 365"/>
                <a:gd name="T33" fmla="*/ 400 h 57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5"/>
                <a:gd name="T52" fmla="*/ 0 h 577"/>
                <a:gd name="T53" fmla="*/ 365 w 365"/>
                <a:gd name="T54" fmla="*/ 577 h 57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5" h="577">
                  <a:moveTo>
                    <a:pt x="192" y="400"/>
                  </a:moveTo>
                  <a:cubicBezTo>
                    <a:pt x="175" y="397"/>
                    <a:pt x="155" y="517"/>
                    <a:pt x="127" y="538"/>
                  </a:cubicBezTo>
                  <a:cubicBezTo>
                    <a:pt x="99" y="559"/>
                    <a:pt x="28" y="557"/>
                    <a:pt x="21" y="529"/>
                  </a:cubicBezTo>
                  <a:cubicBezTo>
                    <a:pt x="14" y="501"/>
                    <a:pt x="80" y="413"/>
                    <a:pt x="86" y="367"/>
                  </a:cubicBezTo>
                  <a:cubicBezTo>
                    <a:pt x="92" y="321"/>
                    <a:pt x="70" y="285"/>
                    <a:pt x="59" y="254"/>
                  </a:cubicBezTo>
                  <a:cubicBezTo>
                    <a:pt x="48" y="223"/>
                    <a:pt x="30" y="219"/>
                    <a:pt x="21" y="181"/>
                  </a:cubicBezTo>
                  <a:cubicBezTo>
                    <a:pt x="12" y="143"/>
                    <a:pt x="0" y="52"/>
                    <a:pt x="5" y="26"/>
                  </a:cubicBezTo>
                  <a:cubicBezTo>
                    <a:pt x="10" y="0"/>
                    <a:pt x="39" y="4"/>
                    <a:pt x="54" y="26"/>
                  </a:cubicBezTo>
                  <a:cubicBezTo>
                    <a:pt x="69" y="48"/>
                    <a:pt x="72" y="132"/>
                    <a:pt x="94" y="156"/>
                  </a:cubicBezTo>
                  <a:cubicBezTo>
                    <a:pt x="116" y="180"/>
                    <a:pt x="156" y="177"/>
                    <a:pt x="186" y="168"/>
                  </a:cubicBezTo>
                  <a:cubicBezTo>
                    <a:pt x="216" y="159"/>
                    <a:pt x="244" y="105"/>
                    <a:pt x="273" y="100"/>
                  </a:cubicBezTo>
                  <a:cubicBezTo>
                    <a:pt x="302" y="95"/>
                    <a:pt x="359" y="117"/>
                    <a:pt x="362" y="140"/>
                  </a:cubicBezTo>
                  <a:cubicBezTo>
                    <a:pt x="365" y="163"/>
                    <a:pt x="299" y="194"/>
                    <a:pt x="289" y="237"/>
                  </a:cubicBezTo>
                  <a:cubicBezTo>
                    <a:pt x="279" y="280"/>
                    <a:pt x="300" y="350"/>
                    <a:pt x="305" y="400"/>
                  </a:cubicBezTo>
                  <a:cubicBezTo>
                    <a:pt x="310" y="450"/>
                    <a:pt x="333" y="512"/>
                    <a:pt x="321" y="538"/>
                  </a:cubicBezTo>
                  <a:cubicBezTo>
                    <a:pt x="309" y="564"/>
                    <a:pt x="253" y="577"/>
                    <a:pt x="232" y="554"/>
                  </a:cubicBezTo>
                  <a:cubicBezTo>
                    <a:pt x="211" y="531"/>
                    <a:pt x="227" y="403"/>
                    <a:pt x="192" y="400"/>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01" name="Freeform 75"/>
            <p:cNvSpPr>
              <a:spLocks/>
            </p:cNvSpPr>
            <p:nvPr/>
          </p:nvSpPr>
          <p:spPr bwMode="auto">
            <a:xfrm>
              <a:off x="5055" y="1915"/>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02" name="Freeform 76"/>
            <p:cNvSpPr>
              <a:spLocks/>
            </p:cNvSpPr>
            <p:nvPr/>
          </p:nvSpPr>
          <p:spPr bwMode="auto">
            <a:xfrm>
              <a:off x="5085" y="1921"/>
              <a:ext cx="210" cy="110"/>
            </a:xfrm>
            <a:custGeom>
              <a:avLst/>
              <a:gdLst>
                <a:gd name="T0" fmla="*/ 0 w 246"/>
                <a:gd name="T1" fmla="*/ 49 h 128"/>
                <a:gd name="T2" fmla="*/ 87 w 246"/>
                <a:gd name="T3" fmla="*/ 4 h 128"/>
                <a:gd name="T4" fmla="*/ 156 w 246"/>
                <a:gd name="T5" fmla="*/ 25 h 128"/>
                <a:gd name="T6" fmla="*/ 187 w 246"/>
                <a:gd name="T7" fmla="*/ 56 h 128"/>
                <a:gd name="T8" fmla="*/ 210 w 246"/>
                <a:gd name="T9" fmla="*/ 11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03" name="Line 77"/>
            <p:cNvSpPr>
              <a:spLocks noChangeShapeType="1"/>
            </p:cNvSpPr>
            <p:nvPr/>
          </p:nvSpPr>
          <p:spPr bwMode="auto">
            <a:xfrm>
              <a:off x="5019" y="1955"/>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grpSp>
      <p:grpSp>
        <p:nvGrpSpPr>
          <p:cNvPr id="7" name="Group 78"/>
          <p:cNvGrpSpPr>
            <a:grpSpLocks/>
          </p:cNvGrpSpPr>
          <p:nvPr/>
        </p:nvGrpSpPr>
        <p:grpSpPr bwMode="auto">
          <a:xfrm>
            <a:off x="8561388" y="3252788"/>
            <a:ext cx="390525" cy="608012"/>
            <a:chOff x="5009" y="1915"/>
            <a:chExt cx="365" cy="624"/>
          </a:xfrm>
        </p:grpSpPr>
        <p:sp>
          <p:nvSpPr>
            <p:cNvPr id="5196" name="Freeform 79"/>
            <p:cNvSpPr>
              <a:spLocks/>
            </p:cNvSpPr>
            <p:nvPr/>
          </p:nvSpPr>
          <p:spPr bwMode="auto">
            <a:xfrm>
              <a:off x="5009" y="1962"/>
              <a:ext cx="365" cy="577"/>
            </a:xfrm>
            <a:custGeom>
              <a:avLst/>
              <a:gdLst>
                <a:gd name="T0" fmla="*/ 192 w 365"/>
                <a:gd name="T1" fmla="*/ 400 h 577"/>
                <a:gd name="T2" fmla="*/ 127 w 365"/>
                <a:gd name="T3" fmla="*/ 538 h 577"/>
                <a:gd name="T4" fmla="*/ 21 w 365"/>
                <a:gd name="T5" fmla="*/ 529 h 577"/>
                <a:gd name="T6" fmla="*/ 86 w 365"/>
                <a:gd name="T7" fmla="*/ 367 h 577"/>
                <a:gd name="T8" fmla="*/ 59 w 365"/>
                <a:gd name="T9" fmla="*/ 254 h 577"/>
                <a:gd name="T10" fmla="*/ 21 w 365"/>
                <a:gd name="T11" fmla="*/ 181 h 577"/>
                <a:gd name="T12" fmla="*/ 5 w 365"/>
                <a:gd name="T13" fmla="*/ 26 h 577"/>
                <a:gd name="T14" fmla="*/ 54 w 365"/>
                <a:gd name="T15" fmla="*/ 26 h 577"/>
                <a:gd name="T16" fmla="*/ 94 w 365"/>
                <a:gd name="T17" fmla="*/ 156 h 577"/>
                <a:gd name="T18" fmla="*/ 186 w 365"/>
                <a:gd name="T19" fmla="*/ 168 h 577"/>
                <a:gd name="T20" fmla="*/ 273 w 365"/>
                <a:gd name="T21" fmla="*/ 100 h 577"/>
                <a:gd name="T22" fmla="*/ 362 w 365"/>
                <a:gd name="T23" fmla="*/ 140 h 577"/>
                <a:gd name="T24" fmla="*/ 289 w 365"/>
                <a:gd name="T25" fmla="*/ 237 h 577"/>
                <a:gd name="T26" fmla="*/ 305 w 365"/>
                <a:gd name="T27" fmla="*/ 400 h 577"/>
                <a:gd name="T28" fmla="*/ 321 w 365"/>
                <a:gd name="T29" fmla="*/ 538 h 577"/>
                <a:gd name="T30" fmla="*/ 232 w 365"/>
                <a:gd name="T31" fmla="*/ 554 h 577"/>
                <a:gd name="T32" fmla="*/ 192 w 365"/>
                <a:gd name="T33" fmla="*/ 400 h 57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5"/>
                <a:gd name="T52" fmla="*/ 0 h 577"/>
                <a:gd name="T53" fmla="*/ 365 w 365"/>
                <a:gd name="T54" fmla="*/ 577 h 57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5" h="577">
                  <a:moveTo>
                    <a:pt x="192" y="400"/>
                  </a:moveTo>
                  <a:cubicBezTo>
                    <a:pt x="175" y="397"/>
                    <a:pt x="155" y="517"/>
                    <a:pt x="127" y="538"/>
                  </a:cubicBezTo>
                  <a:cubicBezTo>
                    <a:pt x="99" y="559"/>
                    <a:pt x="28" y="557"/>
                    <a:pt x="21" y="529"/>
                  </a:cubicBezTo>
                  <a:cubicBezTo>
                    <a:pt x="14" y="501"/>
                    <a:pt x="80" y="413"/>
                    <a:pt x="86" y="367"/>
                  </a:cubicBezTo>
                  <a:cubicBezTo>
                    <a:pt x="92" y="321"/>
                    <a:pt x="70" y="285"/>
                    <a:pt x="59" y="254"/>
                  </a:cubicBezTo>
                  <a:cubicBezTo>
                    <a:pt x="48" y="223"/>
                    <a:pt x="30" y="219"/>
                    <a:pt x="21" y="181"/>
                  </a:cubicBezTo>
                  <a:cubicBezTo>
                    <a:pt x="12" y="143"/>
                    <a:pt x="0" y="52"/>
                    <a:pt x="5" y="26"/>
                  </a:cubicBezTo>
                  <a:cubicBezTo>
                    <a:pt x="10" y="0"/>
                    <a:pt x="39" y="4"/>
                    <a:pt x="54" y="26"/>
                  </a:cubicBezTo>
                  <a:cubicBezTo>
                    <a:pt x="69" y="48"/>
                    <a:pt x="72" y="132"/>
                    <a:pt x="94" y="156"/>
                  </a:cubicBezTo>
                  <a:cubicBezTo>
                    <a:pt x="116" y="180"/>
                    <a:pt x="156" y="177"/>
                    <a:pt x="186" y="168"/>
                  </a:cubicBezTo>
                  <a:cubicBezTo>
                    <a:pt x="216" y="159"/>
                    <a:pt x="244" y="105"/>
                    <a:pt x="273" y="100"/>
                  </a:cubicBezTo>
                  <a:cubicBezTo>
                    <a:pt x="302" y="95"/>
                    <a:pt x="359" y="117"/>
                    <a:pt x="362" y="140"/>
                  </a:cubicBezTo>
                  <a:cubicBezTo>
                    <a:pt x="365" y="163"/>
                    <a:pt x="299" y="194"/>
                    <a:pt x="289" y="237"/>
                  </a:cubicBezTo>
                  <a:cubicBezTo>
                    <a:pt x="279" y="280"/>
                    <a:pt x="300" y="350"/>
                    <a:pt x="305" y="400"/>
                  </a:cubicBezTo>
                  <a:cubicBezTo>
                    <a:pt x="310" y="450"/>
                    <a:pt x="333" y="512"/>
                    <a:pt x="321" y="538"/>
                  </a:cubicBezTo>
                  <a:cubicBezTo>
                    <a:pt x="309" y="564"/>
                    <a:pt x="253" y="577"/>
                    <a:pt x="232" y="554"/>
                  </a:cubicBezTo>
                  <a:cubicBezTo>
                    <a:pt x="211" y="531"/>
                    <a:pt x="227" y="403"/>
                    <a:pt x="192" y="400"/>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7" name="Freeform 80"/>
            <p:cNvSpPr>
              <a:spLocks/>
            </p:cNvSpPr>
            <p:nvPr/>
          </p:nvSpPr>
          <p:spPr bwMode="auto">
            <a:xfrm>
              <a:off x="5055" y="1915"/>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8" name="Freeform 81"/>
            <p:cNvSpPr>
              <a:spLocks/>
            </p:cNvSpPr>
            <p:nvPr/>
          </p:nvSpPr>
          <p:spPr bwMode="auto">
            <a:xfrm>
              <a:off x="5085" y="1921"/>
              <a:ext cx="210" cy="110"/>
            </a:xfrm>
            <a:custGeom>
              <a:avLst/>
              <a:gdLst>
                <a:gd name="T0" fmla="*/ 0 w 246"/>
                <a:gd name="T1" fmla="*/ 49 h 128"/>
                <a:gd name="T2" fmla="*/ 87 w 246"/>
                <a:gd name="T3" fmla="*/ 4 h 128"/>
                <a:gd name="T4" fmla="*/ 156 w 246"/>
                <a:gd name="T5" fmla="*/ 25 h 128"/>
                <a:gd name="T6" fmla="*/ 187 w 246"/>
                <a:gd name="T7" fmla="*/ 56 h 128"/>
                <a:gd name="T8" fmla="*/ 210 w 246"/>
                <a:gd name="T9" fmla="*/ 11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199" name="Line 82"/>
            <p:cNvSpPr>
              <a:spLocks noChangeShapeType="1"/>
            </p:cNvSpPr>
            <p:nvPr/>
          </p:nvSpPr>
          <p:spPr bwMode="auto">
            <a:xfrm>
              <a:off x="5019" y="1955"/>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grpSp>
      <p:sp>
        <p:nvSpPr>
          <p:cNvPr id="307283" name="Line 83"/>
          <p:cNvSpPr>
            <a:spLocks noChangeShapeType="1"/>
          </p:cNvSpPr>
          <p:nvPr/>
        </p:nvSpPr>
        <p:spPr bwMode="auto">
          <a:xfrm>
            <a:off x="4640263" y="1069975"/>
            <a:ext cx="50482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284" name="Line 84"/>
          <p:cNvSpPr>
            <a:spLocks noChangeShapeType="1"/>
          </p:cNvSpPr>
          <p:nvPr/>
        </p:nvSpPr>
        <p:spPr bwMode="auto">
          <a:xfrm flipH="1" flipV="1">
            <a:off x="4064000" y="1069975"/>
            <a:ext cx="504825" cy="0"/>
          </a:xfrm>
          <a:prstGeom prst="line">
            <a:avLst/>
          </a:prstGeom>
          <a:noFill/>
          <a:ln w="762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285" name="Rectangle 85"/>
          <p:cNvSpPr>
            <a:spLocks noChangeArrowheads="1"/>
          </p:cNvSpPr>
          <p:nvPr/>
        </p:nvSpPr>
        <p:spPr bwMode="auto">
          <a:xfrm>
            <a:off x="4640263" y="422275"/>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307286" name="Rectangle 86"/>
          <p:cNvSpPr>
            <a:spLocks noChangeArrowheads="1"/>
          </p:cNvSpPr>
          <p:nvPr/>
        </p:nvSpPr>
        <p:spPr bwMode="auto">
          <a:xfrm>
            <a:off x="3992563" y="422275"/>
            <a:ext cx="792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CC99"/>
                </a:solidFill>
                <a:latin typeface="Bookman Old Style" pitchFamily="18" charset="0"/>
              </a:rPr>
              <a:t>F</a:t>
            </a:r>
            <a:r>
              <a:rPr lang="en-US" altLang="ja-JP" baseline="-25000">
                <a:solidFill>
                  <a:srgbClr val="00CC99"/>
                </a:solidFill>
              </a:rPr>
              <a:t> 2</a:t>
            </a:r>
          </a:p>
        </p:txBody>
      </p:sp>
      <p:sp>
        <p:nvSpPr>
          <p:cNvPr id="307287" name="Rectangle 87"/>
          <p:cNvSpPr>
            <a:spLocks noChangeArrowheads="1"/>
          </p:cNvSpPr>
          <p:nvPr/>
        </p:nvSpPr>
        <p:spPr bwMode="auto">
          <a:xfrm>
            <a:off x="1255713" y="2008188"/>
            <a:ext cx="20161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a:solidFill>
                  <a:srgbClr val="000000"/>
                </a:solidFill>
                <a:latin typeface="Bookman Old Style" pitchFamily="18" charset="0"/>
              </a:rPr>
              <a:t>① </a:t>
            </a:r>
            <a:r>
              <a:rPr lang="en-US" altLang="ja-JP" i="1">
                <a:solidFill>
                  <a:srgbClr val="00CC99"/>
                </a:solidFill>
                <a:latin typeface="Bookman Old Style" pitchFamily="18" charset="0"/>
              </a:rPr>
              <a:t>F </a:t>
            </a:r>
            <a:r>
              <a:rPr lang="en-US" altLang="ja-JP" baseline="-25000">
                <a:solidFill>
                  <a:srgbClr val="00CC99"/>
                </a:solidFill>
              </a:rPr>
              <a:t>2 </a:t>
            </a:r>
            <a:r>
              <a:rPr lang="en-US" altLang="ja-JP">
                <a:solidFill>
                  <a:srgbClr val="000000"/>
                </a:solidFill>
              </a:rPr>
              <a:t>&lt; </a:t>
            </a:r>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307288" name="Rectangle 88"/>
          <p:cNvSpPr>
            <a:spLocks noChangeArrowheads="1"/>
          </p:cNvSpPr>
          <p:nvPr/>
        </p:nvSpPr>
        <p:spPr bwMode="auto">
          <a:xfrm>
            <a:off x="3776663" y="2008188"/>
            <a:ext cx="19796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a:solidFill>
                  <a:srgbClr val="000000"/>
                </a:solidFill>
                <a:latin typeface="Bookman Old Style" pitchFamily="18" charset="0"/>
              </a:rPr>
              <a:t>② </a:t>
            </a:r>
            <a:r>
              <a:rPr lang="en-US" altLang="ja-JP" i="1">
                <a:solidFill>
                  <a:srgbClr val="00CC99"/>
                </a:solidFill>
                <a:latin typeface="Bookman Old Style" pitchFamily="18" charset="0"/>
              </a:rPr>
              <a:t>F</a:t>
            </a:r>
            <a:r>
              <a:rPr lang="en-US" altLang="ja-JP" baseline="-25000">
                <a:solidFill>
                  <a:srgbClr val="00CC99"/>
                </a:solidFill>
              </a:rPr>
              <a:t> 2 </a:t>
            </a:r>
            <a:r>
              <a:rPr lang="en-US" altLang="ja-JP">
                <a:solidFill>
                  <a:srgbClr val="000000"/>
                </a:solidFill>
              </a:rPr>
              <a:t>= </a:t>
            </a:r>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307289" name="Rectangle 89"/>
          <p:cNvSpPr>
            <a:spLocks noChangeArrowheads="1"/>
          </p:cNvSpPr>
          <p:nvPr/>
        </p:nvSpPr>
        <p:spPr bwMode="auto">
          <a:xfrm>
            <a:off x="6008688" y="2006600"/>
            <a:ext cx="2051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a:solidFill>
                  <a:srgbClr val="000000"/>
                </a:solidFill>
                <a:latin typeface="Bookman Old Style" pitchFamily="18" charset="0"/>
              </a:rPr>
              <a:t>③ </a:t>
            </a:r>
            <a:r>
              <a:rPr lang="en-US" altLang="ja-JP" i="1">
                <a:solidFill>
                  <a:srgbClr val="00CC99"/>
                </a:solidFill>
                <a:latin typeface="Bookman Old Style" pitchFamily="18" charset="0"/>
              </a:rPr>
              <a:t>F</a:t>
            </a:r>
            <a:r>
              <a:rPr lang="en-US" altLang="ja-JP" baseline="-25000">
                <a:solidFill>
                  <a:srgbClr val="00CC99"/>
                </a:solidFill>
              </a:rPr>
              <a:t> 2 </a:t>
            </a:r>
            <a:r>
              <a:rPr lang="en-US" altLang="ja-JP">
                <a:solidFill>
                  <a:srgbClr val="000000"/>
                </a:solidFill>
              </a:rPr>
              <a:t>&gt; </a:t>
            </a:r>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5148" name="Rectangle 101"/>
          <p:cNvSpPr>
            <a:spLocks noChangeArrowheads="1"/>
          </p:cNvSpPr>
          <p:nvPr/>
        </p:nvSpPr>
        <p:spPr bwMode="auto">
          <a:xfrm>
            <a:off x="0" y="-22225"/>
            <a:ext cx="13003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b="1" dirty="0">
                <a:solidFill>
                  <a:srgbClr val="000000"/>
                </a:solidFill>
              </a:rPr>
              <a:t>クイズ</a:t>
            </a:r>
            <a:r>
              <a:rPr lang="en-US" altLang="ja-JP" b="1" dirty="0">
                <a:solidFill>
                  <a:srgbClr val="000000"/>
                </a:solidFill>
              </a:rPr>
              <a:t>1</a:t>
            </a:r>
            <a:endParaRPr lang="ja-JP" altLang="en-US" b="1" dirty="0">
              <a:solidFill>
                <a:srgbClr val="000000"/>
              </a:solidFill>
            </a:endParaRPr>
          </a:p>
        </p:txBody>
      </p:sp>
      <p:grpSp>
        <p:nvGrpSpPr>
          <p:cNvPr id="8" name="Group 102"/>
          <p:cNvGrpSpPr>
            <a:grpSpLocks/>
          </p:cNvGrpSpPr>
          <p:nvPr/>
        </p:nvGrpSpPr>
        <p:grpSpPr bwMode="auto">
          <a:xfrm>
            <a:off x="6659563" y="2852738"/>
            <a:ext cx="696912" cy="1033462"/>
            <a:chOff x="3971" y="1571"/>
            <a:chExt cx="439" cy="651"/>
          </a:xfrm>
        </p:grpSpPr>
        <p:sp>
          <p:nvSpPr>
            <p:cNvPr id="5191" name="Freeform 103"/>
            <p:cNvSpPr>
              <a:spLocks/>
            </p:cNvSpPr>
            <p:nvPr/>
          </p:nvSpPr>
          <p:spPr bwMode="auto">
            <a:xfrm>
              <a:off x="4087" y="1571"/>
              <a:ext cx="323" cy="234"/>
            </a:xfrm>
            <a:custGeom>
              <a:avLst/>
              <a:gdLst>
                <a:gd name="T0" fmla="*/ 124 w 373"/>
                <a:gd name="T1" fmla="*/ 223 h 332"/>
                <a:gd name="T2" fmla="*/ 26 w 373"/>
                <a:gd name="T3" fmla="*/ 178 h 332"/>
                <a:gd name="T4" fmla="*/ 26 w 373"/>
                <a:gd name="T5" fmla="*/ 63 h 332"/>
                <a:gd name="T6" fmla="*/ 180 w 373"/>
                <a:gd name="T7" fmla="*/ 6 h 332"/>
                <a:gd name="T8" fmla="*/ 313 w 373"/>
                <a:gd name="T9" fmla="*/ 104 h 332"/>
                <a:gd name="T10" fmla="*/ 236 w 373"/>
                <a:gd name="T11" fmla="*/ 212 h 332"/>
                <a:gd name="T12" fmla="*/ 124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2" name="Line 104"/>
            <p:cNvSpPr>
              <a:spLocks noChangeShapeType="1"/>
            </p:cNvSpPr>
            <p:nvPr/>
          </p:nvSpPr>
          <p:spPr bwMode="auto">
            <a:xfrm>
              <a:off x="4028" y="1617"/>
              <a:ext cx="366"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193" name="Freeform 105"/>
            <p:cNvSpPr>
              <a:spLocks/>
            </p:cNvSpPr>
            <p:nvPr/>
          </p:nvSpPr>
          <p:spPr bwMode="auto">
            <a:xfrm>
              <a:off x="4175" y="2006"/>
              <a:ext cx="154" cy="196"/>
            </a:xfrm>
            <a:custGeom>
              <a:avLst/>
              <a:gdLst>
                <a:gd name="T0" fmla="*/ 154 w 170"/>
                <a:gd name="T1" fmla="*/ 0 h 279"/>
                <a:gd name="T2" fmla="*/ 117 w 170"/>
                <a:gd name="T3" fmla="*/ 126 h 279"/>
                <a:gd name="T4" fmla="*/ 22 w 170"/>
                <a:gd name="T5" fmla="*/ 194 h 279"/>
                <a:gd name="T6" fmla="*/ 0 w 170"/>
                <a:gd name="T7" fmla="*/ 115 h 279"/>
                <a:gd name="T8" fmla="*/ 0 60000 65536"/>
                <a:gd name="T9" fmla="*/ 0 60000 65536"/>
                <a:gd name="T10" fmla="*/ 0 60000 65536"/>
                <a:gd name="T11" fmla="*/ 0 60000 65536"/>
                <a:gd name="T12" fmla="*/ 0 w 170"/>
                <a:gd name="T13" fmla="*/ 0 h 279"/>
                <a:gd name="T14" fmla="*/ 170 w 170"/>
                <a:gd name="T15" fmla="*/ 279 h 279"/>
              </a:gdLst>
              <a:ahLst/>
              <a:cxnLst>
                <a:cxn ang="T8">
                  <a:pos x="T0" y="T1"/>
                </a:cxn>
                <a:cxn ang="T9">
                  <a:pos x="T2" y="T3"/>
                </a:cxn>
                <a:cxn ang="T10">
                  <a:pos x="T4" y="T5"/>
                </a:cxn>
                <a:cxn ang="T11">
                  <a:pos x="T6" y="T7"/>
                </a:cxn>
              </a:cxnLst>
              <a:rect l="T12" t="T13" r="T14" b="T15"/>
              <a:pathLst>
                <a:path w="170" h="279">
                  <a:moveTo>
                    <a:pt x="170" y="0"/>
                  </a:moveTo>
                  <a:cubicBezTo>
                    <a:pt x="161" y="66"/>
                    <a:pt x="153" y="133"/>
                    <a:pt x="129" y="179"/>
                  </a:cubicBezTo>
                  <a:cubicBezTo>
                    <a:pt x="105" y="225"/>
                    <a:pt x="45" y="279"/>
                    <a:pt x="24" y="276"/>
                  </a:cubicBezTo>
                  <a:cubicBezTo>
                    <a:pt x="3" y="273"/>
                    <a:pt x="4" y="182"/>
                    <a:pt x="0" y="163"/>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194" name="Freeform 106"/>
            <p:cNvSpPr>
              <a:spLocks/>
            </p:cNvSpPr>
            <p:nvPr/>
          </p:nvSpPr>
          <p:spPr bwMode="auto">
            <a:xfrm>
              <a:off x="3971" y="1717"/>
              <a:ext cx="433" cy="505"/>
            </a:xfrm>
            <a:custGeom>
              <a:avLst/>
              <a:gdLst>
                <a:gd name="T0" fmla="*/ 302 w 443"/>
                <a:gd name="T1" fmla="*/ 344 h 635"/>
                <a:gd name="T2" fmla="*/ 184 w 443"/>
                <a:gd name="T3" fmla="*/ 474 h 635"/>
                <a:gd name="T4" fmla="*/ 65 w 443"/>
                <a:gd name="T5" fmla="*/ 474 h 635"/>
                <a:gd name="T6" fmla="*/ 159 w 443"/>
                <a:gd name="T7" fmla="*/ 286 h 635"/>
                <a:gd name="T8" fmla="*/ 159 w 443"/>
                <a:gd name="T9" fmla="*/ 157 h 635"/>
                <a:gd name="T10" fmla="*/ 65 w 443"/>
                <a:gd name="T11" fmla="*/ 87 h 635"/>
                <a:gd name="T12" fmla="*/ 1 w 443"/>
                <a:gd name="T13" fmla="*/ 41 h 635"/>
                <a:gd name="T14" fmla="*/ 72 w 443"/>
                <a:gd name="T15" fmla="*/ 2 h 635"/>
                <a:gd name="T16" fmla="*/ 167 w 443"/>
                <a:gd name="T17" fmla="*/ 54 h 635"/>
                <a:gd name="T18" fmla="*/ 286 w 443"/>
                <a:gd name="T19" fmla="*/ 73 h 635"/>
                <a:gd name="T20" fmla="*/ 389 w 443"/>
                <a:gd name="T21" fmla="*/ 60 h 635"/>
                <a:gd name="T22" fmla="*/ 397 w 443"/>
                <a:gd name="T23" fmla="*/ 157 h 635"/>
                <a:gd name="T24" fmla="*/ 421 w 443"/>
                <a:gd name="T25" fmla="*/ 306 h 635"/>
                <a:gd name="T26" fmla="*/ 413 w 443"/>
                <a:gd name="T27" fmla="*/ 468 h 635"/>
                <a:gd name="T28" fmla="*/ 302 w 443"/>
                <a:gd name="T29" fmla="*/ 474 h 635"/>
                <a:gd name="T30" fmla="*/ 302 w 443"/>
                <a:gd name="T31" fmla="*/ 344 h 6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43"/>
                <a:gd name="T49" fmla="*/ 0 h 635"/>
                <a:gd name="T50" fmla="*/ 443 w 443"/>
                <a:gd name="T51" fmla="*/ 635 h 63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43" h="635">
                  <a:moveTo>
                    <a:pt x="309" y="433"/>
                  </a:moveTo>
                  <a:cubicBezTo>
                    <a:pt x="289" y="433"/>
                    <a:pt x="228" y="569"/>
                    <a:pt x="188" y="596"/>
                  </a:cubicBezTo>
                  <a:cubicBezTo>
                    <a:pt x="148" y="623"/>
                    <a:pt x="70" y="635"/>
                    <a:pt x="66" y="596"/>
                  </a:cubicBezTo>
                  <a:cubicBezTo>
                    <a:pt x="62" y="557"/>
                    <a:pt x="147" y="426"/>
                    <a:pt x="163" y="360"/>
                  </a:cubicBezTo>
                  <a:cubicBezTo>
                    <a:pt x="179" y="294"/>
                    <a:pt x="179" y="240"/>
                    <a:pt x="163" y="198"/>
                  </a:cubicBezTo>
                  <a:cubicBezTo>
                    <a:pt x="147" y="156"/>
                    <a:pt x="93" y="133"/>
                    <a:pt x="66" y="109"/>
                  </a:cubicBezTo>
                  <a:cubicBezTo>
                    <a:pt x="39" y="85"/>
                    <a:pt x="0" y="70"/>
                    <a:pt x="1" y="52"/>
                  </a:cubicBezTo>
                  <a:cubicBezTo>
                    <a:pt x="2" y="34"/>
                    <a:pt x="46" y="0"/>
                    <a:pt x="74" y="3"/>
                  </a:cubicBezTo>
                  <a:cubicBezTo>
                    <a:pt x="102" y="6"/>
                    <a:pt x="134" y="53"/>
                    <a:pt x="171" y="68"/>
                  </a:cubicBezTo>
                  <a:cubicBezTo>
                    <a:pt x="208" y="83"/>
                    <a:pt x="255" y="91"/>
                    <a:pt x="293" y="92"/>
                  </a:cubicBezTo>
                  <a:cubicBezTo>
                    <a:pt x="331" y="93"/>
                    <a:pt x="379" y="58"/>
                    <a:pt x="398" y="76"/>
                  </a:cubicBezTo>
                  <a:cubicBezTo>
                    <a:pt x="417" y="94"/>
                    <a:pt x="400" y="147"/>
                    <a:pt x="406" y="198"/>
                  </a:cubicBezTo>
                  <a:cubicBezTo>
                    <a:pt x="412" y="249"/>
                    <a:pt x="428" y="320"/>
                    <a:pt x="431" y="385"/>
                  </a:cubicBezTo>
                  <a:cubicBezTo>
                    <a:pt x="434" y="450"/>
                    <a:pt x="443" y="553"/>
                    <a:pt x="423" y="588"/>
                  </a:cubicBezTo>
                  <a:cubicBezTo>
                    <a:pt x="403" y="623"/>
                    <a:pt x="328" y="622"/>
                    <a:pt x="309" y="596"/>
                  </a:cubicBezTo>
                  <a:cubicBezTo>
                    <a:pt x="290" y="570"/>
                    <a:pt x="328" y="433"/>
                    <a:pt x="309" y="43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5" name="Freeform 107"/>
            <p:cNvSpPr>
              <a:spLocks/>
            </p:cNvSpPr>
            <p:nvPr/>
          </p:nvSpPr>
          <p:spPr bwMode="auto">
            <a:xfrm>
              <a:off x="4118" y="1576"/>
              <a:ext cx="281" cy="114"/>
            </a:xfrm>
            <a:custGeom>
              <a:avLst/>
              <a:gdLst>
                <a:gd name="T0" fmla="*/ 0 w 324"/>
                <a:gd name="T1" fmla="*/ 55 h 162"/>
                <a:gd name="T2" fmla="*/ 44 w 324"/>
                <a:gd name="T3" fmla="*/ 32 h 162"/>
                <a:gd name="T4" fmla="*/ 125 w 324"/>
                <a:gd name="T5" fmla="*/ 2 h 162"/>
                <a:gd name="T6" fmla="*/ 189 w 324"/>
                <a:gd name="T7" fmla="*/ 20 h 162"/>
                <a:gd name="T8" fmla="*/ 263 w 324"/>
                <a:gd name="T9" fmla="*/ 68 h 162"/>
                <a:gd name="T10" fmla="*/ 281 w 324"/>
                <a:gd name="T11" fmla="*/ 114 h 162"/>
                <a:gd name="T12" fmla="*/ 0 60000 65536"/>
                <a:gd name="T13" fmla="*/ 0 60000 65536"/>
                <a:gd name="T14" fmla="*/ 0 60000 65536"/>
                <a:gd name="T15" fmla="*/ 0 60000 65536"/>
                <a:gd name="T16" fmla="*/ 0 60000 65536"/>
                <a:gd name="T17" fmla="*/ 0 60000 65536"/>
                <a:gd name="T18" fmla="*/ 0 w 324"/>
                <a:gd name="T19" fmla="*/ 0 h 162"/>
                <a:gd name="T20" fmla="*/ 324 w 324"/>
                <a:gd name="T21" fmla="*/ 162 h 162"/>
              </a:gdLst>
              <a:ahLst/>
              <a:cxnLst>
                <a:cxn ang="T12">
                  <a:pos x="T0" y="T1"/>
                </a:cxn>
                <a:cxn ang="T13">
                  <a:pos x="T2" y="T3"/>
                </a:cxn>
                <a:cxn ang="T14">
                  <a:pos x="T4" y="T5"/>
                </a:cxn>
                <a:cxn ang="T15">
                  <a:pos x="T6" y="T7"/>
                </a:cxn>
                <a:cxn ang="T16">
                  <a:pos x="T8" y="T9"/>
                </a:cxn>
                <a:cxn ang="T17">
                  <a:pos x="T10" y="T11"/>
                </a:cxn>
              </a:cxnLst>
              <a:rect l="T18" t="T19" r="T20" b="T21"/>
              <a:pathLst>
                <a:path w="324" h="162">
                  <a:moveTo>
                    <a:pt x="0" y="78"/>
                  </a:moveTo>
                  <a:cubicBezTo>
                    <a:pt x="9" y="72"/>
                    <a:pt x="27" y="57"/>
                    <a:pt x="51" y="45"/>
                  </a:cubicBezTo>
                  <a:cubicBezTo>
                    <a:pt x="75" y="33"/>
                    <a:pt x="116" y="6"/>
                    <a:pt x="144" y="3"/>
                  </a:cubicBezTo>
                  <a:cubicBezTo>
                    <a:pt x="172" y="0"/>
                    <a:pt x="192" y="13"/>
                    <a:pt x="218" y="28"/>
                  </a:cubicBezTo>
                  <a:cubicBezTo>
                    <a:pt x="244" y="43"/>
                    <a:pt x="285" y="74"/>
                    <a:pt x="303" y="96"/>
                  </a:cubicBezTo>
                  <a:cubicBezTo>
                    <a:pt x="321" y="118"/>
                    <a:pt x="320" y="148"/>
                    <a:pt x="324" y="162"/>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grpSp>
      <p:grpSp>
        <p:nvGrpSpPr>
          <p:cNvPr id="9" name="Group 108"/>
          <p:cNvGrpSpPr>
            <a:grpSpLocks/>
          </p:cNvGrpSpPr>
          <p:nvPr/>
        </p:nvGrpSpPr>
        <p:grpSpPr bwMode="auto">
          <a:xfrm>
            <a:off x="6194425" y="0"/>
            <a:ext cx="2949575" cy="742950"/>
            <a:chOff x="3902" y="0"/>
            <a:chExt cx="1858" cy="468"/>
          </a:xfrm>
        </p:grpSpPr>
        <p:sp>
          <p:nvSpPr>
            <p:cNvPr id="5183" name="Line 109"/>
            <p:cNvSpPr>
              <a:spLocks noChangeShapeType="1"/>
            </p:cNvSpPr>
            <p:nvPr/>
          </p:nvSpPr>
          <p:spPr bwMode="auto">
            <a:xfrm flipV="1">
              <a:off x="4767" y="157"/>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solidFill>
                  <a:srgbClr val="000000"/>
                </a:solidFill>
              </a:endParaRPr>
            </a:p>
          </p:txBody>
        </p:sp>
        <p:sp>
          <p:nvSpPr>
            <p:cNvPr id="5184" name="Line 110"/>
            <p:cNvSpPr>
              <a:spLocks noChangeShapeType="1"/>
            </p:cNvSpPr>
            <p:nvPr/>
          </p:nvSpPr>
          <p:spPr bwMode="auto">
            <a:xfrm flipV="1">
              <a:off x="4881" y="223"/>
              <a:ext cx="361" cy="74"/>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5" name="Line 111"/>
            <p:cNvSpPr>
              <a:spLocks noChangeShapeType="1"/>
            </p:cNvSpPr>
            <p:nvPr/>
          </p:nvSpPr>
          <p:spPr bwMode="auto">
            <a:xfrm flipV="1">
              <a:off x="4709" y="0"/>
              <a:ext cx="279" cy="255"/>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6" name="Line 112"/>
            <p:cNvSpPr>
              <a:spLocks noChangeShapeType="1"/>
            </p:cNvSpPr>
            <p:nvPr/>
          </p:nvSpPr>
          <p:spPr bwMode="auto">
            <a:xfrm flipV="1">
              <a:off x="5310" y="328"/>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7" name="Line 113"/>
            <p:cNvSpPr>
              <a:spLocks noChangeShapeType="1"/>
            </p:cNvSpPr>
            <p:nvPr/>
          </p:nvSpPr>
          <p:spPr bwMode="auto">
            <a:xfrm flipV="1">
              <a:off x="5424" y="410"/>
              <a:ext cx="336" cy="5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8" name="Line 114"/>
            <p:cNvSpPr>
              <a:spLocks noChangeShapeType="1"/>
            </p:cNvSpPr>
            <p:nvPr/>
          </p:nvSpPr>
          <p:spPr bwMode="auto">
            <a:xfrm flipV="1">
              <a:off x="5252" y="213"/>
              <a:ext cx="230" cy="21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9" name="Line 115"/>
            <p:cNvSpPr>
              <a:spLocks noChangeShapeType="1"/>
            </p:cNvSpPr>
            <p:nvPr/>
          </p:nvSpPr>
          <p:spPr bwMode="auto">
            <a:xfrm flipV="1">
              <a:off x="4002" y="0"/>
              <a:ext cx="213" cy="17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90" name="Line 116"/>
            <p:cNvSpPr>
              <a:spLocks noChangeShapeType="1"/>
            </p:cNvSpPr>
            <p:nvPr/>
          </p:nvSpPr>
          <p:spPr bwMode="auto">
            <a:xfrm flipV="1">
              <a:off x="3902" y="0"/>
              <a:ext cx="41" cy="156"/>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grpSp>
      <p:grpSp>
        <p:nvGrpSpPr>
          <p:cNvPr id="10" name="Group 117"/>
          <p:cNvGrpSpPr>
            <a:grpSpLocks/>
          </p:cNvGrpSpPr>
          <p:nvPr/>
        </p:nvGrpSpPr>
        <p:grpSpPr bwMode="auto">
          <a:xfrm flipH="1">
            <a:off x="0" y="0"/>
            <a:ext cx="2949575" cy="742950"/>
            <a:chOff x="3888" y="136"/>
            <a:chExt cx="1858" cy="468"/>
          </a:xfrm>
        </p:grpSpPr>
        <p:sp>
          <p:nvSpPr>
            <p:cNvPr id="5175" name="Line 118"/>
            <p:cNvSpPr>
              <a:spLocks noChangeShapeType="1"/>
            </p:cNvSpPr>
            <p:nvPr/>
          </p:nvSpPr>
          <p:spPr bwMode="auto">
            <a:xfrm flipV="1">
              <a:off x="4753" y="293"/>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solidFill>
                  <a:srgbClr val="000000"/>
                </a:solidFill>
              </a:endParaRPr>
            </a:p>
          </p:txBody>
        </p:sp>
        <p:sp>
          <p:nvSpPr>
            <p:cNvPr id="5176" name="Line 119"/>
            <p:cNvSpPr>
              <a:spLocks noChangeShapeType="1"/>
            </p:cNvSpPr>
            <p:nvPr/>
          </p:nvSpPr>
          <p:spPr bwMode="auto">
            <a:xfrm flipV="1">
              <a:off x="4867" y="359"/>
              <a:ext cx="361" cy="74"/>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7" name="Line 120"/>
            <p:cNvSpPr>
              <a:spLocks noChangeShapeType="1"/>
            </p:cNvSpPr>
            <p:nvPr/>
          </p:nvSpPr>
          <p:spPr bwMode="auto">
            <a:xfrm flipV="1">
              <a:off x="4695" y="136"/>
              <a:ext cx="279" cy="255"/>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8" name="Line 121"/>
            <p:cNvSpPr>
              <a:spLocks noChangeShapeType="1"/>
            </p:cNvSpPr>
            <p:nvPr/>
          </p:nvSpPr>
          <p:spPr bwMode="auto">
            <a:xfrm flipV="1">
              <a:off x="5296" y="464"/>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9" name="Line 122"/>
            <p:cNvSpPr>
              <a:spLocks noChangeShapeType="1"/>
            </p:cNvSpPr>
            <p:nvPr/>
          </p:nvSpPr>
          <p:spPr bwMode="auto">
            <a:xfrm flipV="1">
              <a:off x="5410" y="546"/>
              <a:ext cx="336" cy="5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0" name="Line 123"/>
            <p:cNvSpPr>
              <a:spLocks noChangeShapeType="1"/>
            </p:cNvSpPr>
            <p:nvPr/>
          </p:nvSpPr>
          <p:spPr bwMode="auto">
            <a:xfrm flipV="1">
              <a:off x="5238" y="349"/>
              <a:ext cx="230" cy="21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1" name="Line 124"/>
            <p:cNvSpPr>
              <a:spLocks noChangeShapeType="1"/>
            </p:cNvSpPr>
            <p:nvPr/>
          </p:nvSpPr>
          <p:spPr bwMode="auto">
            <a:xfrm flipV="1">
              <a:off x="3988" y="136"/>
              <a:ext cx="213" cy="17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2" name="Line 125"/>
            <p:cNvSpPr>
              <a:spLocks noChangeShapeType="1"/>
            </p:cNvSpPr>
            <p:nvPr/>
          </p:nvSpPr>
          <p:spPr bwMode="auto">
            <a:xfrm flipV="1">
              <a:off x="3888" y="136"/>
              <a:ext cx="41" cy="156"/>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grpSp>
      <p:grpSp>
        <p:nvGrpSpPr>
          <p:cNvPr id="11" name="Group 126"/>
          <p:cNvGrpSpPr>
            <a:grpSpLocks/>
          </p:cNvGrpSpPr>
          <p:nvPr/>
        </p:nvGrpSpPr>
        <p:grpSpPr bwMode="auto">
          <a:xfrm>
            <a:off x="7123113" y="2154238"/>
            <a:ext cx="1668462" cy="742950"/>
            <a:chOff x="4709" y="1448"/>
            <a:chExt cx="1051" cy="468"/>
          </a:xfrm>
        </p:grpSpPr>
        <p:sp>
          <p:nvSpPr>
            <p:cNvPr id="5169" name="Line 127"/>
            <p:cNvSpPr>
              <a:spLocks noChangeShapeType="1"/>
            </p:cNvSpPr>
            <p:nvPr/>
          </p:nvSpPr>
          <p:spPr bwMode="auto">
            <a:xfrm flipV="1">
              <a:off x="4767" y="1605"/>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solidFill>
                  <a:srgbClr val="000000"/>
                </a:solidFill>
              </a:endParaRPr>
            </a:p>
          </p:txBody>
        </p:sp>
        <p:sp>
          <p:nvSpPr>
            <p:cNvPr id="5170" name="Line 128"/>
            <p:cNvSpPr>
              <a:spLocks noChangeShapeType="1"/>
            </p:cNvSpPr>
            <p:nvPr/>
          </p:nvSpPr>
          <p:spPr bwMode="auto">
            <a:xfrm flipV="1">
              <a:off x="4881" y="1671"/>
              <a:ext cx="361" cy="74"/>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1" name="Line 129"/>
            <p:cNvSpPr>
              <a:spLocks noChangeShapeType="1"/>
            </p:cNvSpPr>
            <p:nvPr/>
          </p:nvSpPr>
          <p:spPr bwMode="auto">
            <a:xfrm flipV="1">
              <a:off x="4709" y="1448"/>
              <a:ext cx="279" cy="255"/>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2" name="Line 130"/>
            <p:cNvSpPr>
              <a:spLocks noChangeShapeType="1"/>
            </p:cNvSpPr>
            <p:nvPr/>
          </p:nvSpPr>
          <p:spPr bwMode="auto">
            <a:xfrm flipV="1">
              <a:off x="5310" y="1776"/>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3" name="Line 131"/>
            <p:cNvSpPr>
              <a:spLocks noChangeShapeType="1"/>
            </p:cNvSpPr>
            <p:nvPr/>
          </p:nvSpPr>
          <p:spPr bwMode="auto">
            <a:xfrm flipV="1">
              <a:off x="5424" y="1858"/>
              <a:ext cx="336" cy="5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4" name="Line 132"/>
            <p:cNvSpPr>
              <a:spLocks noChangeShapeType="1"/>
            </p:cNvSpPr>
            <p:nvPr/>
          </p:nvSpPr>
          <p:spPr bwMode="auto">
            <a:xfrm flipV="1">
              <a:off x="5252" y="1661"/>
              <a:ext cx="230" cy="21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grpSp>
      <p:sp>
        <p:nvSpPr>
          <p:cNvPr id="307335" name="Line 135"/>
          <p:cNvSpPr>
            <a:spLocks noChangeShapeType="1"/>
          </p:cNvSpPr>
          <p:nvPr/>
        </p:nvSpPr>
        <p:spPr bwMode="auto">
          <a:xfrm flipV="1">
            <a:off x="450850" y="1758776"/>
            <a:ext cx="8370888" cy="31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341" name="Rectangle 141"/>
          <p:cNvSpPr>
            <a:spLocks noChangeArrowheads="1"/>
          </p:cNvSpPr>
          <p:nvPr/>
        </p:nvSpPr>
        <p:spPr bwMode="auto">
          <a:xfrm>
            <a:off x="190500" y="2008188"/>
            <a:ext cx="10080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dirty="0">
                <a:solidFill>
                  <a:srgbClr val="FF66FF"/>
                </a:solidFill>
              </a:rPr>
              <a:t>???</a:t>
            </a:r>
          </a:p>
        </p:txBody>
      </p:sp>
      <p:sp>
        <p:nvSpPr>
          <p:cNvPr id="148" name="Rectangle 101">
            <a:extLst>
              <a:ext uri="{FF2B5EF4-FFF2-40B4-BE49-F238E27FC236}">
                <a16:creationId xmlns:a16="http://schemas.microsoft.com/office/drawing/2014/main" id="{8244EDD8-09F3-40D5-89E8-F6C43A62BC4E}"/>
              </a:ext>
            </a:extLst>
          </p:cNvPr>
          <p:cNvSpPr>
            <a:spLocks noChangeArrowheads="1"/>
          </p:cNvSpPr>
          <p:nvPr/>
        </p:nvSpPr>
        <p:spPr bwMode="auto">
          <a:xfrm>
            <a:off x="-28768" y="4069091"/>
            <a:ext cx="13003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b="1" dirty="0">
                <a:solidFill>
                  <a:srgbClr val="000000"/>
                </a:solidFill>
              </a:rPr>
              <a:t>クイズ</a:t>
            </a:r>
            <a:r>
              <a:rPr lang="en-US" altLang="ja-JP" b="1" dirty="0">
                <a:solidFill>
                  <a:srgbClr val="000000"/>
                </a:solidFill>
              </a:rPr>
              <a:t>2</a:t>
            </a:r>
            <a:endParaRPr lang="ja-JP" altLang="en-US" b="1" dirty="0">
              <a:solidFill>
                <a:srgbClr val="000000"/>
              </a:solidFill>
            </a:endParaRPr>
          </a:p>
        </p:txBody>
      </p:sp>
      <p:sp>
        <p:nvSpPr>
          <p:cNvPr id="149" name="正方形/長方形 148">
            <a:extLst>
              <a:ext uri="{FF2B5EF4-FFF2-40B4-BE49-F238E27FC236}">
                <a16:creationId xmlns:a16="http://schemas.microsoft.com/office/drawing/2014/main" id="{990A576C-D374-40DD-AA38-5E9BE94410DD}"/>
              </a:ext>
            </a:extLst>
          </p:cNvPr>
          <p:cNvSpPr/>
          <p:nvPr/>
        </p:nvSpPr>
        <p:spPr>
          <a:xfrm>
            <a:off x="4095352" y="6362700"/>
            <a:ext cx="4853783" cy="523220"/>
          </a:xfrm>
          <a:prstGeom prst="rect">
            <a:avLst/>
          </a:prstGeom>
        </p:spPr>
        <p:txBody>
          <a:bodyPr wrap="square">
            <a:spAutoFit/>
          </a:bodyPr>
          <a:lstStyle/>
          <a:p>
            <a:pPr>
              <a:spcAft>
                <a:spcPts val="0"/>
              </a:spcAft>
            </a:pPr>
            <a:r>
              <a:rPr lang="ja-JP" altLang="ja-JP" dirty="0">
                <a:solidFill>
                  <a:srgbClr val="9900CC"/>
                </a:solidFill>
                <a:latin typeface="+mj-ea"/>
                <a:ea typeface="+mj-ea"/>
                <a:cs typeface="Times New Roman" panose="02020603050405020304" pitchFamily="18" charset="0"/>
              </a:rPr>
              <a:t>どのような力か。</a:t>
            </a:r>
            <a:endParaRPr lang="en-US" altLang="ja-JP" dirty="0">
              <a:solidFill>
                <a:srgbClr val="9900CC"/>
              </a:solidFill>
              <a:latin typeface="+mj-ea"/>
              <a:ea typeface="+mj-ea"/>
              <a:cs typeface="Times New Roman" panose="02020603050405020304" pitchFamily="18" charset="0"/>
            </a:endParaRPr>
          </a:p>
        </p:txBody>
      </p:sp>
      <p:sp>
        <p:nvSpPr>
          <p:cNvPr id="150" name="Freeform 62">
            <a:extLst>
              <a:ext uri="{FF2B5EF4-FFF2-40B4-BE49-F238E27FC236}">
                <a16:creationId xmlns:a16="http://schemas.microsoft.com/office/drawing/2014/main" id="{277F6381-6079-40E0-A685-5283C67128AC}"/>
              </a:ext>
            </a:extLst>
          </p:cNvPr>
          <p:cNvSpPr>
            <a:spLocks/>
          </p:cNvSpPr>
          <p:nvPr/>
        </p:nvSpPr>
        <p:spPr bwMode="auto">
          <a:xfrm>
            <a:off x="2018950" y="4493051"/>
            <a:ext cx="766763" cy="1866200"/>
          </a:xfrm>
          <a:custGeom>
            <a:avLst/>
            <a:gdLst>
              <a:gd name="T0" fmla="*/ 414338 w 342"/>
              <a:gd name="T1" fmla="*/ 474663 h 851"/>
              <a:gd name="T2" fmla="*/ 376238 w 342"/>
              <a:gd name="T3" fmla="*/ 350838 h 851"/>
              <a:gd name="T4" fmla="*/ 352425 w 342"/>
              <a:gd name="T5" fmla="*/ 284163 h 851"/>
              <a:gd name="T6" fmla="*/ 409575 w 342"/>
              <a:gd name="T7" fmla="*/ 160338 h 851"/>
              <a:gd name="T8" fmla="*/ 385763 w 342"/>
              <a:gd name="T9" fmla="*/ 88900 h 851"/>
              <a:gd name="T10" fmla="*/ 309563 w 342"/>
              <a:gd name="T11" fmla="*/ 12700 h 851"/>
              <a:gd name="T12" fmla="*/ 157163 w 342"/>
              <a:gd name="T13" fmla="*/ 22225 h 851"/>
              <a:gd name="T14" fmla="*/ 76200 w 342"/>
              <a:gd name="T15" fmla="*/ 150813 h 851"/>
              <a:gd name="T16" fmla="*/ 133350 w 342"/>
              <a:gd name="T17" fmla="*/ 307975 h 851"/>
              <a:gd name="T18" fmla="*/ 85725 w 342"/>
              <a:gd name="T19" fmla="*/ 403225 h 851"/>
              <a:gd name="T20" fmla="*/ 95250 w 342"/>
              <a:gd name="T21" fmla="*/ 646113 h 851"/>
              <a:gd name="T22" fmla="*/ 71438 w 342"/>
              <a:gd name="T23" fmla="*/ 822325 h 851"/>
              <a:gd name="T24" fmla="*/ 57150 w 342"/>
              <a:gd name="T25" fmla="*/ 1041400 h 851"/>
              <a:gd name="T26" fmla="*/ 1588 w 342"/>
              <a:gd name="T27" fmla="*/ 1292225 h 851"/>
              <a:gd name="T28" fmla="*/ 68263 w 342"/>
              <a:gd name="T29" fmla="*/ 1292225 h 851"/>
              <a:gd name="T30" fmla="*/ 153988 w 342"/>
              <a:gd name="T31" fmla="*/ 1289050 h 851"/>
              <a:gd name="T32" fmla="*/ 200025 w 342"/>
              <a:gd name="T33" fmla="*/ 1065213 h 851"/>
              <a:gd name="T34" fmla="*/ 265113 w 342"/>
              <a:gd name="T35" fmla="*/ 866775 h 851"/>
              <a:gd name="T36" fmla="*/ 319088 w 342"/>
              <a:gd name="T37" fmla="*/ 1041400 h 851"/>
              <a:gd name="T38" fmla="*/ 395288 w 342"/>
              <a:gd name="T39" fmla="*/ 1293813 h 851"/>
              <a:gd name="T40" fmla="*/ 533400 w 342"/>
              <a:gd name="T41" fmla="*/ 1303338 h 851"/>
              <a:gd name="T42" fmla="*/ 455613 w 342"/>
              <a:gd name="T43" fmla="*/ 1003300 h 851"/>
              <a:gd name="T44" fmla="*/ 385763 w 342"/>
              <a:gd name="T45" fmla="*/ 765175 h 851"/>
              <a:gd name="T46" fmla="*/ 390525 w 342"/>
              <a:gd name="T47" fmla="*/ 598488 h 85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42"/>
              <a:gd name="T73" fmla="*/ 0 h 851"/>
              <a:gd name="T74" fmla="*/ 342 w 342"/>
              <a:gd name="T75" fmla="*/ 851 h 85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42" h="851">
                <a:moveTo>
                  <a:pt x="261" y="299"/>
                </a:moveTo>
                <a:cubicBezTo>
                  <a:pt x="257" y="286"/>
                  <a:pt x="244" y="241"/>
                  <a:pt x="237" y="221"/>
                </a:cubicBezTo>
                <a:cubicBezTo>
                  <a:pt x="230" y="201"/>
                  <a:pt x="218" y="199"/>
                  <a:pt x="222" y="179"/>
                </a:cubicBezTo>
                <a:cubicBezTo>
                  <a:pt x="226" y="159"/>
                  <a:pt x="254" y="121"/>
                  <a:pt x="258" y="101"/>
                </a:cubicBezTo>
                <a:cubicBezTo>
                  <a:pt x="262" y="81"/>
                  <a:pt x="253" y="71"/>
                  <a:pt x="243" y="56"/>
                </a:cubicBezTo>
                <a:cubicBezTo>
                  <a:pt x="233" y="41"/>
                  <a:pt x="219" y="15"/>
                  <a:pt x="195" y="8"/>
                </a:cubicBezTo>
                <a:cubicBezTo>
                  <a:pt x="171" y="1"/>
                  <a:pt x="123" y="0"/>
                  <a:pt x="99" y="14"/>
                </a:cubicBezTo>
                <a:cubicBezTo>
                  <a:pt x="75" y="28"/>
                  <a:pt x="50" y="65"/>
                  <a:pt x="48" y="95"/>
                </a:cubicBezTo>
                <a:cubicBezTo>
                  <a:pt x="46" y="125"/>
                  <a:pt x="83" y="168"/>
                  <a:pt x="84" y="194"/>
                </a:cubicBezTo>
                <a:cubicBezTo>
                  <a:pt x="85" y="220"/>
                  <a:pt x="58" y="219"/>
                  <a:pt x="54" y="254"/>
                </a:cubicBezTo>
                <a:cubicBezTo>
                  <a:pt x="50" y="289"/>
                  <a:pt x="62" y="363"/>
                  <a:pt x="60" y="407"/>
                </a:cubicBezTo>
                <a:cubicBezTo>
                  <a:pt x="58" y="451"/>
                  <a:pt x="49" y="477"/>
                  <a:pt x="45" y="518"/>
                </a:cubicBezTo>
                <a:cubicBezTo>
                  <a:pt x="41" y="559"/>
                  <a:pt x="43" y="607"/>
                  <a:pt x="36" y="656"/>
                </a:cubicBezTo>
                <a:cubicBezTo>
                  <a:pt x="29" y="705"/>
                  <a:pt x="0" y="788"/>
                  <a:pt x="1" y="814"/>
                </a:cubicBezTo>
                <a:cubicBezTo>
                  <a:pt x="2" y="840"/>
                  <a:pt x="27" y="814"/>
                  <a:pt x="43" y="814"/>
                </a:cubicBezTo>
                <a:cubicBezTo>
                  <a:pt x="59" y="814"/>
                  <a:pt x="83" y="836"/>
                  <a:pt x="97" y="812"/>
                </a:cubicBezTo>
                <a:cubicBezTo>
                  <a:pt x="111" y="788"/>
                  <a:pt x="114" y="715"/>
                  <a:pt x="126" y="671"/>
                </a:cubicBezTo>
                <a:cubicBezTo>
                  <a:pt x="138" y="627"/>
                  <a:pt x="155" y="548"/>
                  <a:pt x="167" y="546"/>
                </a:cubicBezTo>
                <a:cubicBezTo>
                  <a:pt x="179" y="544"/>
                  <a:pt x="187" y="611"/>
                  <a:pt x="201" y="656"/>
                </a:cubicBezTo>
                <a:cubicBezTo>
                  <a:pt x="215" y="701"/>
                  <a:pt x="227" y="788"/>
                  <a:pt x="249" y="815"/>
                </a:cubicBezTo>
                <a:cubicBezTo>
                  <a:pt x="271" y="842"/>
                  <a:pt x="330" y="851"/>
                  <a:pt x="336" y="821"/>
                </a:cubicBezTo>
                <a:cubicBezTo>
                  <a:pt x="342" y="791"/>
                  <a:pt x="302" y="688"/>
                  <a:pt x="287" y="632"/>
                </a:cubicBezTo>
                <a:cubicBezTo>
                  <a:pt x="272" y="576"/>
                  <a:pt x="250" y="524"/>
                  <a:pt x="243" y="482"/>
                </a:cubicBezTo>
                <a:cubicBezTo>
                  <a:pt x="236" y="440"/>
                  <a:pt x="246" y="399"/>
                  <a:pt x="246" y="377"/>
                </a:cubicBezTo>
              </a:path>
            </a:pathLst>
          </a:custGeom>
          <a:solidFill>
            <a:srgbClr val="FFF0DC"/>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endParaRPr kumimoji="0" lang="ja-JP" altLang="en-US">
              <a:solidFill>
                <a:srgbClr val="000000"/>
              </a:solidFill>
            </a:endParaRPr>
          </a:p>
        </p:txBody>
      </p:sp>
      <p:sp>
        <p:nvSpPr>
          <p:cNvPr id="151" name="Line 64">
            <a:extLst>
              <a:ext uri="{FF2B5EF4-FFF2-40B4-BE49-F238E27FC236}">
                <a16:creationId xmlns:a16="http://schemas.microsoft.com/office/drawing/2014/main" id="{65BBD5DD-CC56-449D-ABC4-F1AEFF4F5EEF}"/>
              </a:ext>
            </a:extLst>
          </p:cNvPr>
          <p:cNvSpPr>
            <a:spLocks noChangeShapeType="1"/>
          </p:cNvSpPr>
          <p:nvPr/>
        </p:nvSpPr>
        <p:spPr bwMode="auto">
          <a:xfrm rot="5400000" flipV="1">
            <a:off x="2188846" y="6506888"/>
            <a:ext cx="400050" cy="12700"/>
          </a:xfrm>
          <a:prstGeom prst="line">
            <a:avLst/>
          </a:prstGeom>
          <a:noFill/>
          <a:ln w="57150">
            <a:solidFill>
              <a:schemeClr val="accent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152" name="Line 65">
            <a:extLst>
              <a:ext uri="{FF2B5EF4-FFF2-40B4-BE49-F238E27FC236}">
                <a16:creationId xmlns:a16="http://schemas.microsoft.com/office/drawing/2014/main" id="{FB4F9BCA-E63D-4A80-92EA-6C6A1CEF6A34}"/>
              </a:ext>
            </a:extLst>
          </p:cNvPr>
          <p:cNvSpPr>
            <a:spLocks noChangeShapeType="1"/>
          </p:cNvSpPr>
          <p:nvPr/>
        </p:nvSpPr>
        <p:spPr bwMode="auto">
          <a:xfrm rot="16200000">
            <a:off x="2177733" y="6121126"/>
            <a:ext cx="412750"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153" name="Rectangle 140">
            <a:extLst>
              <a:ext uri="{FF2B5EF4-FFF2-40B4-BE49-F238E27FC236}">
                <a16:creationId xmlns:a16="http://schemas.microsoft.com/office/drawing/2014/main" id="{5D15D240-F843-4DF6-B067-E8D1017E6B60}"/>
              </a:ext>
            </a:extLst>
          </p:cNvPr>
          <p:cNvSpPr>
            <a:spLocks noChangeArrowheads="1"/>
          </p:cNvSpPr>
          <p:nvPr/>
        </p:nvSpPr>
        <p:spPr bwMode="auto">
          <a:xfrm>
            <a:off x="1199833" y="5816326"/>
            <a:ext cx="1131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dirty="0">
                <a:solidFill>
                  <a:srgbClr val="3333CC"/>
                </a:solidFill>
              </a:rPr>
              <a:t>抗力</a:t>
            </a:r>
            <a:r>
              <a:rPr lang="ja-JP" altLang="en-US" b="1" dirty="0">
                <a:solidFill>
                  <a:srgbClr val="000000"/>
                </a:solidFill>
              </a:rPr>
              <a:t>　</a:t>
            </a:r>
            <a:endParaRPr lang="ja-JP" altLang="en-US" dirty="0">
              <a:solidFill>
                <a:srgbClr val="000000"/>
              </a:solidFill>
            </a:endParaRPr>
          </a:p>
        </p:txBody>
      </p:sp>
      <p:sp>
        <p:nvSpPr>
          <p:cNvPr id="154" name="Rectangle 141">
            <a:extLst>
              <a:ext uri="{FF2B5EF4-FFF2-40B4-BE49-F238E27FC236}">
                <a16:creationId xmlns:a16="http://schemas.microsoft.com/office/drawing/2014/main" id="{66DEDECC-9950-47D3-B7DE-01C7E3DBC0A7}"/>
              </a:ext>
            </a:extLst>
          </p:cNvPr>
          <p:cNvSpPr>
            <a:spLocks noChangeArrowheads="1"/>
          </p:cNvSpPr>
          <p:nvPr/>
        </p:nvSpPr>
        <p:spPr bwMode="auto">
          <a:xfrm>
            <a:off x="1181101" y="6253682"/>
            <a:ext cx="1473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dirty="0">
                <a:solidFill>
                  <a:srgbClr val="3333CC"/>
                </a:solidFill>
              </a:rPr>
              <a:t>押す力</a:t>
            </a:r>
            <a:r>
              <a:rPr lang="ja-JP" altLang="en-US" b="1" dirty="0">
                <a:solidFill>
                  <a:srgbClr val="000000"/>
                </a:solidFill>
              </a:rPr>
              <a:t>　</a:t>
            </a:r>
            <a:endParaRPr lang="ja-JP" altLang="en-US" dirty="0">
              <a:solidFill>
                <a:srgbClr val="000000"/>
              </a:solidFill>
            </a:endParaRPr>
          </a:p>
        </p:txBody>
      </p:sp>
      <p:sp>
        <p:nvSpPr>
          <p:cNvPr id="155" name="Line 135">
            <a:extLst>
              <a:ext uri="{FF2B5EF4-FFF2-40B4-BE49-F238E27FC236}">
                <a16:creationId xmlns:a16="http://schemas.microsoft.com/office/drawing/2014/main" id="{861C1E86-DB5D-4114-B4FC-403C58345915}"/>
              </a:ext>
            </a:extLst>
          </p:cNvPr>
          <p:cNvSpPr>
            <a:spLocks noChangeShapeType="1"/>
          </p:cNvSpPr>
          <p:nvPr/>
        </p:nvSpPr>
        <p:spPr bwMode="auto">
          <a:xfrm flipV="1">
            <a:off x="756031" y="6332579"/>
            <a:ext cx="287242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156" name="Line 65">
            <a:extLst>
              <a:ext uri="{FF2B5EF4-FFF2-40B4-BE49-F238E27FC236}">
                <a16:creationId xmlns:a16="http://schemas.microsoft.com/office/drawing/2014/main" id="{459F016B-91C4-49F6-9B7F-D0E40E42EEFE}"/>
              </a:ext>
            </a:extLst>
          </p:cNvPr>
          <p:cNvSpPr>
            <a:spLocks noChangeShapeType="1"/>
          </p:cNvSpPr>
          <p:nvPr/>
        </p:nvSpPr>
        <p:spPr bwMode="auto">
          <a:xfrm rot="16200000">
            <a:off x="2175353" y="5542851"/>
            <a:ext cx="412750" cy="0"/>
          </a:xfrm>
          <a:prstGeom prst="line">
            <a:avLst/>
          </a:prstGeom>
          <a:noFill/>
          <a:ln w="57150">
            <a:solidFill>
              <a:srgbClr val="FF0000"/>
            </a:solidFill>
            <a:round/>
            <a:headEnd type="triangle" w="med" len="med"/>
            <a:tailEnd type="non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157" name="Rectangle 140">
            <a:extLst>
              <a:ext uri="{FF2B5EF4-FFF2-40B4-BE49-F238E27FC236}">
                <a16:creationId xmlns:a16="http://schemas.microsoft.com/office/drawing/2014/main" id="{E770005F-6FA8-4512-85EB-9B62CC3068BB}"/>
              </a:ext>
            </a:extLst>
          </p:cNvPr>
          <p:cNvSpPr>
            <a:spLocks noChangeArrowheads="1"/>
          </p:cNvSpPr>
          <p:nvPr/>
        </p:nvSpPr>
        <p:spPr bwMode="auto">
          <a:xfrm>
            <a:off x="1306220" y="5083023"/>
            <a:ext cx="1146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dirty="0">
                <a:solidFill>
                  <a:srgbClr val="3333CC"/>
                </a:solidFill>
              </a:rPr>
              <a:t>重力</a:t>
            </a:r>
            <a:r>
              <a:rPr lang="ja-JP" altLang="en-US" b="1" dirty="0">
                <a:solidFill>
                  <a:srgbClr val="000000"/>
                </a:solidFill>
              </a:rPr>
              <a:t>　</a:t>
            </a:r>
            <a:endParaRPr lang="ja-JP" altLang="en-US" dirty="0">
              <a:solidFill>
                <a:srgbClr val="000000"/>
              </a:solidFill>
            </a:endParaRPr>
          </a:p>
        </p:txBody>
      </p:sp>
      <p:sp>
        <p:nvSpPr>
          <p:cNvPr id="13" name="正方形/長方形 12">
            <a:extLst>
              <a:ext uri="{FF2B5EF4-FFF2-40B4-BE49-F238E27FC236}">
                <a16:creationId xmlns:a16="http://schemas.microsoft.com/office/drawing/2014/main" id="{1582553A-03A9-4D47-820C-0A69DDB547E0}"/>
              </a:ext>
            </a:extLst>
          </p:cNvPr>
          <p:cNvSpPr/>
          <p:nvPr/>
        </p:nvSpPr>
        <p:spPr>
          <a:xfrm>
            <a:off x="4061523" y="4429454"/>
            <a:ext cx="4038285" cy="523220"/>
          </a:xfrm>
          <a:prstGeom prst="rect">
            <a:avLst/>
          </a:prstGeom>
        </p:spPr>
        <p:txBody>
          <a:bodyPr wrap="none">
            <a:spAutoFit/>
          </a:bodyPr>
          <a:lstStyle/>
          <a:p>
            <a:pPr>
              <a:spcAft>
                <a:spcPts val="0"/>
              </a:spcAft>
            </a:pPr>
            <a:r>
              <a:rPr lang="ja-JP" altLang="ja-JP" dirty="0">
                <a:solidFill>
                  <a:srgbClr val="9900CC"/>
                </a:solidFill>
                <a:latin typeface="+mj-ea"/>
                <a:ea typeface="+mj-ea"/>
                <a:cs typeface="Times New Roman" panose="02020603050405020304" pitchFamily="18" charset="0"/>
              </a:rPr>
              <a:t>人が床に立っているとき、</a:t>
            </a:r>
            <a:endParaRPr lang="en-US" altLang="ja-JP" dirty="0">
              <a:solidFill>
                <a:srgbClr val="9900CC"/>
              </a:solidFill>
              <a:latin typeface="+mj-ea"/>
              <a:ea typeface="+mj-ea"/>
              <a:cs typeface="Times New Roman" panose="02020603050405020304" pitchFamily="18" charset="0"/>
            </a:endParaRPr>
          </a:p>
        </p:txBody>
      </p:sp>
      <p:sp>
        <p:nvSpPr>
          <p:cNvPr id="14" name="正方形/長方形 13">
            <a:extLst>
              <a:ext uri="{FF2B5EF4-FFF2-40B4-BE49-F238E27FC236}">
                <a16:creationId xmlns:a16="http://schemas.microsoft.com/office/drawing/2014/main" id="{61E37DE9-D097-4318-BF7C-DD02EADF00B9}"/>
              </a:ext>
            </a:extLst>
          </p:cNvPr>
          <p:cNvSpPr/>
          <p:nvPr/>
        </p:nvSpPr>
        <p:spPr>
          <a:xfrm>
            <a:off x="4096448" y="4943803"/>
            <a:ext cx="4134465" cy="523220"/>
          </a:xfrm>
          <a:prstGeom prst="rect">
            <a:avLst/>
          </a:prstGeom>
        </p:spPr>
        <p:txBody>
          <a:bodyPr wrap="none">
            <a:spAutoFit/>
          </a:bodyPr>
          <a:lstStyle/>
          <a:p>
            <a:pPr>
              <a:spcAft>
                <a:spcPts val="0"/>
              </a:spcAft>
            </a:pPr>
            <a:r>
              <a:rPr lang="ja-JP" altLang="ja-JP" dirty="0">
                <a:solidFill>
                  <a:srgbClr val="9900CC"/>
                </a:solidFill>
                <a:latin typeface="+mj-ea"/>
                <a:ea typeface="+mj-ea"/>
                <a:cs typeface="Times New Roman" panose="02020603050405020304" pitchFamily="18" charset="0"/>
              </a:rPr>
              <a:t>床からの抗力の反作用は</a:t>
            </a:r>
            <a:endParaRPr lang="en-US" altLang="ja-JP" dirty="0">
              <a:solidFill>
                <a:srgbClr val="9900CC"/>
              </a:solidFill>
              <a:latin typeface="+mj-ea"/>
              <a:ea typeface="+mj-ea"/>
              <a:cs typeface="Times New Roman" panose="02020603050405020304" pitchFamily="18" charset="0"/>
            </a:endParaRPr>
          </a:p>
        </p:txBody>
      </p:sp>
      <p:sp>
        <p:nvSpPr>
          <p:cNvPr id="15" name="正方形/長方形 14">
            <a:extLst>
              <a:ext uri="{FF2B5EF4-FFF2-40B4-BE49-F238E27FC236}">
                <a16:creationId xmlns:a16="http://schemas.microsoft.com/office/drawing/2014/main" id="{A44C3A12-FD2E-4FFE-B316-1C351167D3CC}"/>
              </a:ext>
            </a:extLst>
          </p:cNvPr>
          <p:cNvSpPr/>
          <p:nvPr/>
        </p:nvSpPr>
        <p:spPr>
          <a:xfrm>
            <a:off x="4103929" y="5408501"/>
            <a:ext cx="4307589" cy="523220"/>
          </a:xfrm>
          <a:prstGeom prst="rect">
            <a:avLst/>
          </a:prstGeom>
        </p:spPr>
        <p:txBody>
          <a:bodyPr wrap="none">
            <a:spAutoFit/>
          </a:bodyPr>
          <a:lstStyle/>
          <a:p>
            <a:pPr>
              <a:spcAft>
                <a:spcPts val="0"/>
              </a:spcAft>
            </a:pPr>
            <a:r>
              <a:rPr lang="ja-JP" altLang="ja-JP" dirty="0">
                <a:solidFill>
                  <a:srgbClr val="9900CC"/>
                </a:solidFill>
                <a:latin typeface="+mj-ea"/>
                <a:ea typeface="+mj-ea"/>
                <a:cs typeface="Times New Roman" panose="02020603050405020304" pitchFamily="18" charset="0"/>
              </a:rPr>
              <a:t>人の足の底が床を押す力。</a:t>
            </a:r>
            <a:endParaRPr lang="en-US" altLang="ja-JP" dirty="0">
              <a:solidFill>
                <a:srgbClr val="9900CC"/>
              </a:solidFill>
              <a:latin typeface="+mj-ea"/>
              <a:ea typeface="+mj-ea"/>
              <a:cs typeface="Times New Roman" panose="02020603050405020304" pitchFamily="18" charset="0"/>
            </a:endParaRPr>
          </a:p>
        </p:txBody>
      </p:sp>
      <p:sp>
        <p:nvSpPr>
          <p:cNvPr id="16" name="正方形/長方形 15">
            <a:extLst>
              <a:ext uri="{FF2B5EF4-FFF2-40B4-BE49-F238E27FC236}">
                <a16:creationId xmlns:a16="http://schemas.microsoft.com/office/drawing/2014/main" id="{742A2908-0E9C-4474-9F3B-7BE72CDE1E53}"/>
              </a:ext>
            </a:extLst>
          </p:cNvPr>
          <p:cNvSpPr/>
          <p:nvPr/>
        </p:nvSpPr>
        <p:spPr>
          <a:xfrm>
            <a:off x="4124715" y="5884924"/>
            <a:ext cx="3966150" cy="523220"/>
          </a:xfrm>
          <a:prstGeom prst="rect">
            <a:avLst/>
          </a:prstGeom>
        </p:spPr>
        <p:txBody>
          <a:bodyPr wrap="none">
            <a:spAutoFit/>
          </a:bodyPr>
          <a:lstStyle/>
          <a:p>
            <a:pPr>
              <a:spcAft>
                <a:spcPts val="0"/>
              </a:spcAft>
            </a:pPr>
            <a:r>
              <a:rPr lang="ja-JP" altLang="ja-JP" dirty="0">
                <a:solidFill>
                  <a:srgbClr val="9900CC"/>
                </a:solidFill>
                <a:latin typeface="+mj-ea"/>
                <a:ea typeface="+mj-ea"/>
                <a:cs typeface="Times New Roman" panose="02020603050405020304" pitchFamily="18" charset="0"/>
              </a:rPr>
              <a:t>人に働く重力の反作用は</a:t>
            </a:r>
            <a:endParaRPr lang="en-US" altLang="ja-JP" dirty="0">
              <a:solidFill>
                <a:srgbClr val="9900CC"/>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val="3505589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repeatCount="indefinite" accel="50000" decel="50000" autoRev="1" fill="hold" nodeType="clickEffect">
                                  <p:stCondLst>
                                    <p:cond delay="0"/>
                                  </p:stCondLst>
                                  <p:endCondLst>
                                    <p:cond evt="onNext" delay="0">
                                      <p:tgtEl>
                                        <p:sldTgt/>
                                      </p:tgtEl>
                                    </p:cond>
                                  </p:endCondLst>
                                  <p:childTnLst>
                                    <p:animMotion origin="layout" path="M -0.00018 0.00278 C 0.00399 0.00255 0.00833 0.00232 0.01076 0.00139 C 0.01319 0.00047 0.01215 -0.00208 0.01493 -0.00277 C 0.0177 -0.00347 0.02448 -0.00324 0.02708 -0.00231 C 0.02968 -0.00139 0.02882 0.00139 0.03055 0.00209 C 0.03229 0.00278 0.03507 0.00232 0.03784 0.00209 " pathEditMode="relative" rAng="0" ptsTypes="aaaaaA">
                                      <p:cBhvr>
                                        <p:cTn id="6" dur="2000" fill="hold"/>
                                        <p:tgtEl>
                                          <p:spTgt spid="2"/>
                                        </p:tgtEl>
                                        <p:attrNameLst>
                                          <p:attrName>ppt_x</p:attrName>
                                          <p:attrName>ppt_y</p:attrName>
                                        </p:attrNameLst>
                                      </p:cBhvr>
                                      <p:rCtr x="1892" y="-324"/>
                                    </p:animMotion>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35" presetClass="emph" presetSubtype="0" repeatCount="indefinite" fill="hold" nodeType="withEffect">
                                  <p:stCondLst>
                                    <p:cond delay="0"/>
                                  </p:stCondLst>
                                  <p:childTnLst>
                                    <p:anim calcmode="discrete" valueType="str">
                                      <p:cBhvr>
                                        <p:cTn id="12" dur="1000" fill="hold"/>
                                        <p:tgtEl>
                                          <p:spTgt spid="9"/>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nodeType="withEffect">
                                  <p:stCondLst>
                                    <p:cond delay="0"/>
                                  </p:stCondLst>
                                  <p:childTnLst>
                                    <p:anim calcmode="discrete" valueType="str">
                                      <p:cBhvr>
                                        <p:cTn id="14" dur="1000" fill="hold"/>
                                        <p:tgtEl>
                                          <p:spTgt spid="10"/>
                                        </p:tgtEl>
                                        <p:attrNameLst>
                                          <p:attrName>style.visibility</p:attrName>
                                        </p:attrNameLst>
                                      </p:cBhvr>
                                      <p:tavLst>
                                        <p:tav tm="0">
                                          <p:val>
                                            <p:strVal val="hidden"/>
                                          </p:val>
                                        </p:tav>
                                        <p:tav tm="50000">
                                          <p:val>
                                            <p:strVal val="visible"/>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0" presetClass="path" presetSubtype="0" repeatCount="indefinite" fill="hold" nodeType="withEffect">
                                  <p:stCondLst>
                                    <p:cond delay="0"/>
                                  </p:stCondLst>
                                  <p:endCondLst>
                                    <p:cond evt="onNext" delay="0">
                                      <p:tgtEl>
                                        <p:sldTgt/>
                                      </p:tgtEl>
                                    </p:cond>
                                  </p:endCondLst>
                                  <p:childTnLst>
                                    <p:animMotion origin="layout" path="M -1.38889E-6 0.00533 C -0.00035 0.0051 -0.00208 -0.0287 -0.00208 -0.02847 C -0.00208 -0.0287 -0.00087 0.00487 -0.00017 0.00487 C 0.00052 0.0051 0.00226 -0.028 0.00174 -0.028 C 0.00139 -0.028 -0.00173 0.00487 -0.00208 0.00463 C -0.00243 0.00463 -0.00052 -0.02847 -0.00017 -0.02824 C 0.00018 -0.02824 -1.38889E-6 -0.00185 -1.38889E-6 0.00533 Z " pathEditMode="relative" rAng="0" ptsTypes="aaaaaaa">
                                      <p:cBhvr>
                                        <p:cTn id="30" dur="1000" fill="hold"/>
                                        <p:tgtEl>
                                          <p:spTgt spid="3"/>
                                        </p:tgtEl>
                                        <p:attrNameLst>
                                          <p:attrName>ppt_x</p:attrName>
                                          <p:attrName>ppt_y</p:attrName>
                                        </p:attrNameLst>
                                      </p:cBhvr>
                                      <p:rCtr x="-17" y="-1713"/>
                                    </p:animMotion>
                                  </p:childTnLst>
                                </p:cTn>
                              </p:par>
                              <p:par>
                                <p:cTn id="31" presetID="0" presetClass="path" presetSubtype="0" repeatCount="indefinite" fill="hold" nodeType="withEffect">
                                  <p:stCondLst>
                                    <p:cond delay="0"/>
                                  </p:stCondLst>
                                  <p:endCondLst>
                                    <p:cond evt="onNext" delay="0">
                                      <p:tgtEl>
                                        <p:sldTgt/>
                                      </p:tgtEl>
                                    </p:cond>
                                  </p:endCondLst>
                                  <p:childTnLst>
                                    <p:animMotion origin="layout" path="M 0.00035 0.00208 C 0.00052 0.00231 -0.00017 -0.00903 -0.00052 -0.00903 C -0.00087 -0.00903 -0.00174 0.00208 -0.00208 0.00231 C -0.00261 0.00277 -0.00295 -0.00718 -0.00295 -0.00695 C -0.00313 -0.00741 -0.00226 0.00208 -0.00261 0.00185 C -0.00278 0.00162 -0.00399 -0.00857 -0.00417 -0.00857 C -0.00417 -0.00834 -0.00399 0.00208 -0.00347 0.00185 C -0.00295 0.00162 -0.00156 -0.00996 -0.00087 -0.00996 C -0.00035 -0.00996 0.00017 0.00185 0.00035 0.00208 Z " pathEditMode="relative" rAng="0" ptsTypes="aaaaaaaaa">
                                      <p:cBhvr>
                                        <p:cTn id="32" dur="1000" fill="hold"/>
                                        <p:tgtEl>
                                          <p:spTgt spid="5"/>
                                        </p:tgtEl>
                                        <p:attrNameLst>
                                          <p:attrName>ppt_x</p:attrName>
                                          <p:attrName>ppt_y</p:attrName>
                                        </p:attrNameLst>
                                      </p:cBhvr>
                                      <p:rCtr x="-226" y="-579"/>
                                    </p:animMotion>
                                  </p:childTnLst>
                                </p:cTn>
                              </p:par>
                              <p:par>
                                <p:cTn id="33" presetID="64" presetClass="path" presetSubtype="0" repeatCount="indefinite" decel="50000" autoRev="1" fill="hold" nodeType="withEffect">
                                  <p:stCondLst>
                                    <p:cond delay="0"/>
                                  </p:stCondLst>
                                  <p:endCondLst>
                                    <p:cond evt="onNext" delay="0">
                                      <p:tgtEl>
                                        <p:sldTgt/>
                                      </p:tgtEl>
                                    </p:cond>
                                  </p:endCondLst>
                                  <p:childTnLst>
                                    <p:animMotion origin="layout" path="M 2.5E-6 0.00578 L 2.5E-6 4.81481E-6 " pathEditMode="relative" rAng="0" ptsTypes="AA">
                                      <p:cBhvr>
                                        <p:cTn id="34" dur="500" fill="hold"/>
                                        <p:tgtEl>
                                          <p:spTgt spid="6"/>
                                        </p:tgtEl>
                                        <p:attrNameLst>
                                          <p:attrName>ppt_x</p:attrName>
                                          <p:attrName>ppt_y</p:attrName>
                                        </p:attrNameLst>
                                      </p:cBhvr>
                                      <p:rCtr x="0" y="-301"/>
                                    </p:animMotion>
                                  </p:childTnLst>
                                </p:cTn>
                              </p:par>
                              <p:par>
                                <p:cTn id="35" presetID="0" presetClass="path" presetSubtype="0" repeatCount="indefinite" accel="50000" fill="hold" nodeType="withEffect">
                                  <p:stCondLst>
                                    <p:cond delay="0"/>
                                  </p:stCondLst>
                                  <p:endCondLst>
                                    <p:cond evt="onNext" delay="0">
                                      <p:tgtEl>
                                        <p:sldTgt/>
                                      </p:tgtEl>
                                    </p:cond>
                                  </p:endCondLst>
                                  <p:childTnLst>
                                    <p:animMotion origin="layout" path="M -1.11111E-6 3.7037E-6 C 0.00504 0.00046 -0.00295 -0.00973 -0.00451 -0.00926 C -0.00608 -0.0088 -0.00729 0.00277 -0.00903 0.00231 C -0.01076 0.00185 -0.01267 -0.01088 -0.01458 -0.01088 C -0.01667 -0.01088 -0.01927 0.00185 -0.02118 0.00231 C -0.02292 0.00277 -0.02378 -0.0088 -0.02535 -0.00926 C -0.02691 -0.00973 -0.02934 0.00115 -0.03073 0.00069 C -0.03212 0.00046 -0.03906 -0.01111 -0.03403 -0.01088 C -0.02899 -0.01042 -0.00486 -0.00047 -1.11111E-6 3.7037E-6 Z " pathEditMode="relative" rAng="0" ptsTypes="aaaaaaaaa">
                                      <p:cBhvr>
                                        <p:cTn id="36" dur="1000" fill="hold"/>
                                        <p:tgtEl>
                                          <p:spTgt spid="8"/>
                                        </p:tgtEl>
                                        <p:attrNameLst>
                                          <p:attrName>ppt_x</p:attrName>
                                          <p:attrName>ppt_y</p:attrName>
                                        </p:attrNameLst>
                                      </p:cBhvr>
                                      <p:rCtr x="-1701" y="-417"/>
                                    </p:animMotion>
                                  </p:childTnLst>
                                </p:cTn>
                              </p:par>
                              <p:par>
                                <p:cTn id="37" presetID="1" presetClass="exit" presetSubtype="0" fill="hold" nodeType="withEffect">
                                  <p:stCondLst>
                                    <p:cond delay="0"/>
                                  </p:stCondLst>
                                  <p:childTnLst>
                                    <p:set>
                                      <p:cBhvr>
                                        <p:cTn id="38" dur="1" fill="hold">
                                          <p:stCondLst>
                                            <p:cond delay="0"/>
                                          </p:stCondLst>
                                        </p:cTn>
                                        <p:tgtEl>
                                          <p:spTgt spid="10"/>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9"/>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par>
                                <p:cTn id="43" presetID="35" presetClass="emph" presetSubtype="0" repeatCount="indefinite" fill="hold" nodeType="withEffect">
                                  <p:stCondLst>
                                    <p:cond delay="0"/>
                                  </p:stCondLst>
                                  <p:endCondLst>
                                    <p:cond evt="onNext" delay="0">
                                      <p:tgtEl>
                                        <p:sldTgt/>
                                      </p:tgtEl>
                                    </p:cond>
                                  </p:endCondLst>
                                  <p:childTnLst>
                                    <p:anim calcmode="discrete" valueType="str">
                                      <p:cBhvr>
                                        <p:cTn id="44" dur="500" fill="hold"/>
                                        <p:tgtEl>
                                          <p:spTgt spid="11"/>
                                        </p:tgtEl>
                                        <p:attrNameLst>
                                          <p:attrName>style.visibility</p:attrName>
                                        </p:attrNameLst>
                                      </p:cBhvr>
                                      <p:tavLst>
                                        <p:tav tm="0">
                                          <p:val>
                                            <p:strVal val="hidden"/>
                                          </p:val>
                                        </p:tav>
                                        <p:tav tm="50000">
                                          <p:val>
                                            <p:strVal val="visible"/>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0728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0728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0728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07286"/>
                                        </p:tgtEl>
                                        <p:attrNameLst>
                                          <p:attrName>style.visibility</p:attrName>
                                        </p:attrNameLst>
                                      </p:cBhvr>
                                      <p:to>
                                        <p:strVal val="visible"/>
                                      </p:to>
                                    </p:set>
                                  </p:childTnLst>
                                </p:cTn>
                              </p:par>
                              <p:par>
                                <p:cTn id="55" presetID="1" presetClass="exit" presetSubtype="0" fill="hold" nodeType="withEffect">
                                  <p:stCondLst>
                                    <p:cond delay="0"/>
                                  </p:stCondLst>
                                  <p:childTnLst>
                                    <p:set>
                                      <p:cBhvr>
                                        <p:cTn id="56" dur="1" fill="hold">
                                          <p:stCondLst>
                                            <p:cond delay="0"/>
                                          </p:stCondLst>
                                        </p:cTn>
                                        <p:tgtEl>
                                          <p:spTgt spid="11"/>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307287"/>
                                        </p:tgtEl>
                                        <p:attrNameLst>
                                          <p:attrName>style.visibility</p:attrName>
                                        </p:attrNameLst>
                                      </p:cBhvr>
                                      <p:to>
                                        <p:strVal val="visible"/>
                                      </p:to>
                                    </p:set>
                                    <p:animEffect transition="in" filter="wipe(left)">
                                      <p:cBhvr>
                                        <p:cTn id="61" dur="500"/>
                                        <p:tgtEl>
                                          <p:spTgt spid="30728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307288"/>
                                        </p:tgtEl>
                                        <p:attrNameLst>
                                          <p:attrName>style.visibility</p:attrName>
                                        </p:attrNameLst>
                                      </p:cBhvr>
                                      <p:to>
                                        <p:strVal val="visible"/>
                                      </p:to>
                                    </p:set>
                                    <p:animEffect transition="in" filter="wipe(left)">
                                      <p:cBhvr>
                                        <p:cTn id="66" dur="500"/>
                                        <p:tgtEl>
                                          <p:spTgt spid="307288"/>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307289"/>
                                        </p:tgtEl>
                                        <p:attrNameLst>
                                          <p:attrName>style.visibility</p:attrName>
                                        </p:attrNameLst>
                                      </p:cBhvr>
                                      <p:to>
                                        <p:strVal val="visible"/>
                                      </p:to>
                                    </p:set>
                                    <p:animEffect transition="in" filter="wipe(left)">
                                      <p:cBhvr>
                                        <p:cTn id="71" dur="500"/>
                                        <p:tgtEl>
                                          <p:spTgt spid="307289"/>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repeatCount="10000" fill="hold" grpId="0" nodeType="clickEffect">
                                  <p:stCondLst>
                                    <p:cond delay="0"/>
                                  </p:stCondLst>
                                  <p:childTnLst>
                                    <p:set>
                                      <p:cBhvr>
                                        <p:cTn id="75" dur="1" fill="hold">
                                          <p:stCondLst>
                                            <p:cond delay="0"/>
                                          </p:stCondLst>
                                        </p:cTn>
                                        <p:tgtEl>
                                          <p:spTgt spid="307341"/>
                                        </p:tgtEl>
                                        <p:attrNameLst>
                                          <p:attrName>style.visibility</p:attrName>
                                        </p:attrNameLst>
                                      </p:cBhvr>
                                      <p:to>
                                        <p:strVal val="visible"/>
                                      </p:to>
                                    </p:set>
                                    <p:animEffect transition="in" filter="wipe(left)">
                                      <p:cBhvr>
                                        <p:cTn id="76" dur="500"/>
                                        <p:tgtEl>
                                          <p:spTgt spid="307341"/>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4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55"/>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15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4"/>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52"/>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5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51"/>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54"/>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6"/>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56"/>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57"/>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4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83" grpId="0" animBg="1"/>
      <p:bldP spid="307284" grpId="0" animBg="1"/>
      <p:bldP spid="307285" grpId="0"/>
      <p:bldP spid="307286" grpId="0"/>
      <p:bldP spid="307287" grpId="0"/>
      <p:bldP spid="307288" grpId="0"/>
      <p:bldP spid="307289" grpId="0"/>
      <p:bldP spid="307341" grpId="0"/>
      <p:bldP spid="148" grpId="0"/>
      <p:bldP spid="149" grpId="0" uiExpand="1" build="p"/>
      <p:bldP spid="150" grpId="0" animBg="1"/>
      <p:bldP spid="151" grpId="0" animBg="1"/>
      <p:bldP spid="152" grpId="0" animBg="1"/>
      <p:bldP spid="153" grpId="0"/>
      <p:bldP spid="154" grpId="0"/>
      <p:bldP spid="155" grpId="0" animBg="1"/>
      <p:bldP spid="156" grpId="0" animBg="1"/>
      <p:bldP spid="157" grpId="0"/>
      <p:bldP spid="13" grpId="0"/>
      <p:bldP spid="14" grpId="0"/>
      <p:bldP spid="15" grpId="0"/>
      <p:bldP spid="1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3" name="AutoShape 3"/>
          <p:cNvSpPr>
            <a:spLocks noChangeArrowheads="1"/>
          </p:cNvSpPr>
          <p:nvPr/>
        </p:nvSpPr>
        <p:spPr bwMode="auto">
          <a:xfrm>
            <a:off x="3455988" y="4517708"/>
            <a:ext cx="2682875" cy="914400"/>
          </a:xfrm>
          <a:prstGeom prst="star32">
            <a:avLst>
              <a:gd name="adj" fmla="val 37500"/>
            </a:avLst>
          </a:prstGeom>
          <a:solidFill>
            <a:srgbClr val="FFFF00"/>
          </a:solidFill>
          <a:ln w="28575" algn="ctr">
            <a:solidFill>
              <a:srgbClr val="FFFF00"/>
            </a:solidFill>
            <a:miter lim="800000"/>
            <a:headEnd/>
            <a:tailEnd/>
          </a:ln>
          <a:effectLst>
            <a:glow rad="228600">
              <a:schemeClr val="accent2">
                <a:satMod val="175000"/>
                <a:alpha val="40000"/>
              </a:schemeClr>
            </a:glow>
          </a:effectLst>
        </p:spPr>
        <p:txBody>
          <a:bodyPr wrap="none" anchor="ctr"/>
          <a:lstStyle/>
          <a:p>
            <a:endParaRPr lang="ja-JP" altLang="en-US">
              <a:solidFill>
                <a:srgbClr val="000000"/>
              </a:solidFill>
            </a:endParaRPr>
          </a:p>
        </p:txBody>
      </p:sp>
      <p:grpSp>
        <p:nvGrpSpPr>
          <p:cNvPr id="2" name="Group 4"/>
          <p:cNvGrpSpPr>
            <a:grpSpLocks/>
          </p:cNvGrpSpPr>
          <p:nvPr/>
        </p:nvGrpSpPr>
        <p:grpSpPr bwMode="auto">
          <a:xfrm>
            <a:off x="395288" y="3131820"/>
            <a:ext cx="8307387" cy="1350963"/>
            <a:chOff x="251" y="380"/>
            <a:chExt cx="5233" cy="851"/>
          </a:xfrm>
        </p:grpSpPr>
        <p:sp>
          <p:nvSpPr>
            <p:cNvPr id="5226" name="Freeform 5"/>
            <p:cNvSpPr>
              <a:spLocks/>
            </p:cNvSpPr>
            <p:nvPr/>
          </p:nvSpPr>
          <p:spPr bwMode="auto">
            <a:xfrm>
              <a:off x="4653" y="517"/>
              <a:ext cx="228" cy="140"/>
            </a:xfrm>
            <a:custGeom>
              <a:avLst/>
              <a:gdLst>
                <a:gd name="T0" fmla="*/ 0 w 246"/>
                <a:gd name="T1" fmla="*/ 62 h 128"/>
                <a:gd name="T2" fmla="*/ 95 w 246"/>
                <a:gd name="T3" fmla="*/ 5 h 128"/>
                <a:gd name="T4" fmla="*/ 170 w 246"/>
                <a:gd name="T5" fmla="*/ 32 h 128"/>
                <a:gd name="T6" fmla="*/ 203 w 246"/>
                <a:gd name="T7" fmla="*/ 71 h 128"/>
                <a:gd name="T8" fmla="*/ 228 w 246"/>
                <a:gd name="T9" fmla="*/ 14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7" name="Freeform 6"/>
            <p:cNvSpPr>
              <a:spLocks/>
            </p:cNvSpPr>
            <p:nvPr/>
          </p:nvSpPr>
          <p:spPr bwMode="auto">
            <a:xfrm>
              <a:off x="5094" y="622"/>
              <a:ext cx="210" cy="110"/>
            </a:xfrm>
            <a:custGeom>
              <a:avLst/>
              <a:gdLst>
                <a:gd name="T0" fmla="*/ 0 w 246"/>
                <a:gd name="T1" fmla="*/ 49 h 128"/>
                <a:gd name="T2" fmla="*/ 87 w 246"/>
                <a:gd name="T3" fmla="*/ 4 h 128"/>
                <a:gd name="T4" fmla="*/ 156 w 246"/>
                <a:gd name="T5" fmla="*/ 25 h 128"/>
                <a:gd name="T6" fmla="*/ 187 w 246"/>
                <a:gd name="T7" fmla="*/ 56 h 128"/>
                <a:gd name="T8" fmla="*/ 210 w 246"/>
                <a:gd name="T9" fmla="*/ 11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8" name="Freeform 7"/>
            <p:cNvSpPr>
              <a:spLocks/>
            </p:cNvSpPr>
            <p:nvPr/>
          </p:nvSpPr>
          <p:spPr bwMode="auto">
            <a:xfrm>
              <a:off x="4314" y="484"/>
              <a:ext cx="228" cy="128"/>
            </a:xfrm>
            <a:custGeom>
              <a:avLst/>
              <a:gdLst>
                <a:gd name="T0" fmla="*/ 0 w 246"/>
                <a:gd name="T1" fmla="*/ 57 h 128"/>
                <a:gd name="T2" fmla="*/ 95 w 246"/>
                <a:gd name="T3" fmla="*/ 5 h 128"/>
                <a:gd name="T4" fmla="*/ 170 w 246"/>
                <a:gd name="T5" fmla="*/ 29 h 128"/>
                <a:gd name="T6" fmla="*/ 203 w 246"/>
                <a:gd name="T7" fmla="*/ 65 h 128"/>
                <a:gd name="T8" fmla="*/ 228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9" name="Freeform 8"/>
            <p:cNvSpPr>
              <a:spLocks/>
            </p:cNvSpPr>
            <p:nvPr/>
          </p:nvSpPr>
          <p:spPr bwMode="auto">
            <a:xfrm>
              <a:off x="3765" y="466"/>
              <a:ext cx="246" cy="128"/>
            </a:xfrm>
            <a:custGeom>
              <a:avLst/>
              <a:gdLst>
                <a:gd name="T0" fmla="*/ 0 w 246"/>
                <a:gd name="T1" fmla="*/ 57 h 128"/>
                <a:gd name="T2" fmla="*/ 102 w 246"/>
                <a:gd name="T3" fmla="*/ 5 h 128"/>
                <a:gd name="T4" fmla="*/ 183 w 246"/>
                <a:gd name="T5" fmla="*/ 29 h 128"/>
                <a:gd name="T6" fmla="*/ 219 w 246"/>
                <a:gd name="T7" fmla="*/ 65 h 128"/>
                <a:gd name="T8" fmla="*/ 246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30" name="Freeform 9"/>
            <p:cNvSpPr>
              <a:spLocks/>
            </p:cNvSpPr>
            <p:nvPr/>
          </p:nvSpPr>
          <p:spPr bwMode="auto">
            <a:xfrm>
              <a:off x="3375" y="421"/>
              <a:ext cx="246" cy="128"/>
            </a:xfrm>
            <a:custGeom>
              <a:avLst/>
              <a:gdLst>
                <a:gd name="T0" fmla="*/ 0 w 246"/>
                <a:gd name="T1" fmla="*/ 57 h 128"/>
                <a:gd name="T2" fmla="*/ 102 w 246"/>
                <a:gd name="T3" fmla="*/ 5 h 128"/>
                <a:gd name="T4" fmla="*/ 183 w 246"/>
                <a:gd name="T5" fmla="*/ 29 h 128"/>
                <a:gd name="T6" fmla="*/ 219 w 246"/>
                <a:gd name="T7" fmla="*/ 65 h 128"/>
                <a:gd name="T8" fmla="*/ 246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31" name="Freeform 10"/>
            <p:cNvSpPr>
              <a:spLocks/>
            </p:cNvSpPr>
            <p:nvPr/>
          </p:nvSpPr>
          <p:spPr bwMode="auto">
            <a:xfrm>
              <a:off x="4618" y="518"/>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2" name="Line 11"/>
            <p:cNvSpPr>
              <a:spLocks noChangeShapeType="1"/>
            </p:cNvSpPr>
            <p:nvPr/>
          </p:nvSpPr>
          <p:spPr bwMode="auto">
            <a:xfrm>
              <a:off x="4590" y="569"/>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33" name="Freeform 12"/>
            <p:cNvSpPr>
              <a:spLocks/>
            </p:cNvSpPr>
            <p:nvPr/>
          </p:nvSpPr>
          <p:spPr bwMode="auto">
            <a:xfrm>
              <a:off x="3328" y="413"/>
              <a:ext cx="315" cy="331"/>
            </a:xfrm>
            <a:custGeom>
              <a:avLst/>
              <a:gdLst>
                <a:gd name="T0" fmla="*/ 121 w 373"/>
                <a:gd name="T1" fmla="*/ 316 h 332"/>
                <a:gd name="T2" fmla="*/ 25 w 373"/>
                <a:gd name="T3" fmla="*/ 251 h 332"/>
                <a:gd name="T4" fmla="*/ 25 w 373"/>
                <a:gd name="T5" fmla="*/ 90 h 332"/>
                <a:gd name="T6" fmla="*/ 176 w 373"/>
                <a:gd name="T7" fmla="*/ 9 h 332"/>
                <a:gd name="T8" fmla="*/ 306 w 373"/>
                <a:gd name="T9" fmla="*/ 147 h 332"/>
                <a:gd name="T10" fmla="*/ 231 w 373"/>
                <a:gd name="T11" fmla="*/ 300 h 332"/>
                <a:gd name="T12" fmla="*/ 121 w 373"/>
                <a:gd name="T13" fmla="*/ 316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4" name="Line 13"/>
            <p:cNvSpPr>
              <a:spLocks noChangeShapeType="1"/>
            </p:cNvSpPr>
            <p:nvPr/>
          </p:nvSpPr>
          <p:spPr bwMode="auto">
            <a:xfrm>
              <a:off x="3301" y="454"/>
              <a:ext cx="356"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35" name="Freeform 14"/>
            <p:cNvSpPr>
              <a:spLocks/>
            </p:cNvSpPr>
            <p:nvPr/>
          </p:nvSpPr>
          <p:spPr bwMode="auto">
            <a:xfrm>
              <a:off x="2979" y="698"/>
              <a:ext cx="615" cy="533"/>
            </a:xfrm>
            <a:custGeom>
              <a:avLst/>
              <a:gdLst>
                <a:gd name="T0" fmla="*/ 321 w 615"/>
                <a:gd name="T1" fmla="*/ 345 h 533"/>
                <a:gd name="T2" fmla="*/ 150 w 615"/>
                <a:gd name="T3" fmla="*/ 497 h 533"/>
                <a:gd name="T4" fmla="*/ 19 w 615"/>
                <a:gd name="T5" fmla="*/ 489 h 533"/>
                <a:gd name="T6" fmla="*/ 266 w 615"/>
                <a:gd name="T7" fmla="*/ 230 h 533"/>
                <a:gd name="T8" fmla="*/ 334 w 615"/>
                <a:gd name="T9" fmla="*/ 146 h 533"/>
                <a:gd name="T10" fmla="*/ 136 w 615"/>
                <a:gd name="T11" fmla="*/ 113 h 533"/>
                <a:gd name="T12" fmla="*/ 136 w 615"/>
                <a:gd name="T13" fmla="*/ 64 h 533"/>
                <a:gd name="T14" fmla="*/ 185 w 615"/>
                <a:gd name="T15" fmla="*/ 24 h 533"/>
                <a:gd name="T16" fmla="*/ 247 w 615"/>
                <a:gd name="T17" fmla="*/ 20 h 533"/>
                <a:gd name="T18" fmla="*/ 397 w 615"/>
                <a:gd name="T19" fmla="*/ 9 h 533"/>
                <a:gd name="T20" fmla="*/ 499 w 615"/>
                <a:gd name="T21" fmla="*/ 32 h 533"/>
                <a:gd name="T22" fmla="*/ 588 w 615"/>
                <a:gd name="T23" fmla="*/ 17 h 533"/>
                <a:gd name="T24" fmla="*/ 595 w 615"/>
                <a:gd name="T25" fmla="*/ 132 h 533"/>
                <a:gd name="T26" fmla="*/ 465 w 615"/>
                <a:gd name="T27" fmla="*/ 337 h 533"/>
                <a:gd name="T28" fmla="*/ 382 w 615"/>
                <a:gd name="T29" fmla="*/ 497 h 533"/>
                <a:gd name="T30" fmla="*/ 273 w 615"/>
                <a:gd name="T31" fmla="*/ 497 h 533"/>
                <a:gd name="T32" fmla="*/ 321 w 615"/>
                <a:gd name="T33" fmla="*/ 345 h 5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5"/>
                <a:gd name="T52" fmla="*/ 0 h 533"/>
                <a:gd name="T53" fmla="*/ 615 w 615"/>
                <a:gd name="T54" fmla="*/ 533 h 5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5" h="533">
                  <a:moveTo>
                    <a:pt x="321" y="345"/>
                  </a:moveTo>
                  <a:cubicBezTo>
                    <a:pt x="308" y="349"/>
                    <a:pt x="199" y="472"/>
                    <a:pt x="150" y="497"/>
                  </a:cubicBezTo>
                  <a:cubicBezTo>
                    <a:pt x="99" y="521"/>
                    <a:pt x="0" y="533"/>
                    <a:pt x="19" y="489"/>
                  </a:cubicBezTo>
                  <a:cubicBezTo>
                    <a:pt x="39" y="445"/>
                    <a:pt x="214" y="287"/>
                    <a:pt x="266" y="230"/>
                  </a:cubicBezTo>
                  <a:cubicBezTo>
                    <a:pt x="319" y="172"/>
                    <a:pt x="356" y="165"/>
                    <a:pt x="334" y="146"/>
                  </a:cubicBezTo>
                  <a:cubicBezTo>
                    <a:pt x="312" y="127"/>
                    <a:pt x="169" y="127"/>
                    <a:pt x="136" y="113"/>
                  </a:cubicBezTo>
                  <a:cubicBezTo>
                    <a:pt x="103" y="99"/>
                    <a:pt x="128" y="79"/>
                    <a:pt x="136" y="64"/>
                  </a:cubicBezTo>
                  <a:cubicBezTo>
                    <a:pt x="144" y="49"/>
                    <a:pt x="166" y="31"/>
                    <a:pt x="185" y="24"/>
                  </a:cubicBezTo>
                  <a:cubicBezTo>
                    <a:pt x="204" y="17"/>
                    <a:pt x="212" y="22"/>
                    <a:pt x="247" y="20"/>
                  </a:cubicBezTo>
                  <a:cubicBezTo>
                    <a:pt x="282" y="18"/>
                    <a:pt x="354" y="7"/>
                    <a:pt x="397" y="9"/>
                  </a:cubicBezTo>
                  <a:cubicBezTo>
                    <a:pt x="439" y="11"/>
                    <a:pt x="467" y="31"/>
                    <a:pt x="499" y="32"/>
                  </a:cubicBezTo>
                  <a:cubicBezTo>
                    <a:pt x="531" y="33"/>
                    <a:pt x="573" y="0"/>
                    <a:pt x="588" y="17"/>
                  </a:cubicBezTo>
                  <a:cubicBezTo>
                    <a:pt x="604" y="34"/>
                    <a:pt x="615" y="78"/>
                    <a:pt x="595" y="132"/>
                  </a:cubicBezTo>
                  <a:cubicBezTo>
                    <a:pt x="575" y="185"/>
                    <a:pt x="500" y="276"/>
                    <a:pt x="465" y="337"/>
                  </a:cubicBezTo>
                  <a:cubicBezTo>
                    <a:pt x="430" y="398"/>
                    <a:pt x="414" y="471"/>
                    <a:pt x="382" y="497"/>
                  </a:cubicBezTo>
                  <a:cubicBezTo>
                    <a:pt x="351" y="523"/>
                    <a:pt x="283" y="522"/>
                    <a:pt x="273" y="497"/>
                  </a:cubicBezTo>
                  <a:cubicBezTo>
                    <a:pt x="263" y="471"/>
                    <a:pt x="310" y="376"/>
                    <a:pt x="321" y="345"/>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6" name="Freeform 15"/>
            <p:cNvSpPr>
              <a:spLocks/>
            </p:cNvSpPr>
            <p:nvPr/>
          </p:nvSpPr>
          <p:spPr bwMode="auto">
            <a:xfrm>
              <a:off x="3742" y="461"/>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7" name="Line 16"/>
            <p:cNvSpPr>
              <a:spLocks noChangeShapeType="1"/>
            </p:cNvSpPr>
            <p:nvPr/>
          </p:nvSpPr>
          <p:spPr bwMode="auto">
            <a:xfrm>
              <a:off x="3689" y="495"/>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38" name="Freeform 17"/>
            <p:cNvSpPr>
              <a:spLocks/>
            </p:cNvSpPr>
            <p:nvPr/>
          </p:nvSpPr>
          <p:spPr bwMode="auto">
            <a:xfrm>
              <a:off x="3489" y="730"/>
              <a:ext cx="316" cy="462"/>
            </a:xfrm>
            <a:custGeom>
              <a:avLst/>
              <a:gdLst>
                <a:gd name="T0" fmla="*/ 316 w 316"/>
                <a:gd name="T1" fmla="*/ 0 h 511"/>
                <a:gd name="T2" fmla="*/ 162 w 316"/>
                <a:gd name="T3" fmla="*/ 37 h 511"/>
                <a:gd name="T4" fmla="*/ 137 w 316"/>
                <a:gd name="T5" fmla="*/ 118 h 511"/>
                <a:gd name="T6" fmla="*/ 235 w 316"/>
                <a:gd name="T7" fmla="*/ 118 h 511"/>
                <a:gd name="T8" fmla="*/ 170 w 316"/>
                <a:gd name="T9" fmla="*/ 301 h 511"/>
                <a:gd name="T10" fmla="*/ 16 w 316"/>
                <a:gd name="T11" fmla="*/ 426 h 511"/>
                <a:gd name="T12" fmla="*/ 73 w 316"/>
                <a:gd name="T13" fmla="*/ 462 h 511"/>
                <a:gd name="T14" fmla="*/ 0 60000 65536"/>
                <a:gd name="T15" fmla="*/ 0 60000 65536"/>
                <a:gd name="T16" fmla="*/ 0 60000 65536"/>
                <a:gd name="T17" fmla="*/ 0 60000 65536"/>
                <a:gd name="T18" fmla="*/ 0 60000 65536"/>
                <a:gd name="T19" fmla="*/ 0 60000 65536"/>
                <a:gd name="T20" fmla="*/ 0 60000 65536"/>
                <a:gd name="T21" fmla="*/ 0 w 316"/>
                <a:gd name="T22" fmla="*/ 0 h 511"/>
                <a:gd name="T23" fmla="*/ 316 w 316"/>
                <a:gd name="T24" fmla="*/ 511 h 5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 h="511">
                  <a:moveTo>
                    <a:pt x="316" y="0"/>
                  </a:moveTo>
                  <a:cubicBezTo>
                    <a:pt x="254" y="9"/>
                    <a:pt x="192" y="19"/>
                    <a:pt x="162" y="41"/>
                  </a:cubicBezTo>
                  <a:cubicBezTo>
                    <a:pt x="132" y="63"/>
                    <a:pt x="125" y="115"/>
                    <a:pt x="137" y="130"/>
                  </a:cubicBezTo>
                  <a:cubicBezTo>
                    <a:pt x="149" y="145"/>
                    <a:pt x="230" y="96"/>
                    <a:pt x="235" y="130"/>
                  </a:cubicBezTo>
                  <a:cubicBezTo>
                    <a:pt x="240" y="164"/>
                    <a:pt x="206" y="276"/>
                    <a:pt x="170" y="333"/>
                  </a:cubicBezTo>
                  <a:cubicBezTo>
                    <a:pt x="134" y="390"/>
                    <a:pt x="32" y="441"/>
                    <a:pt x="16" y="471"/>
                  </a:cubicBezTo>
                  <a:cubicBezTo>
                    <a:pt x="0" y="501"/>
                    <a:pt x="36" y="506"/>
                    <a:pt x="73" y="511"/>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9" name="Freeform 18"/>
            <p:cNvSpPr>
              <a:spLocks/>
            </p:cNvSpPr>
            <p:nvPr/>
          </p:nvSpPr>
          <p:spPr bwMode="auto">
            <a:xfrm>
              <a:off x="4294" y="486"/>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0" name="Line 19"/>
            <p:cNvSpPr>
              <a:spLocks noChangeShapeType="1"/>
            </p:cNvSpPr>
            <p:nvPr/>
          </p:nvSpPr>
          <p:spPr bwMode="auto">
            <a:xfrm>
              <a:off x="4241" y="520"/>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1" name="Freeform 20"/>
            <p:cNvSpPr>
              <a:spLocks/>
            </p:cNvSpPr>
            <p:nvPr/>
          </p:nvSpPr>
          <p:spPr bwMode="auto">
            <a:xfrm>
              <a:off x="4059" y="388"/>
              <a:ext cx="373" cy="332"/>
            </a:xfrm>
            <a:custGeom>
              <a:avLst/>
              <a:gdLst>
                <a:gd name="T0" fmla="*/ 143 w 373"/>
                <a:gd name="T1" fmla="*/ 317 h 332"/>
                <a:gd name="T2" fmla="*/ 30 w 373"/>
                <a:gd name="T3" fmla="*/ 252 h 332"/>
                <a:gd name="T4" fmla="*/ 30 w 373"/>
                <a:gd name="T5" fmla="*/ 90 h 332"/>
                <a:gd name="T6" fmla="*/ 208 w 373"/>
                <a:gd name="T7" fmla="*/ 9 h 332"/>
                <a:gd name="T8" fmla="*/ 362 w 373"/>
                <a:gd name="T9" fmla="*/ 147 h 332"/>
                <a:gd name="T10" fmla="*/ 273 w 373"/>
                <a:gd name="T11" fmla="*/ 301 h 332"/>
                <a:gd name="T12" fmla="*/ 143 w 373"/>
                <a:gd name="T13" fmla="*/ 317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42" name="Line 21"/>
            <p:cNvSpPr>
              <a:spLocks noChangeShapeType="1"/>
            </p:cNvSpPr>
            <p:nvPr/>
          </p:nvSpPr>
          <p:spPr bwMode="auto">
            <a:xfrm>
              <a:off x="3991" y="454"/>
              <a:ext cx="422"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3" name="Freeform 22"/>
            <p:cNvSpPr>
              <a:spLocks/>
            </p:cNvSpPr>
            <p:nvPr/>
          </p:nvSpPr>
          <p:spPr bwMode="auto">
            <a:xfrm>
              <a:off x="4178" y="941"/>
              <a:ext cx="178" cy="279"/>
            </a:xfrm>
            <a:custGeom>
              <a:avLst/>
              <a:gdLst>
                <a:gd name="T0" fmla="*/ 178 w 170"/>
                <a:gd name="T1" fmla="*/ 0 h 279"/>
                <a:gd name="T2" fmla="*/ 135 w 170"/>
                <a:gd name="T3" fmla="*/ 179 h 279"/>
                <a:gd name="T4" fmla="*/ 25 w 170"/>
                <a:gd name="T5" fmla="*/ 276 h 279"/>
                <a:gd name="T6" fmla="*/ 0 w 170"/>
                <a:gd name="T7" fmla="*/ 163 h 279"/>
                <a:gd name="T8" fmla="*/ 0 60000 65536"/>
                <a:gd name="T9" fmla="*/ 0 60000 65536"/>
                <a:gd name="T10" fmla="*/ 0 60000 65536"/>
                <a:gd name="T11" fmla="*/ 0 60000 65536"/>
                <a:gd name="T12" fmla="*/ 0 w 170"/>
                <a:gd name="T13" fmla="*/ 0 h 279"/>
                <a:gd name="T14" fmla="*/ 170 w 170"/>
                <a:gd name="T15" fmla="*/ 279 h 279"/>
              </a:gdLst>
              <a:ahLst/>
              <a:cxnLst>
                <a:cxn ang="T8">
                  <a:pos x="T0" y="T1"/>
                </a:cxn>
                <a:cxn ang="T9">
                  <a:pos x="T2" y="T3"/>
                </a:cxn>
                <a:cxn ang="T10">
                  <a:pos x="T4" y="T5"/>
                </a:cxn>
                <a:cxn ang="T11">
                  <a:pos x="T6" y="T7"/>
                </a:cxn>
              </a:cxnLst>
              <a:rect l="T12" t="T13" r="T14" b="T15"/>
              <a:pathLst>
                <a:path w="170" h="279">
                  <a:moveTo>
                    <a:pt x="170" y="0"/>
                  </a:moveTo>
                  <a:cubicBezTo>
                    <a:pt x="161" y="66"/>
                    <a:pt x="153" y="133"/>
                    <a:pt x="129" y="179"/>
                  </a:cubicBezTo>
                  <a:cubicBezTo>
                    <a:pt x="105" y="225"/>
                    <a:pt x="45" y="279"/>
                    <a:pt x="24" y="276"/>
                  </a:cubicBezTo>
                  <a:cubicBezTo>
                    <a:pt x="3" y="273"/>
                    <a:pt x="4" y="182"/>
                    <a:pt x="0" y="163"/>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4" name="Freeform 23"/>
            <p:cNvSpPr>
              <a:spLocks/>
            </p:cNvSpPr>
            <p:nvPr/>
          </p:nvSpPr>
          <p:spPr bwMode="auto">
            <a:xfrm>
              <a:off x="5064" y="616"/>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5" name="Line 24"/>
            <p:cNvSpPr>
              <a:spLocks noChangeShapeType="1"/>
            </p:cNvSpPr>
            <p:nvPr/>
          </p:nvSpPr>
          <p:spPr bwMode="auto">
            <a:xfrm>
              <a:off x="5028" y="656"/>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6" name="Freeform 25"/>
            <p:cNvSpPr>
              <a:spLocks/>
            </p:cNvSpPr>
            <p:nvPr/>
          </p:nvSpPr>
          <p:spPr bwMode="auto">
            <a:xfrm flipH="1">
              <a:off x="803" y="510"/>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7" name="Line 26"/>
            <p:cNvSpPr>
              <a:spLocks noChangeShapeType="1"/>
            </p:cNvSpPr>
            <p:nvPr/>
          </p:nvSpPr>
          <p:spPr bwMode="auto">
            <a:xfrm flipH="1">
              <a:off x="796" y="561"/>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8" name="Freeform 27"/>
            <p:cNvSpPr>
              <a:spLocks/>
            </p:cNvSpPr>
            <p:nvPr/>
          </p:nvSpPr>
          <p:spPr bwMode="auto">
            <a:xfrm flipH="1">
              <a:off x="2045" y="405"/>
              <a:ext cx="315" cy="331"/>
            </a:xfrm>
            <a:custGeom>
              <a:avLst/>
              <a:gdLst>
                <a:gd name="T0" fmla="*/ 121 w 373"/>
                <a:gd name="T1" fmla="*/ 316 h 332"/>
                <a:gd name="T2" fmla="*/ 25 w 373"/>
                <a:gd name="T3" fmla="*/ 251 h 332"/>
                <a:gd name="T4" fmla="*/ 25 w 373"/>
                <a:gd name="T5" fmla="*/ 90 h 332"/>
                <a:gd name="T6" fmla="*/ 176 w 373"/>
                <a:gd name="T7" fmla="*/ 9 h 332"/>
                <a:gd name="T8" fmla="*/ 306 w 373"/>
                <a:gd name="T9" fmla="*/ 147 h 332"/>
                <a:gd name="T10" fmla="*/ 231 w 373"/>
                <a:gd name="T11" fmla="*/ 300 h 332"/>
                <a:gd name="T12" fmla="*/ 121 w 373"/>
                <a:gd name="T13" fmla="*/ 316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9" name="Line 28"/>
            <p:cNvSpPr>
              <a:spLocks noChangeShapeType="1"/>
            </p:cNvSpPr>
            <p:nvPr/>
          </p:nvSpPr>
          <p:spPr bwMode="auto">
            <a:xfrm flipH="1">
              <a:off x="2031" y="446"/>
              <a:ext cx="356"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0" name="Freeform 29"/>
            <p:cNvSpPr>
              <a:spLocks/>
            </p:cNvSpPr>
            <p:nvPr/>
          </p:nvSpPr>
          <p:spPr bwMode="auto">
            <a:xfrm flipH="1">
              <a:off x="1679" y="453"/>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1" name="Line 30"/>
            <p:cNvSpPr>
              <a:spLocks noChangeShapeType="1"/>
            </p:cNvSpPr>
            <p:nvPr/>
          </p:nvSpPr>
          <p:spPr bwMode="auto">
            <a:xfrm flipH="1">
              <a:off x="1697" y="487"/>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2" name="Freeform 31"/>
            <p:cNvSpPr>
              <a:spLocks/>
            </p:cNvSpPr>
            <p:nvPr/>
          </p:nvSpPr>
          <p:spPr bwMode="auto">
            <a:xfrm flipH="1">
              <a:off x="1883" y="722"/>
              <a:ext cx="316" cy="462"/>
            </a:xfrm>
            <a:custGeom>
              <a:avLst/>
              <a:gdLst>
                <a:gd name="T0" fmla="*/ 316 w 316"/>
                <a:gd name="T1" fmla="*/ 0 h 511"/>
                <a:gd name="T2" fmla="*/ 162 w 316"/>
                <a:gd name="T3" fmla="*/ 37 h 511"/>
                <a:gd name="T4" fmla="*/ 137 w 316"/>
                <a:gd name="T5" fmla="*/ 118 h 511"/>
                <a:gd name="T6" fmla="*/ 235 w 316"/>
                <a:gd name="T7" fmla="*/ 118 h 511"/>
                <a:gd name="T8" fmla="*/ 170 w 316"/>
                <a:gd name="T9" fmla="*/ 301 h 511"/>
                <a:gd name="T10" fmla="*/ 16 w 316"/>
                <a:gd name="T11" fmla="*/ 426 h 511"/>
                <a:gd name="T12" fmla="*/ 73 w 316"/>
                <a:gd name="T13" fmla="*/ 462 h 511"/>
                <a:gd name="T14" fmla="*/ 0 60000 65536"/>
                <a:gd name="T15" fmla="*/ 0 60000 65536"/>
                <a:gd name="T16" fmla="*/ 0 60000 65536"/>
                <a:gd name="T17" fmla="*/ 0 60000 65536"/>
                <a:gd name="T18" fmla="*/ 0 60000 65536"/>
                <a:gd name="T19" fmla="*/ 0 60000 65536"/>
                <a:gd name="T20" fmla="*/ 0 60000 65536"/>
                <a:gd name="T21" fmla="*/ 0 w 316"/>
                <a:gd name="T22" fmla="*/ 0 h 511"/>
                <a:gd name="T23" fmla="*/ 316 w 316"/>
                <a:gd name="T24" fmla="*/ 511 h 5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 h="511">
                  <a:moveTo>
                    <a:pt x="316" y="0"/>
                  </a:moveTo>
                  <a:cubicBezTo>
                    <a:pt x="254" y="9"/>
                    <a:pt x="192" y="19"/>
                    <a:pt x="162" y="41"/>
                  </a:cubicBezTo>
                  <a:cubicBezTo>
                    <a:pt x="132" y="63"/>
                    <a:pt x="125" y="115"/>
                    <a:pt x="137" y="130"/>
                  </a:cubicBezTo>
                  <a:cubicBezTo>
                    <a:pt x="149" y="145"/>
                    <a:pt x="230" y="96"/>
                    <a:pt x="235" y="130"/>
                  </a:cubicBezTo>
                  <a:cubicBezTo>
                    <a:pt x="240" y="164"/>
                    <a:pt x="206" y="276"/>
                    <a:pt x="170" y="333"/>
                  </a:cubicBezTo>
                  <a:cubicBezTo>
                    <a:pt x="134" y="390"/>
                    <a:pt x="32" y="441"/>
                    <a:pt x="16" y="471"/>
                  </a:cubicBezTo>
                  <a:cubicBezTo>
                    <a:pt x="0" y="501"/>
                    <a:pt x="36" y="506"/>
                    <a:pt x="73" y="511"/>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3" name="Freeform 32"/>
            <p:cNvSpPr>
              <a:spLocks/>
            </p:cNvSpPr>
            <p:nvPr/>
          </p:nvSpPr>
          <p:spPr bwMode="auto">
            <a:xfrm flipH="1">
              <a:off x="1127" y="478"/>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4" name="Line 33"/>
            <p:cNvSpPr>
              <a:spLocks noChangeShapeType="1"/>
            </p:cNvSpPr>
            <p:nvPr/>
          </p:nvSpPr>
          <p:spPr bwMode="auto">
            <a:xfrm flipH="1">
              <a:off x="1145" y="512"/>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5" name="Freeform 34"/>
            <p:cNvSpPr>
              <a:spLocks/>
            </p:cNvSpPr>
            <p:nvPr/>
          </p:nvSpPr>
          <p:spPr bwMode="auto">
            <a:xfrm flipH="1">
              <a:off x="1256" y="380"/>
              <a:ext cx="373" cy="332"/>
            </a:xfrm>
            <a:custGeom>
              <a:avLst/>
              <a:gdLst>
                <a:gd name="T0" fmla="*/ 143 w 373"/>
                <a:gd name="T1" fmla="*/ 317 h 332"/>
                <a:gd name="T2" fmla="*/ 30 w 373"/>
                <a:gd name="T3" fmla="*/ 252 h 332"/>
                <a:gd name="T4" fmla="*/ 30 w 373"/>
                <a:gd name="T5" fmla="*/ 90 h 332"/>
                <a:gd name="T6" fmla="*/ 208 w 373"/>
                <a:gd name="T7" fmla="*/ 9 h 332"/>
                <a:gd name="T8" fmla="*/ 362 w 373"/>
                <a:gd name="T9" fmla="*/ 147 h 332"/>
                <a:gd name="T10" fmla="*/ 273 w 373"/>
                <a:gd name="T11" fmla="*/ 301 h 332"/>
                <a:gd name="T12" fmla="*/ 143 w 373"/>
                <a:gd name="T13" fmla="*/ 317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56" name="Line 35"/>
            <p:cNvSpPr>
              <a:spLocks noChangeShapeType="1"/>
            </p:cNvSpPr>
            <p:nvPr/>
          </p:nvSpPr>
          <p:spPr bwMode="auto">
            <a:xfrm flipH="1">
              <a:off x="1275" y="446"/>
              <a:ext cx="422"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7" name="Freeform 36"/>
            <p:cNvSpPr>
              <a:spLocks/>
            </p:cNvSpPr>
            <p:nvPr/>
          </p:nvSpPr>
          <p:spPr bwMode="auto">
            <a:xfrm flipH="1">
              <a:off x="1332" y="933"/>
              <a:ext cx="178" cy="279"/>
            </a:xfrm>
            <a:custGeom>
              <a:avLst/>
              <a:gdLst>
                <a:gd name="T0" fmla="*/ 178 w 170"/>
                <a:gd name="T1" fmla="*/ 0 h 279"/>
                <a:gd name="T2" fmla="*/ 135 w 170"/>
                <a:gd name="T3" fmla="*/ 179 h 279"/>
                <a:gd name="T4" fmla="*/ 25 w 170"/>
                <a:gd name="T5" fmla="*/ 276 h 279"/>
                <a:gd name="T6" fmla="*/ 0 w 170"/>
                <a:gd name="T7" fmla="*/ 163 h 279"/>
                <a:gd name="T8" fmla="*/ 0 60000 65536"/>
                <a:gd name="T9" fmla="*/ 0 60000 65536"/>
                <a:gd name="T10" fmla="*/ 0 60000 65536"/>
                <a:gd name="T11" fmla="*/ 0 60000 65536"/>
                <a:gd name="T12" fmla="*/ 0 w 170"/>
                <a:gd name="T13" fmla="*/ 0 h 279"/>
                <a:gd name="T14" fmla="*/ 170 w 170"/>
                <a:gd name="T15" fmla="*/ 279 h 279"/>
              </a:gdLst>
              <a:ahLst/>
              <a:cxnLst>
                <a:cxn ang="T8">
                  <a:pos x="T0" y="T1"/>
                </a:cxn>
                <a:cxn ang="T9">
                  <a:pos x="T2" y="T3"/>
                </a:cxn>
                <a:cxn ang="T10">
                  <a:pos x="T4" y="T5"/>
                </a:cxn>
                <a:cxn ang="T11">
                  <a:pos x="T6" y="T7"/>
                </a:cxn>
              </a:cxnLst>
              <a:rect l="T12" t="T13" r="T14" b="T15"/>
              <a:pathLst>
                <a:path w="170" h="279">
                  <a:moveTo>
                    <a:pt x="170" y="0"/>
                  </a:moveTo>
                  <a:cubicBezTo>
                    <a:pt x="161" y="66"/>
                    <a:pt x="153" y="133"/>
                    <a:pt x="129" y="179"/>
                  </a:cubicBezTo>
                  <a:cubicBezTo>
                    <a:pt x="105" y="225"/>
                    <a:pt x="45" y="279"/>
                    <a:pt x="24" y="276"/>
                  </a:cubicBezTo>
                  <a:cubicBezTo>
                    <a:pt x="3" y="273"/>
                    <a:pt x="4" y="182"/>
                    <a:pt x="0" y="163"/>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8" name="Freeform 37"/>
            <p:cNvSpPr>
              <a:spLocks/>
            </p:cNvSpPr>
            <p:nvPr/>
          </p:nvSpPr>
          <p:spPr bwMode="auto">
            <a:xfrm flipH="1">
              <a:off x="382" y="608"/>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9" name="Line 38"/>
            <p:cNvSpPr>
              <a:spLocks noChangeShapeType="1"/>
            </p:cNvSpPr>
            <p:nvPr/>
          </p:nvSpPr>
          <p:spPr bwMode="auto">
            <a:xfrm flipH="1">
              <a:off x="386" y="648"/>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60" name="Freeform 39"/>
            <p:cNvSpPr>
              <a:spLocks/>
            </p:cNvSpPr>
            <p:nvPr/>
          </p:nvSpPr>
          <p:spPr bwMode="auto">
            <a:xfrm flipH="1">
              <a:off x="420" y="823"/>
              <a:ext cx="460" cy="394"/>
            </a:xfrm>
            <a:custGeom>
              <a:avLst/>
              <a:gdLst>
                <a:gd name="T0" fmla="*/ 303 w 507"/>
                <a:gd name="T1" fmla="*/ 249 h 463"/>
                <a:gd name="T2" fmla="*/ 111 w 507"/>
                <a:gd name="T3" fmla="*/ 373 h 463"/>
                <a:gd name="T4" fmla="*/ 10 w 507"/>
                <a:gd name="T5" fmla="*/ 367 h 463"/>
                <a:gd name="T6" fmla="*/ 171 w 507"/>
                <a:gd name="T7" fmla="*/ 215 h 463"/>
                <a:gd name="T8" fmla="*/ 252 w 507"/>
                <a:gd name="T9" fmla="*/ 110 h 463"/>
                <a:gd name="T10" fmla="*/ 149 w 507"/>
                <a:gd name="T11" fmla="*/ 98 h 463"/>
                <a:gd name="T12" fmla="*/ 75 w 507"/>
                <a:gd name="T13" fmla="*/ 49 h 463"/>
                <a:gd name="T14" fmla="*/ 193 w 507"/>
                <a:gd name="T15" fmla="*/ 15 h 463"/>
                <a:gd name="T16" fmla="*/ 300 w 507"/>
                <a:gd name="T17" fmla="*/ 7 h 463"/>
                <a:gd name="T18" fmla="*/ 379 w 507"/>
                <a:gd name="T19" fmla="*/ 24 h 463"/>
                <a:gd name="T20" fmla="*/ 447 w 507"/>
                <a:gd name="T21" fmla="*/ 13 h 463"/>
                <a:gd name="T22" fmla="*/ 453 w 507"/>
                <a:gd name="T23" fmla="*/ 99 h 463"/>
                <a:gd name="T24" fmla="*/ 406 w 507"/>
                <a:gd name="T25" fmla="*/ 243 h 463"/>
                <a:gd name="T26" fmla="*/ 289 w 507"/>
                <a:gd name="T27" fmla="*/ 373 h 463"/>
                <a:gd name="T28" fmla="*/ 205 w 507"/>
                <a:gd name="T29" fmla="*/ 373 h 463"/>
                <a:gd name="T30" fmla="*/ 303 w 507"/>
                <a:gd name="T31" fmla="*/ 249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61" name="Freeform 40"/>
            <p:cNvSpPr>
              <a:spLocks/>
            </p:cNvSpPr>
            <p:nvPr/>
          </p:nvSpPr>
          <p:spPr bwMode="auto">
            <a:xfrm>
              <a:off x="251" y="775"/>
              <a:ext cx="5233" cy="369"/>
            </a:xfrm>
            <a:custGeom>
              <a:avLst/>
              <a:gdLst>
                <a:gd name="T0" fmla="*/ 0 w 5233"/>
                <a:gd name="T1" fmla="*/ 328 h 369"/>
                <a:gd name="T2" fmla="*/ 203 w 5233"/>
                <a:gd name="T3" fmla="*/ 239 h 369"/>
                <a:gd name="T4" fmla="*/ 625 w 5233"/>
                <a:gd name="T5" fmla="*/ 93 h 369"/>
                <a:gd name="T6" fmla="*/ 1445 w 5233"/>
                <a:gd name="T7" fmla="*/ 12 h 369"/>
                <a:gd name="T8" fmla="*/ 1980 w 5233"/>
                <a:gd name="T9" fmla="*/ 20 h 369"/>
                <a:gd name="T10" fmla="*/ 3002 w 5233"/>
                <a:gd name="T11" fmla="*/ 20 h 369"/>
                <a:gd name="T12" fmla="*/ 3546 w 5233"/>
                <a:gd name="T13" fmla="*/ 28 h 369"/>
                <a:gd name="T14" fmla="*/ 4260 w 5233"/>
                <a:gd name="T15" fmla="*/ 36 h 369"/>
                <a:gd name="T16" fmla="*/ 4763 w 5233"/>
                <a:gd name="T17" fmla="*/ 117 h 369"/>
                <a:gd name="T18" fmla="*/ 5006 w 5233"/>
                <a:gd name="T19" fmla="*/ 174 h 369"/>
                <a:gd name="T20" fmla="*/ 5233 w 5233"/>
                <a:gd name="T21" fmla="*/ 369 h 36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33"/>
                <a:gd name="T34" fmla="*/ 0 h 369"/>
                <a:gd name="T35" fmla="*/ 5233 w 5233"/>
                <a:gd name="T36" fmla="*/ 369 h 36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33" h="369">
                  <a:moveTo>
                    <a:pt x="0" y="328"/>
                  </a:moveTo>
                  <a:cubicBezTo>
                    <a:pt x="49" y="303"/>
                    <a:pt x="99" y="278"/>
                    <a:pt x="203" y="239"/>
                  </a:cubicBezTo>
                  <a:cubicBezTo>
                    <a:pt x="307" y="200"/>
                    <a:pt x="418" y="131"/>
                    <a:pt x="625" y="93"/>
                  </a:cubicBezTo>
                  <a:cubicBezTo>
                    <a:pt x="832" y="55"/>
                    <a:pt x="1219" y="24"/>
                    <a:pt x="1445" y="12"/>
                  </a:cubicBezTo>
                  <a:cubicBezTo>
                    <a:pt x="1671" y="0"/>
                    <a:pt x="1721" y="19"/>
                    <a:pt x="1980" y="20"/>
                  </a:cubicBezTo>
                  <a:cubicBezTo>
                    <a:pt x="2239" y="21"/>
                    <a:pt x="2741" y="19"/>
                    <a:pt x="3002" y="20"/>
                  </a:cubicBezTo>
                  <a:cubicBezTo>
                    <a:pt x="3263" y="21"/>
                    <a:pt x="3336" y="25"/>
                    <a:pt x="3546" y="28"/>
                  </a:cubicBezTo>
                  <a:cubicBezTo>
                    <a:pt x="3756" y="31"/>
                    <a:pt x="4057" y="21"/>
                    <a:pt x="4260" y="36"/>
                  </a:cubicBezTo>
                  <a:cubicBezTo>
                    <a:pt x="4463" y="51"/>
                    <a:pt x="4639" y="94"/>
                    <a:pt x="4763" y="117"/>
                  </a:cubicBezTo>
                  <a:cubicBezTo>
                    <a:pt x="4887" y="140"/>
                    <a:pt x="4928" y="132"/>
                    <a:pt x="5006" y="174"/>
                  </a:cubicBezTo>
                  <a:cubicBezTo>
                    <a:pt x="5084" y="216"/>
                    <a:pt x="5195" y="338"/>
                    <a:pt x="5233" y="369"/>
                  </a:cubicBezTo>
                </a:path>
              </a:pathLst>
            </a:custGeom>
            <a:noFill/>
            <a:ln w="762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62" name="Freeform 41"/>
            <p:cNvSpPr>
              <a:spLocks/>
            </p:cNvSpPr>
            <p:nvPr/>
          </p:nvSpPr>
          <p:spPr bwMode="auto">
            <a:xfrm flipH="1">
              <a:off x="1316" y="663"/>
              <a:ext cx="728" cy="568"/>
            </a:xfrm>
            <a:custGeom>
              <a:avLst/>
              <a:gdLst>
                <a:gd name="T0" fmla="*/ 380 w 728"/>
                <a:gd name="T1" fmla="*/ 367 h 568"/>
                <a:gd name="T2" fmla="*/ 177 w 728"/>
                <a:gd name="T3" fmla="*/ 529 h 568"/>
                <a:gd name="T4" fmla="*/ 23 w 728"/>
                <a:gd name="T5" fmla="*/ 521 h 568"/>
                <a:gd name="T6" fmla="*/ 315 w 728"/>
                <a:gd name="T7" fmla="*/ 245 h 568"/>
                <a:gd name="T8" fmla="*/ 396 w 728"/>
                <a:gd name="T9" fmla="*/ 156 h 568"/>
                <a:gd name="T10" fmla="*/ 234 w 728"/>
                <a:gd name="T11" fmla="*/ 180 h 568"/>
                <a:gd name="T12" fmla="*/ 185 w 728"/>
                <a:gd name="T13" fmla="*/ 115 h 568"/>
                <a:gd name="T14" fmla="*/ 339 w 728"/>
                <a:gd name="T15" fmla="*/ 59 h 568"/>
                <a:gd name="T16" fmla="*/ 469 w 728"/>
                <a:gd name="T17" fmla="*/ 10 h 568"/>
                <a:gd name="T18" fmla="*/ 591 w 728"/>
                <a:gd name="T19" fmla="*/ 34 h 568"/>
                <a:gd name="T20" fmla="*/ 696 w 728"/>
                <a:gd name="T21" fmla="*/ 18 h 568"/>
                <a:gd name="T22" fmla="*/ 704 w 728"/>
                <a:gd name="T23" fmla="*/ 140 h 568"/>
                <a:gd name="T24" fmla="*/ 550 w 728"/>
                <a:gd name="T25" fmla="*/ 359 h 568"/>
                <a:gd name="T26" fmla="*/ 453 w 728"/>
                <a:gd name="T27" fmla="*/ 529 h 568"/>
                <a:gd name="T28" fmla="*/ 323 w 728"/>
                <a:gd name="T29" fmla="*/ 529 h 568"/>
                <a:gd name="T30" fmla="*/ 380 w 728"/>
                <a:gd name="T31" fmla="*/ 367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28"/>
                <a:gd name="T49" fmla="*/ 0 h 568"/>
                <a:gd name="T50" fmla="*/ 728 w 728"/>
                <a:gd name="T51" fmla="*/ 568 h 56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28" h="568">
                  <a:moveTo>
                    <a:pt x="380" y="367"/>
                  </a:moveTo>
                  <a:cubicBezTo>
                    <a:pt x="364" y="372"/>
                    <a:pt x="236" y="503"/>
                    <a:pt x="177" y="529"/>
                  </a:cubicBezTo>
                  <a:cubicBezTo>
                    <a:pt x="118" y="555"/>
                    <a:pt x="0" y="568"/>
                    <a:pt x="23" y="521"/>
                  </a:cubicBezTo>
                  <a:cubicBezTo>
                    <a:pt x="46" y="474"/>
                    <a:pt x="253" y="306"/>
                    <a:pt x="315" y="245"/>
                  </a:cubicBezTo>
                  <a:cubicBezTo>
                    <a:pt x="377" y="184"/>
                    <a:pt x="410" y="167"/>
                    <a:pt x="396" y="156"/>
                  </a:cubicBezTo>
                  <a:cubicBezTo>
                    <a:pt x="382" y="145"/>
                    <a:pt x="269" y="187"/>
                    <a:pt x="234" y="180"/>
                  </a:cubicBezTo>
                  <a:cubicBezTo>
                    <a:pt x="199" y="173"/>
                    <a:pt x="168" y="135"/>
                    <a:pt x="185" y="115"/>
                  </a:cubicBezTo>
                  <a:cubicBezTo>
                    <a:pt x="202" y="95"/>
                    <a:pt x="292" y="76"/>
                    <a:pt x="339" y="59"/>
                  </a:cubicBezTo>
                  <a:cubicBezTo>
                    <a:pt x="386" y="42"/>
                    <a:pt x="427" y="14"/>
                    <a:pt x="469" y="10"/>
                  </a:cubicBezTo>
                  <a:cubicBezTo>
                    <a:pt x="511" y="6"/>
                    <a:pt x="553" y="33"/>
                    <a:pt x="591" y="34"/>
                  </a:cubicBezTo>
                  <a:cubicBezTo>
                    <a:pt x="629" y="35"/>
                    <a:pt x="677" y="0"/>
                    <a:pt x="696" y="18"/>
                  </a:cubicBezTo>
                  <a:cubicBezTo>
                    <a:pt x="715" y="36"/>
                    <a:pt x="728" y="83"/>
                    <a:pt x="704" y="140"/>
                  </a:cubicBezTo>
                  <a:cubicBezTo>
                    <a:pt x="680" y="197"/>
                    <a:pt x="592" y="294"/>
                    <a:pt x="550" y="359"/>
                  </a:cubicBezTo>
                  <a:cubicBezTo>
                    <a:pt x="508" y="424"/>
                    <a:pt x="491" y="501"/>
                    <a:pt x="453" y="529"/>
                  </a:cubicBezTo>
                  <a:cubicBezTo>
                    <a:pt x="415" y="557"/>
                    <a:pt x="335" y="556"/>
                    <a:pt x="323" y="529"/>
                  </a:cubicBezTo>
                  <a:cubicBezTo>
                    <a:pt x="311" y="502"/>
                    <a:pt x="368" y="401"/>
                    <a:pt x="380" y="36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3" name="Freeform 42"/>
            <p:cNvSpPr>
              <a:spLocks/>
            </p:cNvSpPr>
            <p:nvPr/>
          </p:nvSpPr>
          <p:spPr bwMode="auto">
            <a:xfrm flipH="1">
              <a:off x="867" y="761"/>
              <a:ext cx="507" cy="463"/>
            </a:xfrm>
            <a:custGeom>
              <a:avLst/>
              <a:gdLst>
                <a:gd name="T0" fmla="*/ 334 w 507"/>
                <a:gd name="T1" fmla="*/ 293 h 463"/>
                <a:gd name="T2" fmla="*/ 122 w 507"/>
                <a:gd name="T3" fmla="*/ 438 h 463"/>
                <a:gd name="T4" fmla="*/ 11 w 507"/>
                <a:gd name="T5" fmla="*/ 431 h 463"/>
                <a:gd name="T6" fmla="*/ 188 w 507"/>
                <a:gd name="T7" fmla="*/ 253 h 463"/>
                <a:gd name="T8" fmla="*/ 278 w 507"/>
                <a:gd name="T9" fmla="*/ 129 h 463"/>
                <a:gd name="T10" fmla="*/ 164 w 507"/>
                <a:gd name="T11" fmla="*/ 115 h 463"/>
                <a:gd name="T12" fmla="*/ 83 w 507"/>
                <a:gd name="T13" fmla="*/ 58 h 463"/>
                <a:gd name="T14" fmla="*/ 213 w 507"/>
                <a:gd name="T15" fmla="*/ 18 h 463"/>
                <a:gd name="T16" fmla="*/ 331 w 507"/>
                <a:gd name="T17" fmla="*/ 8 h 463"/>
                <a:gd name="T18" fmla="*/ 418 w 507"/>
                <a:gd name="T19" fmla="*/ 28 h 463"/>
                <a:gd name="T20" fmla="*/ 493 w 507"/>
                <a:gd name="T21" fmla="*/ 15 h 463"/>
                <a:gd name="T22" fmla="*/ 499 w 507"/>
                <a:gd name="T23" fmla="*/ 116 h 463"/>
                <a:gd name="T24" fmla="*/ 448 w 507"/>
                <a:gd name="T25" fmla="*/ 285 h 463"/>
                <a:gd name="T26" fmla="*/ 319 w 507"/>
                <a:gd name="T27" fmla="*/ 438 h 463"/>
                <a:gd name="T28" fmla="*/ 226 w 507"/>
                <a:gd name="T29" fmla="*/ 438 h 463"/>
                <a:gd name="T30" fmla="*/ 334 w 507"/>
                <a:gd name="T31" fmla="*/ 293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4" name="Freeform 43"/>
            <p:cNvSpPr>
              <a:spLocks/>
            </p:cNvSpPr>
            <p:nvPr/>
          </p:nvSpPr>
          <p:spPr bwMode="auto">
            <a:xfrm flipH="1">
              <a:off x="2094" y="698"/>
              <a:ext cx="615" cy="533"/>
            </a:xfrm>
            <a:custGeom>
              <a:avLst/>
              <a:gdLst>
                <a:gd name="T0" fmla="*/ 321 w 615"/>
                <a:gd name="T1" fmla="*/ 345 h 533"/>
                <a:gd name="T2" fmla="*/ 150 w 615"/>
                <a:gd name="T3" fmla="*/ 497 h 533"/>
                <a:gd name="T4" fmla="*/ 19 w 615"/>
                <a:gd name="T5" fmla="*/ 489 h 533"/>
                <a:gd name="T6" fmla="*/ 266 w 615"/>
                <a:gd name="T7" fmla="*/ 230 h 533"/>
                <a:gd name="T8" fmla="*/ 334 w 615"/>
                <a:gd name="T9" fmla="*/ 146 h 533"/>
                <a:gd name="T10" fmla="*/ 136 w 615"/>
                <a:gd name="T11" fmla="*/ 113 h 533"/>
                <a:gd name="T12" fmla="*/ 136 w 615"/>
                <a:gd name="T13" fmla="*/ 64 h 533"/>
                <a:gd name="T14" fmla="*/ 185 w 615"/>
                <a:gd name="T15" fmla="*/ 24 h 533"/>
                <a:gd name="T16" fmla="*/ 247 w 615"/>
                <a:gd name="T17" fmla="*/ 20 h 533"/>
                <a:gd name="T18" fmla="*/ 397 w 615"/>
                <a:gd name="T19" fmla="*/ 9 h 533"/>
                <a:gd name="T20" fmla="*/ 499 w 615"/>
                <a:gd name="T21" fmla="*/ 32 h 533"/>
                <a:gd name="T22" fmla="*/ 588 w 615"/>
                <a:gd name="T23" fmla="*/ 17 h 533"/>
                <a:gd name="T24" fmla="*/ 595 w 615"/>
                <a:gd name="T25" fmla="*/ 132 h 533"/>
                <a:gd name="T26" fmla="*/ 465 w 615"/>
                <a:gd name="T27" fmla="*/ 337 h 533"/>
                <a:gd name="T28" fmla="*/ 382 w 615"/>
                <a:gd name="T29" fmla="*/ 497 h 533"/>
                <a:gd name="T30" fmla="*/ 273 w 615"/>
                <a:gd name="T31" fmla="*/ 497 h 533"/>
                <a:gd name="T32" fmla="*/ 321 w 615"/>
                <a:gd name="T33" fmla="*/ 345 h 5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5"/>
                <a:gd name="T52" fmla="*/ 0 h 533"/>
                <a:gd name="T53" fmla="*/ 615 w 615"/>
                <a:gd name="T54" fmla="*/ 533 h 5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5" h="533">
                  <a:moveTo>
                    <a:pt x="321" y="345"/>
                  </a:moveTo>
                  <a:cubicBezTo>
                    <a:pt x="308" y="349"/>
                    <a:pt x="199" y="472"/>
                    <a:pt x="150" y="497"/>
                  </a:cubicBezTo>
                  <a:cubicBezTo>
                    <a:pt x="99" y="521"/>
                    <a:pt x="0" y="533"/>
                    <a:pt x="19" y="489"/>
                  </a:cubicBezTo>
                  <a:cubicBezTo>
                    <a:pt x="39" y="445"/>
                    <a:pt x="214" y="287"/>
                    <a:pt x="266" y="230"/>
                  </a:cubicBezTo>
                  <a:cubicBezTo>
                    <a:pt x="319" y="172"/>
                    <a:pt x="356" y="165"/>
                    <a:pt x="334" y="146"/>
                  </a:cubicBezTo>
                  <a:cubicBezTo>
                    <a:pt x="312" y="127"/>
                    <a:pt x="169" y="127"/>
                    <a:pt x="136" y="113"/>
                  </a:cubicBezTo>
                  <a:cubicBezTo>
                    <a:pt x="103" y="99"/>
                    <a:pt x="128" y="79"/>
                    <a:pt x="136" y="64"/>
                  </a:cubicBezTo>
                  <a:cubicBezTo>
                    <a:pt x="144" y="49"/>
                    <a:pt x="166" y="31"/>
                    <a:pt x="185" y="24"/>
                  </a:cubicBezTo>
                  <a:cubicBezTo>
                    <a:pt x="204" y="17"/>
                    <a:pt x="212" y="22"/>
                    <a:pt x="247" y="20"/>
                  </a:cubicBezTo>
                  <a:cubicBezTo>
                    <a:pt x="282" y="18"/>
                    <a:pt x="354" y="7"/>
                    <a:pt x="397" y="9"/>
                  </a:cubicBezTo>
                  <a:cubicBezTo>
                    <a:pt x="439" y="11"/>
                    <a:pt x="467" y="31"/>
                    <a:pt x="499" y="32"/>
                  </a:cubicBezTo>
                  <a:cubicBezTo>
                    <a:pt x="531" y="33"/>
                    <a:pt x="573" y="0"/>
                    <a:pt x="588" y="17"/>
                  </a:cubicBezTo>
                  <a:cubicBezTo>
                    <a:pt x="604" y="34"/>
                    <a:pt x="615" y="78"/>
                    <a:pt x="595" y="132"/>
                  </a:cubicBezTo>
                  <a:cubicBezTo>
                    <a:pt x="575" y="185"/>
                    <a:pt x="500" y="276"/>
                    <a:pt x="465" y="337"/>
                  </a:cubicBezTo>
                  <a:cubicBezTo>
                    <a:pt x="430" y="398"/>
                    <a:pt x="414" y="471"/>
                    <a:pt x="382" y="497"/>
                  </a:cubicBezTo>
                  <a:cubicBezTo>
                    <a:pt x="351" y="523"/>
                    <a:pt x="283" y="522"/>
                    <a:pt x="273" y="497"/>
                  </a:cubicBezTo>
                  <a:cubicBezTo>
                    <a:pt x="263" y="471"/>
                    <a:pt x="310" y="376"/>
                    <a:pt x="321" y="345"/>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5" name="Freeform 44"/>
            <p:cNvSpPr>
              <a:spLocks/>
            </p:cNvSpPr>
            <p:nvPr/>
          </p:nvSpPr>
          <p:spPr bwMode="auto">
            <a:xfrm>
              <a:off x="3644" y="663"/>
              <a:ext cx="728" cy="568"/>
            </a:xfrm>
            <a:custGeom>
              <a:avLst/>
              <a:gdLst>
                <a:gd name="T0" fmla="*/ 380 w 728"/>
                <a:gd name="T1" fmla="*/ 367 h 568"/>
                <a:gd name="T2" fmla="*/ 177 w 728"/>
                <a:gd name="T3" fmla="*/ 529 h 568"/>
                <a:gd name="T4" fmla="*/ 23 w 728"/>
                <a:gd name="T5" fmla="*/ 521 h 568"/>
                <a:gd name="T6" fmla="*/ 315 w 728"/>
                <a:gd name="T7" fmla="*/ 245 h 568"/>
                <a:gd name="T8" fmla="*/ 396 w 728"/>
                <a:gd name="T9" fmla="*/ 156 h 568"/>
                <a:gd name="T10" fmla="*/ 234 w 728"/>
                <a:gd name="T11" fmla="*/ 180 h 568"/>
                <a:gd name="T12" fmla="*/ 185 w 728"/>
                <a:gd name="T13" fmla="*/ 115 h 568"/>
                <a:gd name="T14" fmla="*/ 339 w 728"/>
                <a:gd name="T15" fmla="*/ 59 h 568"/>
                <a:gd name="T16" fmla="*/ 469 w 728"/>
                <a:gd name="T17" fmla="*/ 10 h 568"/>
                <a:gd name="T18" fmla="*/ 591 w 728"/>
                <a:gd name="T19" fmla="*/ 34 h 568"/>
                <a:gd name="T20" fmla="*/ 696 w 728"/>
                <a:gd name="T21" fmla="*/ 18 h 568"/>
                <a:gd name="T22" fmla="*/ 704 w 728"/>
                <a:gd name="T23" fmla="*/ 140 h 568"/>
                <a:gd name="T24" fmla="*/ 550 w 728"/>
                <a:gd name="T25" fmla="*/ 359 h 568"/>
                <a:gd name="T26" fmla="*/ 453 w 728"/>
                <a:gd name="T27" fmla="*/ 529 h 568"/>
                <a:gd name="T28" fmla="*/ 323 w 728"/>
                <a:gd name="T29" fmla="*/ 529 h 568"/>
                <a:gd name="T30" fmla="*/ 380 w 728"/>
                <a:gd name="T31" fmla="*/ 367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28"/>
                <a:gd name="T49" fmla="*/ 0 h 568"/>
                <a:gd name="T50" fmla="*/ 728 w 728"/>
                <a:gd name="T51" fmla="*/ 568 h 56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28" h="568">
                  <a:moveTo>
                    <a:pt x="380" y="367"/>
                  </a:moveTo>
                  <a:cubicBezTo>
                    <a:pt x="364" y="372"/>
                    <a:pt x="236" y="503"/>
                    <a:pt x="177" y="529"/>
                  </a:cubicBezTo>
                  <a:cubicBezTo>
                    <a:pt x="118" y="555"/>
                    <a:pt x="0" y="568"/>
                    <a:pt x="23" y="521"/>
                  </a:cubicBezTo>
                  <a:cubicBezTo>
                    <a:pt x="46" y="474"/>
                    <a:pt x="253" y="306"/>
                    <a:pt x="315" y="245"/>
                  </a:cubicBezTo>
                  <a:cubicBezTo>
                    <a:pt x="377" y="184"/>
                    <a:pt x="410" y="167"/>
                    <a:pt x="396" y="156"/>
                  </a:cubicBezTo>
                  <a:cubicBezTo>
                    <a:pt x="382" y="145"/>
                    <a:pt x="269" y="187"/>
                    <a:pt x="234" y="180"/>
                  </a:cubicBezTo>
                  <a:cubicBezTo>
                    <a:pt x="199" y="173"/>
                    <a:pt x="168" y="135"/>
                    <a:pt x="185" y="115"/>
                  </a:cubicBezTo>
                  <a:cubicBezTo>
                    <a:pt x="202" y="95"/>
                    <a:pt x="292" y="76"/>
                    <a:pt x="339" y="59"/>
                  </a:cubicBezTo>
                  <a:cubicBezTo>
                    <a:pt x="386" y="42"/>
                    <a:pt x="427" y="14"/>
                    <a:pt x="469" y="10"/>
                  </a:cubicBezTo>
                  <a:cubicBezTo>
                    <a:pt x="511" y="6"/>
                    <a:pt x="553" y="33"/>
                    <a:pt x="591" y="34"/>
                  </a:cubicBezTo>
                  <a:cubicBezTo>
                    <a:pt x="629" y="35"/>
                    <a:pt x="677" y="0"/>
                    <a:pt x="696" y="18"/>
                  </a:cubicBezTo>
                  <a:cubicBezTo>
                    <a:pt x="715" y="36"/>
                    <a:pt x="728" y="83"/>
                    <a:pt x="704" y="140"/>
                  </a:cubicBezTo>
                  <a:cubicBezTo>
                    <a:pt x="680" y="197"/>
                    <a:pt x="592" y="294"/>
                    <a:pt x="550" y="359"/>
                  </a:cubicBezTo>
                  <a:cubicBezTo>
                    <a:pt x="508" y="424"/>
                    <a:pt x="491" y="501"/>
                    <a:pt x="453" y="529"/>
                  </a:cubicBezTo>
                  <a:cubicBezTo>
                    <a:pt x="415" y="557"/>
                    <a:pt x="335" y="556"/>
                    <a:pt x="323" y="529"/>
                  </a:cubicBezTo>
                  <a:cubicBezTo>
                    <a:pt x="311" y="502"/>
                    <a:pt x="368" y="401"/>
                    <a:pt x="380" y="36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6" name="Freeform 45"/>
            <p:cNvSpPr>
              <a:spLocks/>
            </p:cNvSpPr>
            <p:nvPr/>
          </p:nvSpPr>
          <p:spPr bwMode="auto">
            <a:xfrm>
              <a:off x="4314" y="761"/>
              <a:ext cx="507" cy="463"/>
            </a:xfrm>
            <a:custGeom>
              <a:avLst/>
              <a:gdLst>
                <a:gd name="T0" fmla="*/ 334 w 507"/>
                <a:gd name="T1" fmla="*/ 293 h 463"/>
                <a:gd name="T2" fmla="*/ 122 w 507"/>
                <a:gd name="T3" fmla="*/ 438 h 463"/>
                <a:gd name="T4" fmla="*/ 11 w 507"/>
                <a:gd name="T5" fmla="*/ 431 h 463"/>
                <a:gd name="T6" fmla="*/ 188 w 507"/>
                <a:gd name="T7" fmla="*/ 253 h 463"/>
                <a:gd name="T8" fmla="*/ 278 w 507"/>
                <a:gd name="T9" fmla="*/ 129 h 463"/>
                <a:gd name="T10" fmla="*/ 164 w 507"/>
                <a:gd name="T11" fmla="*/ 115 h 463"/>
                <a:gd name="T12" fmla="*/ 83 w 507"/>
                <a:gd name="T13" fmla="*/ 58 h 463"/>
                <a:gd name="T14" fmla="*/ 213 w 507"/>
                <a:gd name="T15" fmla="*/ 18 h 463"/>
                <a:gd name="T16" fmla="*/ 331 w 507"/>
                <a:gd name="T17" fmla="*/ 8 h 463"/>
                <a:gd name="T18" fmla="*/ 418 w 507"/>
                <a:gd name="T19" fmla="*/ 28 h 463"/>
                <a:gd name="T20" fmla="*/ 493 w 507"/>
                <a:gd name="T21" fmla="*/ 15 h 463"/>
                <a:gd name="T22" fmla="*/ 499 w 507"/>
                <a:gd name="T23" fmla="*/ 116 h 463"/>
                <a:gd name="T24" fmla="*/ 448 w 507"/>
                <a:gd name="T25" fmla="*/ 285 h 463"/>
                <a:gd name="T26" fmla="*/ 319 w 507"/>
                <a:gd name="T27" fmla="*/ 438 h 463"/>
                <a:gd name="T28" fmla="*/ 226 w 507"/>
                <a:gd name="T29" fmla="*/ 438 h 463"/>
                <a:gd name="T30" fmla="*/ 334 w 507"/>
                <a:gd name="T31" fmla="*/ 293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7" name="Freeform 46"/>
            <p:cNvSpPr>
              <a:spLocks/>
            </p:cNvSpPr>
            <p:nvPr/>
          </p:nvSpPr>
          <p:spPr bwMode="auto">
            <a:xfrm>
              <a:off x="4808" y="823"/>
              <a:ext cx="460" cy="394"/>
            </a:xfrm>
            <a:custGeom>
              <a:avLst/>
              <a:gdLst>
                <a:gd name="T0" fmla="*/ 303 w 507"/>
                <a:gd name="T1" fmla="*/ 249 h 463"/>
                <a:gd name="T2" fmla="*/ 111 w 507"/>
                <a:gd name="T3" fmla="*/ 373 h 463"/>
                <a:gd name="T4" fmla="*/ 10 w 507"/>
                <a:gd name="T5" fmla="*/ 367 h 463"/>
                <a:gd name="T6" fmla="*/ 171 w 507"/>
                <a:gd name="T7" fmla="*/ 215 h 463"/>
                <a:gd name="T8" fmla="*/ 252 w 507"/>
                <a:gd name="T9" fmla="*/ 110 h 463"/>
                <a:gd name="T10" fmla="*/ 149 w 507"/>
                <a:gd name="T11" fmla="*/ 98 h 463"/>
                <a:gd name="T12" fmla="*/ 75 w 507"/>
                <a:gd name="T13" fmla="*/ 49 h 463"/>
                <a:gd name="T14" fmla="*/ 193 w 507"/>
                <a:gd name="T15" fmla="*/ 15 h 463"/>
                <a:gd name="T16" fmla="*/ 300 w 507"/>
                <a:gd name="T17" fmla="*/ 7 h 463"/>
                <a:gd name="T18" fmla="*/ 379 w 507"/>
                <a:gd name="T19" fmla="*/ 24 h 463"/>
                <a:gd name="T20" fmla="*/ 447 w 507"/>
                <a:gd name="T21" fmla="*/ 13 h 463"/>
                <a:gd name="T22" fmla="*/ 453 w 507"/>
                <a:gd name="T23" fmla="*/ 99 h 463"/>
                <a:gd name="T24" fmla="*/ 406 w 507"/>
                <a:gd name="T25" fmla="*/ 243 h 463"/>
                <a:gd name="T26" fmla="*/ 289 w 507"/>
                <a:gd name="T27" fmla="*/ 373 h 463"/>
                <a:gd name="T28" fmla="*/ 205 w 507"/>
                <a:gd name="T29" fmla="*/ 373 h 463"/>
                <a:gd name="T30" fmla="*/ 303 w 507"/>
                <a:gd name="T31" fmla="*/ 249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8" name="Freeform 47"/>
            <p:cNvSpPr>
              <a:spLocks/>
            </p:cNvSpPr>
            <p:nvPr/>
          </p:nvSpPr>
          <p:spPr bwMode="auto">
            <a:xfrm>
              <a:off x="4095" y="396"/>
              <a:ext cx="324" cy="162"/>
            </a:xfrm>
            <a:custGeom>
              <a:avLst/>
              <a:gdLst>
                <a:gd name="T0" fmla="*/ 0 w 324"/>
                <a:gd name="T1" fmla="*/ 78 h 162"/>
                <a:gd name="T2" fmla="*/ 51 w 324"/>
                <a:gd name="T3" fmla="*/ 45 h 162"/>
                <a:gd name="T4" fmla="*/ 144 w 324"/>
                <a:gd name="T5" fmla="*/ 3 h 162"/>
                <a:gd name="T6" fmla="*/ 218 w 324"/>
                <a:gd name="T7" fmla="*/ 28 h 162"/>
                <a:gd name="T8" fmla="*/ 303 w 324"/>
                <a:gd name="T9" fmla="*/ 96 h 162"/>
                <a:gd name="T10" fmla="*/ 324 w 324"/>
                <a:gd name="T11" fmla="*/ 162 h 162"/>
                <a:gd name="T12" fmla="*/ 0 60000 65536"/>
                <a:gd name="T13" fmla="*/ 0 60000 65536"/>
                <a:gd name="T14" fmla="*/ 0 60000 65536"/>
                <a:gd name="T15" fmla="*/ 0 60000 65536"/>
                <a:gd name="T16" fmla="*/ 0 60000 65536"/>
                <a:gd name="T17" fmla="*/ 0 60000 65536"/>
                <a:gd name="T18" fmla="*/ 0 w 324"/>
                <a:gd name="T19" fmla="*/ 0 h 162"/>
                <a:gd name="T20" fmla="*/ 324 w 324"/>
                <a:gd name="T21" fmla="*/ 162 h 162"/>
              </a:gdLst>
              <a:ahLst/>
              <a:cxnLst>
                <a:cxn ang="T12">
                  <a:pos x="T0" y="T1"/>
                </a:cxn>
                <a:cxn ang="T13">
                  <a:pos x="T2" y="T3"/>
                </a:cxn>
                <a:cxn ang="T14">
                  <a:pos x="T4" y="T5"/>
                </a:cxn>
                <a:cxn ang="T15">
                  <a:pos x="T6" y="T7"/>
                </a:cxn>
                <a:cxn ang="T16">
                  <a:pos x="T8" y="T9"/>
                </a:cxn>
                <a:cxn ang="T17">
                  <a:pos x="T10" y="T11"/>
                </a:cxn>
              </a:cxnLst>
              <a:rect l="T18" t="T19" r="T20" b="T21"/>
              <a:pathLst>
                <a:path w="324" h="162">
                  <a:moveTo>
                    <a:pt x="0" y="78"/>
                  </a:moveTo>
                  <a:cubicBezTo>
                    <a:pt x="9" y="72"/>
                    <a:pt x="27" y="57"/>
                    <a:pt x="51" y="45"/>
                  </a:cubicBezTo>
                  <a:cubicBezTo>
                    <a:pt x="75" y="33"/>
                    <a:pt x="116" y="6"/>
                    <a:pt x="144" y="3"/>
                  </a:cubicBezTo>
                  <a:cubicBezTo>
                    <a:pt x="172" y="0"/>
                    <a:pt x="192" y="13"/>
                    <a:pt x="218" y="28"/>
                  </a:cubicBezTo>
                  <a:cubicBezTo>
                    <a:pt x="244" y="43"/>
                    <a:pt x="285" y="74"/>
                    <a:pt x="303" y="96"/>
                  </a:cubicBezTo>
                  <a:cubicBezTo>
                    <a:pt x="321" y="118"/>
                    <a:pt x="320" y="148"/>
                    <a:pt x="324" y="162"/>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grpSp>
      <p:grpSp>
        <p:nvGrpSpPr>
          <p:cNvPr id="3" name="Group 48"/>
          <p:cNvGrpSpPr>
            <a:grpSpLocks/>
          </p:cNvGrpSpPr>
          <p:nvPr/>
        </p:nvGrpSpPr>
        <p:grpSpPr bwMode="auto">
          <a:xfrm>
            <a:off x="5792788" y="5473383"/>
            <a:ext cx="708025" cy="938212"/>
            <a:chOff x="3041" y="1695"/>
            <a:chExt cx="515" cy="838"/>
          </a:xfrm>
        </p:grpSpPr>
        <p:sp>
          <p:nvSpPr>
            <p:cNvPr id="5222" name="Freeform 49"/>
            <p:cNvSpPr>
              <a:spLocks/>
            </p:cNvSpPr>
            <p:nvPr/>
          </p:nvSpPr>
          <p:spPr bwMode="auto">
            <a:xfrm>
              <a:off x="3041" y="1714"/>
              <a:ext cx="515" cy="819"/>
            </a:xfrm>
            <a:custGeom>
              <a:avLst/>
              <a:gdLst>
                <a:gd name="T0" fmla="*/ 275 w 515"/>
                <a:gd name="T1" fmla="*/ 558 h 819"/>
                <a:gd name="T2" fmla="*/ 240 w 515"/>
                <a:gd name="T3" fmla="*/ 763 h 819"/>
                <a:gd name="T4" fmla="*/ 109 w 515"/>
                <a:gd name="T5" fmla="*/ 755 h 819"/>
                <a:gd name="T6" fmla="*/ 89 w 515"/>
                <a:gd name="T7" fmla="*/ 379 h 819"/>
                <a:gd name="T8" fmla="*/ 0 w 515"/>
                <a:gd name="T9" fmla="*/ 55 h 819"/>
                <a:gd name="T10" fmla="*/ 89 w 515"/>
                <a:gd name="T11" fmla="*/ 47 h 819"/>
                <a:gd name="T12" fmla="*/ 178 w 515"/>
                <a:gd name="T13" fmla="*/ 274 h 819"/>
                <a:gd name="T14" fmla="*/ 275 w 515"/>
                <a:gd name="T15" fmla="*/ 290 h 819"/>
                <a:gd name="T16" fmla="*/ 337 w 515"/>
                <a:gd name="T17" fmla="*/ 286 h 819"/>
                <a:gd name="T18" fmla="*/ 480 w 515"/>
                <a:gd name="T19" fmla="*/ 119 h 819"/>
                <a:gd name="T20" fmla="*/ 512 w 515"/>
                <a:gd name="T21" fmla="*/ 201 h 819"/>
                <a:gd name="T22" fmla="*/ 464 w 515"/>
                <a:gd name="T23" fmla="*/ 339 h 819"/>
                <a:gd name="T24" fmla="*/ 447 w 515"/>
                <a:gd name="T25" fmla="*/ 606 h 819"/>
                <a:gd name="T26" fmla="*/ 464 w 515"/>
                <a:gd name="T27" fmla="*/ 785 h 819"/>
                <a:gd name="T28" fmla="*/ 350 w 515"/>
                <a:gd name="T29" fmla="*/ 777 h 819"/>
                <a:gd name="T30" fmla="*/ 275 w 515"/>
                <a:gd name="T31" fmla="*/ 558 h 8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5"/>
                <a:gd name="T49" fmla="*/ 0 h 819"/>
                <a:gd name="T50" fmla="*/ 515 w 515"/>
                <a:gd name="T51" fmla="*/ 819 h 8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5" h="819">
                  <a:moveTo>
                    <a:pt x="275" y="558"/>
                  </a:moveTo>
                  <a:cubicBezTo>
                    <a:pt x="255" y="558"/>
                    <a:pt x="268" y="730"/>
                    <a:pt x="240" y="763"/>
                  </a:cubicBezTo>
                  <a:cubicBezTo>
                    <a:pt x="212" y="796"/>
                    <a:pt x="134" y="819"/>
                    <a:pt x="109" y="755"/>
                  </a:cubicBezTo>
                  <a:cubicBezTo>
                    <a:pt x="84" y="691"/>
                    <a:pt x="107" y="496"/>
                    <a:pt x="89" y="379"/>
                  </a:cubicBezTo>
                  <a:cubicBezTo>
                    <a:pt x="71" y="262"/>
                    <a:pt x="0" y="110"/>
                    <a:pt x="0" y="55"/>
                  </a:cubicBezTo>
                  <a:cubicBezTo>
                    <a:pt x="0" y="0"/>
                    <a:pt x="59" y="11"/>
                    <a:pt x="89" y="47"/>
                  </a:cubicBezTo>
                  <a:cubicBezTo>
                    <a:pt x="119" y="83"/>
                    <a:pt x="147" y="234"/>
                    <a:pt x="178" y="274"/>
                  </a:cubicBezTo>
                  <a:cubicBezTo>
                    <a:pt x="209" y="314"/>
                    <a:pt x="249" y="288"/>
                    <a:pt x="275" y="290"/>
                  </a:cubicBezTo>
                  <a:cubicBezTo>
                    <a:pt x="301" y="292"/>
                    <a:pt x="303" y="314"/>
                    <a:pt x="337" y="286"/>
                  </a:cubicBezTo>
                  <a:cubicBezTo>
                    <a:pt x="371" y="258"/>
                    <a:pt x="451" y="133"/>
                    <a:pt x="480" y="119"/>
                  </a:cubicBezTo>
                  <a:cubicBezTo>
                    <a:pt x="509" y="105"/>
                    <a:pt x="515" y="164"/>
                    <a:pt x="512" y="201"/>
                  </a:cubicBezTo>
                  <a:cubicBezTo>
                    <a:pt x="509" y="238"/>
                    <a:pt x="475" y="272"/>
                    <a:pt x="464" y="339"/>
                  </a:cubicBezTo>
                  <a:cubicBezTo>
                    <a:pt x="453" y="406"/>
                    <a:pt x="447" y="532"/>
                    <a:pt x="447" y="606"/>
                  </a:cubicBezTo>
                  <a:cubicBezTo>
                    <a:pt x="447" y="680"/>
                    <a:pt x="480" y="756"/>
                    <a:pt x="464" y="785"/>
                  </a:cubicBezTo>
                  <a:cubicBezTo>
                    <a:pt x="448" y="814"/>
                    <a:pt x="382" y="815"/>
                    <a:pt x="350" y="777"/>
                  </a:cubicBezTo>
                  <a:cubicBezTo>
                    <a:pt x="318" y="739"/>
                    <a:pt x="291" y="604"/>
                    <a:pt x="275" y="558"/>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3" name="Freeform 50"/>
            <p:cNvSpPr>
              <a:spLocks/>
            </p:cNvSpPr>
            <p:nvPr/>
          </p:nvSpPr>
          <p:spPr bwMode="auto">
            <a:xfrm>
              <a:off x="3156" y="1695"/>
              <a:ext cx="315" cy="331"/>
            </a:xfrm>
            <a:custGeom>
              <a:avLst/>
              <a:gdLst>
                <a:gd name="T0" fmla="*/ 121 w 373"/>
                <a:gd name="T1" fmla="*/ 316 h 332"/>
                <a:gd name="T2" fmla="*/ 25 w 373"/>
                <a:gd name="T3" fmla="*/ 251 h 332"/>
                <a:gd name="T4" fmla="*/ 25 w 373"/>
                <a:gd name="T5" fmla="*/ 90 h 332"/>
                <a:gd name="T6" fmla="*/ 176 w 373"/>
                <a:gd name="T7" fmla="*/ 9 h 332"/>
                <a:gd name="T8" fmla="*/ 306 w 373"/>
                <a:gd name="T9" fmla="*/ 147 h 332"/>
                <a:gd name="T10" fmla="*/ 231 w 373"/>
                <a:gd name="T11" fmla="*/ 300 h 332"/>
                <a:gd name="T12" fmla="*/ 121 w 373"/>
                <a:gd name="T13" fmla="*/ 316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4" name="Freeform 51"/>
            <p:cNvSpPr>
              <a:spLocks/>
            </p:cNvSpPr>
            <p:nvPr/>
          </p:nvSpPr>
          <p:spPr bwMode="auto">
            <a:xfrm>
              <a:off x="3203" y="1703"/>
              <a:ext cx="246" cy="128"/>
            </a:xfrm>
            <a:custGeom>
              <a:avLst/>
              <a:gdLst>
                <a:gd name="T0" fmla="*/ 0 w 246"/>
                <a:gd name="T1" fmla="*/ 57 h 128"/>
                <a:gd name="T2" fmla="*/ 102 w 246"/>
                <a:gd name="T3" fmla="*/ 5 h 128"/>
                <a:gd name="T4" fmla="*/ 183 w 246"/>
                <a:gd name="T5" fmla="*/ 29 h 128"/>
                <a:gd name="T6" fmla="*/ 219 w 246"/>
                <a:gd name="T7" fmla="*/ 65 h 128"/>
                <a:gd name="T8" fmla="*/ 246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5" name="Line 52"/>
            <p:cNvSpPr>
              <a:spLocks noChangeShapeType="1"/>
            </p:cNvSpPr>
            <p:nvPr/>
          </p:nvSpPr>
          <p:spPr bwMode="auto">
            <a:xfrm>
              <a:off x="3129" y="1736"/>
              <a:ext cx="356"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grpSp>
      <p:grpSp>
        <p:nvGrpSpPr>
          <p:cNvPr id="4" name="Group 53"/>
          <p:cNvGrpSpPr>
            <a:grpSpLocks/>
          </p:cNvGrpSpPr>
          <p:nvPr/>
        </p:nvGrpSpPr>
        <p:grpSpPr bwMode="auto">
          <a:xfrm>
            <a:off x="2120900" y="5798820"/>
            <a:ext cx="6780213" cy="774700"/>
            <a:chOff x="1225" y="1729"/>
            <a:chExt cx="4271" cy="488"/>
          </a:xfrm>
        </p:grpSpPr>
        <p:sp>
          <p:nvSpPr>
            <p:cNvPr id="5208" name="Line 54"/>
            <p:cNvSpPr>
              <a:spLocks noChangeShapeType="1"/>
            </p:cNvSpPr>
            <p:nvPr/>
          </p:nvSpPr>
          <p:spPr bwMode="auto">
            <a:xfrm flipV="1">
              <a:off x="1415" y="2200"/>
              <a:ext cx="4081" cy="11"/>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09" name="Freeform 55"/>
            <p:cNvSpPr>
              <a:spLocks/>
            </p:cNvSpPr>
            <p:nvPr/>
          </p:nvSpPr>
          <p:spPr bwMode="auto">
            <a:xfrm flipH="1">
              <a:off x="2694" y="1730"/>
              <a:ext cx="272" cy="233"/>
            </a:xfrm>
            <a:custGeom>
              <a:avLst/>
              <a:gdLst>
                <a:gd name="T0" fmla="*/ 104 w 373"/>
                <a:gd name="T1" fmla="*/ 222 h 332"/>
                <a:gd name="T2" fmla="*/ 22 w 373"/>
                <a:gd name="T3" fmla="*/ 177 h 332"/>
                <a:gd name="T4" fmla="*/ 22 w 373"/>
                <a:gd name="T5" fmla="*/ 63 h 332"/>
                <a:gd name="T6" fmla="*/ 152 w 373"/>
                <a:gd name="T7" fmla="*/ 6 h 332"/>
                <a:gd name="T8" fmla="*/ 264 w 373"/>
                <a:gd name="T9" fmla="*/ 103 h 332"/>
                <a:gd name="T10" fmla="*/ 199 w 373"/>
                <a:gd name="T11" fmla="*/ 211 h 332"/>
                <a:gd name="T12" fmla="*/ 104 w 373"/>
                <a:gd name="T13" fmla="*/ 222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0" name="Freeform 56"/>
            <p:cNvSpPr>
              <a:spLocks/>
            </p:cNvSpPr>
            <p:nvPr/>
          </p:nvSpPr>
          <p:spPr bwMode="auto">
            <a:xfrm>
              <a:off x="2736" y="1800"/>
              <a:ext cx="295" cy="57"/>
            </a:xfrm>
            <a:custGeom>
              <a:avLst/>
              <a:gdLst>
                <a:gd name="T0" fmla="*/ 295 w 340"/>
                <a:gd name="T1" fmla="*/ 57 h 81"/>
                <a:gd name="T2" fmla="*/ 0 w 340"/>
                <a:gd name="T3" fmla="*/ 0 h 81"/>
                <a:gd name="T4" fmla="*/ 0 60000 65536"/>
                <a:gd name="T5" fmla="*/ 0 60000 65536"/>
                <a:gd name="T6" fmla="*/ 0 w 340"/>
                <a:gd name="T7" fmla="*/ 0 h 81"/>
                <a:gd name="T8" fmla="*/ 340 w 340"/>
                <a:gd name="T9" fmla="*/ 81 h 81"/>
              </a:gdLst>
              <a:ahLst/>
              <a:cxnLst>
                <a:cxn ang="T4">
                  <a:pos x="T0" y="T1"/>
                </a:cxn>
                <a:cxn ang="T5">
                  <a:pos x="T2" y="T3"/>
                </a:cxn>
              </a:cxnLst>
              <a:rect l="T6" t="T7" r="T8" b="T9"/>
              <a:pathLst>
                <a:path w="340" h="81">
                  <a:moveTo>
                    <a:pt x="340" y="81"/>
                  </a:moveTo>
                  <a:lnTo>
                    <a:pt x="0" y="0"/>
                  </a:ln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1" name="Freeform 57"/>
            <p:cNvSpPr>
              <a:spLocks/>
            </p:cNvSpPr>
            <p:nvPr/>
          </p:nvSpPr>
          <p:spPr bwMode="auto">
            <a:xfrm flipH="1">
              <a:off x="2313" y="1752"/>
              <a:ext cx="231" cy="194"/>
            </a:xfrm>
            <a:custGeom>
              <a:avLst/>
              <a:gdLst>
                <a:gd name="T0" fmla="*/ 89 w 373"/>
                <a:gd name="T1" fmla="*/ 185 h 332"/>
                <a:gd name="T2" fmla="*/ 19 w 373"/>
                <a:gd name="T3" fmla="*/ 147 h 332"/>
                <a:gd name="T4" fmla="*/ 19 w 373"/>
                <a:gd name="T5" fmla="*/ 53 h 332"/>
                <a:gd name="T6" fmla="*/ 129 w 373"/>
                <a:gd name="T7" fmla="*/ 5 h 332"/>
                <a:gd name="T8" fmla="*/ 224 w 373"/>
                <a:gd name="T9" fmla="*/ 86 h 332"/>
                <a:gd name="T10" fmla="*/ 169 w 373"/>
                <a:gd name="T11" fmla="*/ 176 h 332"/>
                <a:gd name="T12" fmla="*/ 89 w 373"/>
                <a:gd name="T13" fmla="*/ 185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2" name="Line 58"/>
            <p:cNvSpPr>
              <a:spLocks noChangeShapeType="1"/>
            </p:cNvSpPr>
            <p:nvPr/>
          </p:nvSpPr>
          <p:spPr bwMode="auto">
            <a:xfrm flipH="1" flipV="1">
              <a:off x="2308" y="1786"/>
              <a:ext cx="254" cy="7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13" name="Freeform 59"/>
            <p:cNvSpPr>
              <a:spLocks/>
            </p:cNvSpPr>
            <p:nvPr/>
          </p:nvSpPr>
          <p:spPr bwMode="auto">
            <a:xfrm>
              <a:off x="2434" y="1942"/>
              <a:ext cx="165" cy="212"/>
            </a:xfrm>
            <a:custGeom>
              <a:avLst/>
              <a:gdLst>
                <a:gd name="T0" fmla="*/ 0 w 191"/>
                <a:gd name="T1" fmla="*/ 0 h 301"/>
                <a:gd name="T2" fmla="*/ 133 w 191"/>
                <a:gd name="T3" fmla="*/ 26 h 301"/>
                <a:gd name="T4" fmla="*/ 155 w 191"/>
                <a:gd name="T5" fmla="*/ 83 h 301"/>
                <a:gd name="T6" fmla="*/ 70 w 191"/>
                <a:gd name="T7" fmla="*/ 83 h 301"/>
                <a:gd name="T8" fmla="*/ 126 w 191"/>
                <a:gd name="T9" fmla="*/ 212 h 301"/>
                <a:gd name="T10" fmla="*/ 0 60000 65536"/>
                <a:gd name="T11" fmla="*/ 0 60000 65536"/>
                <a:gd name="T12" fmla="*/ 0 60000 65536"/>
                <a:gd name="T13" fmla="*/ 0 60000 65536"/>
                <a:gd name="T14" fmla="*/ 0 60000 65536"/>
                <a:gd name="T15" fmla="*/ 0 w 191"/>
                <a:gd name="T16" fmla="*/ 0 h 301"/>
                <a:gd name="T17" fmla="*/ 191 w 191"/>
                <a:gd name="T18" fmla="*/ 301 h 301"/>
              </a:gdLst>
              <a:ahLst/>
              <a:cxnLst>
                <a:cxn ang="T10">
                  <a:pos x="T0" y="T1"/>
                </a:cxn>
                <a:cxn ang="T11">
                  <a:pos x="T2" y="T3"/>
                </a:cxn>
                <a:cxn ang="T12">
                  <a:pos x="T4" y="T5"/>
                </a:cxn>
                <a:cxn ang="T13">
                  <a:pos x="T6" y="T7"/>
                </a:cxn>
                <a:cxn ang="T14">
                  <a:pos x="T8" y="T9"/>
                </a:cxn>
              </a:cxnLst>
              <a:rect l="T15" t="T16" r="T17" b="T18"/>
              <a:pathLst>
                <a:path w="191" h="301">
                  <a:moveTo>
                    <a:pt x="0" y="0"/>
                  </a:moveTo>
                  <a:cubicBezTo>
                    <a:pt x="62" y="8"/>
                    <a:pt x="124" y="17"/>
                    <a:pt x="154" y="37"/>
                  </a:cubicBezTo>
                  <a:cubicBezTo>
                    <a:pt x="184" y="57"/>
                    <a:pt x="191" y="104"/>
                    <a:pt x="179" y="118"/>
                  </a:cubicBezTo>
                  <a:cubicBezTo>
                    <a:pt x="167" y="131"/>
                    <a:pt x="86" y="87"/>
                    <a:pt x="81" y="118"/>
                  </a:cubicBezTo>
                  <a:cubicBezTo>
                    <a:pt x="76" y="148"/>
                    <a:pt x="135" y="270"/>
                    <a:pt x="146" y="301"/>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4" name="Freeform 60"/>
            <p:cNvSpPr>
              <a:spLocks/>
            </p:cNvSpPr>
            <p:nvPr/>
          </p:nvSpPr>
          <p:spPr bwMode="auto">
            <a:xfrm flipH="1">
              <a:off x="1702" y="1856"/>
              <a:ext cx="204" cy="165"/>
            </a:xfrm>
            <a:custGeom>
              <a:avLst/>
              <a:gdLst>
                <a:gd name="T0" fmla="*/ 78 w 373"/>
                <a:gd name="T1" fmla="*/ 158 h 332"/>
                <a:gd name="T2" fmla="*/ 16 w 373"/>
                <a:gd name="T3" fmla="*/ 125 h 332"/>
                <a:gd name="T4" fmla="*/ 16 w 373"/>
                <a:gd name="T5" fmla="*/ 45 h 332"/>
                <a:gd name="T6" fmla="*/ 114 w 373"/>
                <a:gd name="T7" fmla="*/ 4 h 332"/>
                <a:gd name="T8" fmla="*/ 198 w 373"/>
                <a:gd name="T9" fmla="*/ 73 h 332"/>
                <a:gd name="T10" fmla="*/ 149 w 373"/>
                <a:gd name="T11" fmla="*/ 150 h 332"/>
                <a:gd name="T12" fmla="*/ 78 w 373"/>
                <a:gd name="T13" fmla="*/ 158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5" name="Line 61"/>
            <p:cNvSpPr>
              <a:spLocks noChangeShapeType="1"/>
            </p:cNvSpPr>
            <p:nvPr/>
          </p:nvSpPr>
          <p:spPr bwMode="auto">
            <a:xfrm flipH="1" flipV="1">
              <a:off x="1726" y="1877"/>
              <a:ext cx="223" cy="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16" name="Freeform 62"/>
            <p:cNvSpPr>
              <a:spLocks/>
            </p:cNvSpPr>
            <p:nvPr/>
          </p:nvSpPr>
          <p:spPr bwMode="auto">
            <a:xfrm flipH="1">
              <a:off x="2067" y="1729"/>
              <a:ext cx="323" cy="234"/>
            </a:xfrm>
            <a:custGeom>
              <a:avLst/>
              <a:gdLst>
                <a:gd name="T0" fmla="*/ 124 w 373"/>
                <a:gd name="T1" fmla="*/ 223 h 332"/>
                <a:gd name="T2" fmla="*/ 26 w 373"/>
                <a:gd name="T3" fmla="*/ 178 h 332"/>
                <a:gd name="T4" fmla="*/ 26 w 373"/>
                <a:gd name="T5" fmla="*/ 63 h 332"/>
                <a:gd name="T6" fmla="*/ 180 w 373"/>
                <a:gd name="T7" fmla="*/ 6 h 332"/>
                <a:gd name="T8" fmla="*/ 313 w 373"/>
                <a:gd name="T9" fmla="*/ 104 h 332"/>
                <a:gd name="T10" fmla="*/ 236 w 373"/>
                <a:gd name="T11" fmla="*/ 212 h 332"/>
                <a:gd name="T12" fmla="*/ 124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17" name="Freeform 63"/>
            <p:cNvSpPr>
              <a:spLocks/>
            </p:cNvSpPr>
            <p:nvPr/>
          </p:nvSpPr>
          <p:spPr bwMode="auto">
            <a:xfrm>
              <a:off x="2146" y="1782"/>
              <a:ext cx="288" cy="64"/>
            </a:xfrm>
            <a:custGeom>
              <a:avLst/>
              <a:gdLst>
                <a:gd name="T0" fmla="*/ 288 w 333"/>
                <a:gd name="T1" fmla="*/ 64 h 90"/>
                <a:gd name="T2" fmla="*/ 0 w 333"/>
                <a:gd name="T3" fmla="*/ 0 h 90"/>
                <a:gd name="T4" fmla="*/ 0 60000 65536"/>
                <a:gd name="T5" fmla="*/ 0 60000 65536"/>
                <a:gd name="T6" fmla="*/ 0 w 333"/>
                <a:gd name="T7" fmla="*/ 0 h 90"/>
                <a:gd name="T8" fmla="*/ 333 w 333"/>
                <a:gd name="T9" fmla="*/ 90 h 90"/>
              </a:gdLst>
              <a:ahLst/>
              <a:cxnLst>
                <a:cxn ang="T4">
                  <a:pos x="T0" y="T1"/>
                </a:cxn>
                <a:cxn ang="T5">
                  <a:pos x="T2" y="T3"/>
                </a:cxn>
              </a:cxnLst>
              <a:rect l="T6" t="T7" r="T8" b="T9"/>
              <a:pathLst>
                <a:path w="333" h="90">
                  <a:moveTo>
                    <a:pt x="333" y="90"/>
                  </a:moveTo>
                  <a:lnTo>
                    <a:pt x="0" y="0"/>
                  </a:ln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8" name="Freeform 64"/>
            <p:cNvSpPr>
              <a:spLocks/>
            </p:cNvSpPr>
            <p:nvPr/>
          </p:nvSpPr>
          <p:spPr bwMode="auto">
            <a:xfrm>
              <a:off x="1225" y="2154"/>
              <a:ext cx="4194" cy="51"/>
            </a:xfrm>
            <a:custGeom>
              <a:avLst/>
              <a:gdLst>
                <a:gd name="T0" fmla="*/ 0 w 4843"/>
                <a:gd name="T1" fmla="*/ 34 h 72"/>
                <a:gd name="T2" fmla="*/ 345 w 4843"/>
                <a:gd name="T3" fmla="*/ 46 h 72"/>
                <a:gd name="T4" fmla="*/ 1075 w 4843"/>
                <a:gd name="T5" fmla="*/ 6 h 72"/>
                <a:gd name="T6" fmla="*/ 1538 w 4843"/>
                <a:gd name="T7" fmla="*/ 11 h 72"/>
                <a:gd name="T8" fmla="*/ 2423 w 4843"/>
                <a:gd name="T9" fmla="*/ 11 h 72"/>
                <a:gd name="T10" fmla="*/ 2894 w 4843"/>
                <a:gd name="T11" fmla="*/ 17 h 72"/>
                <a:gd name="T12" fmla="*/ 3512 w 4843"/>
                <a:gd name="T13" fmla="*/ 23 h 72"/>
                <a:gd name="T14" fmla="*/ 3970 w 4843"/>
                <a:gd name="T15" fmla="*/ 46 h 72"/>
                <a:gd name="T16" fmla="*/ 4194 w 4843"/>
                <a:gd name="T17" fmla="*/ 46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43"/>
                <a:gd name="T28" fmla="*/ 0 h 72"/>
                <a:gd name="T29" fmla="*/ 4843 w 4843"/>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43" h="72">
                  <a:moveTo>
                    <a:pt x="0" y="48"/>
                  </a:moveTo>
                  <a:cubicBezTo>
                    <a:pt x="66" y="51"/>
                    <a:pt x="191" y="72"/>
                    <a:pt x="398" y="65"/>
                  </a:cubicBezTo>
                  <a:cubicBezTo>
                    <a:pt x="605" y="58"/>
                    <a:pt x="1011" y="16"/>
                    <a:pt x="1241" y="8"/>
                  </a:cubicBezTo>
                  <a:cubicBezTo>
                    <a:pt x="1471" y="0"/>
                    <a:pt x="1517" y="15"/>
                    <a:pt x="1776" y="16"/>
                  </a:cubicBezTo>
                  <a:cubicBezTo>
                    <a:pt x="2035" y="17"/>
                    <a:pt x="2537" y="15"/>
                    <a:pt x="2798" y="16"/>
                  </a:cubicBezTo>
                  <a:cubicBezTo>
                    <a:pt x="3059" y="17"/>
                    <a:pt x="3132" y="21"/>
                    <a:pt x="3342" y="24"/>
                  </a:cubicBezTo>
                  <a:cubicBezTo>
                    <a:pt x="3552" y="27"/>
                    <a:pt x="3849" y="25"/>
                    <a:pt x="4056" y="32"/>
                  </a:cubicBezTo>
                  <a:cubicBezTo>
                    <a:pt x="4263" y="39"/>
                    <a:pt x="4453" y="60"/>
                    <a:pt x="4584" y="65"/>
                  </a:cubicBezTo>
                  <a:cubicBezTo>
                    <a:pt x="4715" y="70"/>
                    <a:pt x="4800" y="65"/>
                    <a:pt x="4843" y="65"/>
                  </a:cubicBezTo>
                </a:path>
              </a:pathLst>
            </a:custGeom>
            <a:noFill/>
            <a:ln w="762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9" name="Freeform 65"/>
            <p:cNvSpPr>
              <a:spLocks/>
            </p:cNvSpPr>
            <p:nvPr/>
          </p:nvSpPr>
          <p:spPr bwMode="auto">
            <a:xfrm>
              <a:off x="1987" y="1891"/>
              <a:ext cx="484" cy="320"/>
            </a:xfrm>
            <a:custGeom>
              <a:avLst/>
              <a:gdLst>
                <a:gd name="T0" fmla="*/ 454 w 559"/>
                <a:gd name="T1" fmla="*/ 320 h 454"/>
                <a:gd name="T2" fmla="*/ 418 w 559"/>
                <a:gd name="T3" fmla="*/ 303 h 454"/>
                <a:gd name="T4" fmla="*/ 404 w 559"/>
                <a:gd name="T5" fmla="*/ 223 h 454"/>
                <a:gd name="T6" fmla="*/ 208 w 559"/>
                <a:gd name="T7" fmla="*/ 211 h 454"/>
                <a:gd name="T8" fmla="*/ 222 w 559"/>
                <a:gd name="T9" fmla="*/ 171 h 454"/>
                <a:gd name="T10" fmla="*/ 264 w 559"/>
                <a:gd name="T11" fmla="*/ 206 h 454"/>
                <a:gd name="T12" fmla="*/ 334 w 559"/>
                <a:gd name="T13" fmla="*/ 217 h 454"/>
                <a:gd name="T14" fmla="*/ 278 w 559"/>
                <a:gd name="T15" fmla="*/ 68 h 454"/>
                <a:gd name="T16" fmla="*/ 208 w 559"/>
                <a:gd name="T17" fmla="*/ 57 h 454"/>
                <a:gd name="T18" fmla="*/ 102 w 559"/>
                <a:gd name="T19" fmla="*/ 17 h 454"/>
                <a:gd name="T20" fmla="*/ 11 w 559"/>
                <a:gd name="T21" fmla="*/ 160 h 454"/>
                <a:gd name="T22" fmla="*/ 32 w 559"/>
                <a:gd name="T23" fmla="*/ 285 h 454"/>
                <a:gd name="T24" fmla="*/ 131 w 559"/>
                <a:gd name="T25" fmla="*/ 309 h 454"/>
                <a:gd name="T26" fmla="*/ 236 w 559"/>
                <a:gd name="T27" fmla="*/ 309 h 454"/>
                <a:gd name="T28" fmla="*/ 454 w 559"/>
                <a:gd name="T29" fmla="*/ 320 h 45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59"/>
                <a:gd name="T46" fmla="*/ 0 h 454"/>
                <a:gd name="T47" fmla="*/ 559 w 559"/>
                <a:gd name="T48" fmla="*/ 454 h 45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59" h="454">
                  <a:moveTo>
                    <a:pt x="524" y="454"/>
                  </a:moveTo>
                  <a:cubicBezTo>
                    <a:pt x="559" y="453"/>
                    <a:pt x="493" y="453"/>
                    <a:pt x="483" y="430"/>
                  </a:cubicBezTo>
                  <a:cubicBezTo>
                    <a:pt x="473" y="407"/>
                    <a:pt x="507" y="338"/>
                    <a:pt x="467" y="316"/>
                  </a:cubicBezTo>
                  <a:cubicBezTo>
                    <a:pt x="427" y="294"/>
                    <a:pt x="275" y="312"/>
                    <a:pt x="240" y="300"/>
                  </a:cubicBezTo>
                  <a:cubicBezTo>
                    <a:pt x="205" y="288"/>
                    <a:pt x="245" y="244"/>
                    <a:pt x="256" y="243"/>
                  </a:cubicBezTo>
                  <a:cubicBezTo>
                    <a:pt x="267" y="242"/>
                    <a:pt x="283" y="281"/>
                    <a:pt x="305" y="292"/>
                  </a:cubicBezTo>
                  <a:cubicBezTo>
                    <a:pt x="327" y="303"/>
                    <a:pt x="383" y="340"/>
                    <a:pt x="386" y="308"/>
                  </a:cubicBezTo>
                  <a:cubicBezTo>
                    <a:pt x="389" y="276"/>
                    <a:pt x="345" y="135"/>
                    <a:pt x="321" y="97"/>
                  </a:cubicBezTo>
                  <a:cubicBezTo>
                    <a:pt x="297" y="59"/>
                    <a:pt x="274" y="93"/>
                    <a:pt x="240" y="81"/>
                  </a:cubicBezTo>
                  <a:cubicBezTo>
                    <a:pt x="206" y="69"/>
                    <a:pt x="156" y="0"/>
                    <a:pt x="118" y="24"/>
                  </a:cubicBezTo>
                  <a:cubicBezTo>
                    <a:pt x="80" y="48"/>
                    <a:pt x="26" y="164"/>
                    <a:pt x="13" y="227"/>
                  </a:cubicBezTo>
                  <a:cubicBezTo>
                    <a:pt x="0" y="290"/>
                    <a:pt x="14" y="370"/>
                    <a:pt x="37" y="405"/>
                  </a:cubicBezTo>
                  <a:cubicBezTo>
                    <a:pt x="60" y="440"/>
                    <a:pt x="112" y="433"/>
                    <a:pt x="151" y="438"/>
                  </a:cubicBezTo>
                  <a:cubicBezTo>
                    <a:pt x="190" y="443"/>
                    <a:pt x="210" y="435"/>
                    <a:pt x="272" y="438"/>
                  </a:cubicBezTo>
                  <a:cubicBezTo>
                    <a:pt x="334" y="441"/>
                    <a:pt x="480" y="454"/>
                    <a:pt x="524" y="454"/>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0" name="Freeform 66"/>
            <p:cNvSpPr>
              <a:spLocks/>
            </p:cNvSpPr>
            <p:nvPr/>
          </p:nvSpPr>
          <p:spPr bwMode="auto">
            <a:xfrm>
              <a:off x="2625" y="1925"/>
              <a:ext cx="407" cy="292"/>
            </a:xfrm>
            <a:custGeom>
              <a:avLst/>
              <a:gdLst>
                <a:gd name="T0" fmla="*/ 251 w 470"/>
                <a:gd name="T1" fmla="*/ 281 h 414"/>
                <a:gd name="T2" fmla="*/ 378 w 470"/>
                <a:gd name="T3" fmla="*/ 281 h 414"/>
                <a:gd name="T4" fmla="*/ 378 w 470"/>
                <a:gd name="T5" fmla="*/ 212 h 414"/>
                <a:gd name="T6" fmla="*/ 202 w 470"/>
                <a:gd name="T7" fmla="*/ 206 h 414"/>
                <a:gd name="T8" fmla="*/ 209 w 470"/>
                <a:gd name="T9" fmla="*/ 166 h 414"/>
                <a:gd name="T10" fmla="*/ 236 w 470"/>
                <a:gd name="T11" fmla="*/ 103 h 414"/>
                <a:gd name="T12" fmla="*/ 363 w 470"/>
                <a:gd name="T13" fmla="*/ 121 h 414"/>
                <a:gd name="T14" fmla="*/ 279 w 470"/>
                <a:gd name="T15" fmla="*/ 51 h 414"/>
                <a:gd name="T16" fmla="*/ 209 w 470"/>
                <a:gd name="T17" fmla="*/ 23 h 414"/>
                <a:gd name="T18" fmla="*/ 93 w 470"/>
                <a:gd name="T19" fmla="*/ 23 h 414"/>
                <a:gd name="T20" fmla="*/ 82 w 470"/>
                <a:gd name="T21" fmla="*/ 12 h 414"/>
                <a:gd name="T22" fmla="*/ 10 w 470"/>
                <a:gd name="T23" fmla="*/ 93 h 414"/>
                <a:gd name="T24" fmla="*/ 40 w 470"/>
                <a:gd name="T25" fmla="*/ 257 h 414"/>
                <a:gd name="T26" fmla="*/ 251 w 470"/>
                <a:gd name="T27" fmla="*/ 281 h 4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0"/>
                <a:gd name="T43" fmla="*/ 0 h 414"/>
                <a:gd name="T44" fmla="*/ 470 w 470"/>
                <a:gd name="T45" fmla="*/ 414 h 4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0" h="414">
                  <a:moveTo>
                    <a:pt x="290" y="398"/>
                  </a:moveTo>
                  <a:cubicBezTo>
                    <a:pt x="355" y="403"/>
                    <a:pt x="412" y="414"/>
                    <a:pt x="436" y="398"/>
                  </a:cubicBezTo>
                  <a:cubicBezTo>
                    <a:pt x="460" y="382"/>
                    <a:pt x="470" y="318"/>
                    <a:pt x="436" y="300"/>
                  </a:cubicBezTo>
                  <a:cubicBezTo>
                    <a:pt x="402" y="282"/>
                    <a:pt x="265" y="303"/>
                    <a:pt x="233" y="292"/>
                  </a:cubicBezTo>
                  <a:cubicBezTo>
                    <a:pt x="201" y="281"/>
                    <a:pt x="235" y="260"/>
                    <a:pt x="241" y="236"/>
                  </a:cubicBezTo>
                  <a:cubicBezTo>
                    <a:pt x="247" y="212"/>
                    <a:pt x="242" y="157"/>
                    <a:pt x="272" y="146"/>
                  </a:cubicBezTo>
                  <a:cubicBezTo>
                    <a:pt x="302" y="135"/>
                    <a:pt x="411" y="183"/>
                    <a:pt x="419" y="171"/>
                  </a:cubicBezTo>
                  <a:cubicBezTo>
                    <a:pt x="427" y="159"/>
                    <a:pt x="352" y="96"/>
                    <a:pt x="322" y="73"/>
                  </a:cubicBezTo>
                  <a:cubicBezTo>
                    <a:pt x="292" y="50"/>
                    <a:pt x="277" y="40"/>
                    <a:pt x="241" y="33"/>
                  </a:cubicBezTo>
                  <a:cubicBezTo>
                    <a:pt x="205" y="26"/>
                    <a:pt x="131" y="35"/>
                    <a:pt x="107" y="32"/>
                  </a:cubicBezTo>
                  <a:cubicBezTo>
                    <a:pt x="83" y="29"/>
                    <a:pt x="111" y="0"/>
                    <a:pt x="95" y="17"/>
                  </a:cubicBezTo>
                  <a:cubicBezTo>
                    <a:pt x="79" y="34"/>
                    <a:pt x="19" y="74"/>
                    <a:pt x="11" y="132"/>
                  </a:cubicBezTo>
                  <a:cubicBezTo>
                    <a:pt x="3" y="190"/>
                    <a:pt x="0" y="321"/>
                    <a:pt x="46" y="365"/>
                  </a:cubicBezTo>
                  <a:cubicBezTo>
                    <a:pt x="92" y="409"/>
                    <a:pt x="221" y="390"/>
                    <a:pt x="290" y="398"/>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1" name="Freeform 67"/>
            <p:cNvSpPr>
              <a:spLocks/>
            </p:cNvSpPr>
            <p:nvPr/>
          </p:nvSpPr>
          <p:spPr bwMode="auto">
            <a:xfrm>
              <a:off x="1615" y="1972"/>
              <a:ext cx="406" cy="228"/>
            </a:xfrm>
            <a:custGeom>
              <a:avLst/>
              <a:gdLst>
                <a:gd name="T0" fmla="*/ 381 w 559"/>
                <a:gd name="T1" fmla="*/ 228 h 454"/>
                <a:gd name="T2" fmla="*/ 351 w 559"/>
                <a:gd name="T3" fmla="*/ 216 h 454"/>
                <a:gd name="T4" fmla="*/ 339 w 559"/>
                <a:gd name="T5" fmla="*/ 159 h 454"/>
                <a:gd name="T6" fmla="*/ 174 w 559"/>
                <a:gd name="T7" fmla="*/ 151 h 454"/>
                <a:gd name="T8" fmla="*/ 186 w 559"/>
                <a:gd name="T9" fmla="*/ 122 h 454"/>
                <a:gd name="T10" fmla="*/ 222 w 559"/>
                <a:gd name="T11" fmla="*/ 147 h 454"/>
                <a:gd name="T12" fmla="*/ 280 w 559"/>
                <a:gd name="T13" fmla="*/ 155 h 454"/>
                <a:gd name="T14" fmla="*/ 233 w 559"/>
                <a:gd name="T15" fmla="*/ 49 h 454"/>
                <a:gd name="T16" fmla="*/ 174 w 559"/>
                <a:gd name="T17" fmla="*/ 41 h 454"/>
                <a:gd name="T18" fmla="*/ 86 w 559"/>
                <a:gd name="T19" fmla="*/ 12 h 454"/>
                <a:gd name="T20" fmla="*/ 9 w 559"/>
                <a:gd name="T21" fmla="*/ 114 h 454"/>
                <a:gd name="T22" fmla="*/ 27 w 559"/>
                <a:gd name="T23" fmla="*/ 203 h 454"/>
                <a:gd name="T24" fmla="*/ 110 w 559"/>
                <a:gd name="T25" fmla="*/ 220 h 454"/>
                <a:gd name="T26" fmla="*/ 198 w 559"/>
                <a:gd name="T27" fmla="*/ 220 h 454"/>
                <a:gd name="T28" fmla="*/ 381 w 559"/>
                <a:gd name="T29" fmla="*/ 228 h 45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59"/>
                <a:gd name="T46" fmla="*/ 0 h 454"/>
                <a:gd name="T47" fmla="*/ 559 w 559"/>
                <a:gd name="T48" fmla="*/ 454 h 45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59" h="454">
                  <a:moveTo>
                    <a:pt x="524" y="454"/>
                  </a:moveTo>
                  <a:cubicBezTo>
                    <a:pt x="559" y="453"/>
                    <a:pt x="493" y="453"/>
                    <a:pt x="483" y="430"/>
                  </a:cubicBezTo>
                  <a:cubicBezTo>
                    <a:pt x="473" y="407"/>
                    <a:pt x="507" y="338"/>
                    <a:pt x="467" y="316"/>
                  </a:cubicBezTo>
                  <a:cubicBezTo>
                    <a:pt x="427" y="294"/>
                    <a:pt x="275" y="312"/>
                    <a:pt x="240" y="300"/>
                  </a:cubicBezTo>
                  <a:cubicBezTo>
                    <a:pt x="205" y="288"/>
                    <a:pt x="245" y="244"/>
                    <a:pt x="256" y="243"/>
                  </a:cubicBezTo>
                  <a:cubicBezTo>
                    <a:pt x="267" y="242"/>
                    <a:pt x="283" y="281"/>
                    <a:pt x="305" y="292"/>
                  </a:cubicBezTo>
                  <a:cubicBezTo>
                    <a:pt x="327" y="303"/>
                    <a:pt x="383" y="340"/>
                    <a:pt x="386" y="308"/>
                  </a:cubicBezTo>
                  <a:cubicBezTo>
                    <a:pt x="389" y="276"/>
                    <a:pt x="345" y="135"/>
                    <a:pt x="321" y="97"/>
                  </a:cubicBezTo>
                  <a:cubicBezTo>
                    <a:pt x="297" y="59"/>
                    <a:pt x="274" y="93"/>
                    <a:pt x="240" y="81"/>
                  </a:cubicBezTo>
                  <a:cubicBezTo>
                    <a:pt x="206" y="69"/>
                    <a:pt x="156" y="0"/>
                    <a:pt x="118" y="24"/>
                  </a:cubicBezTo>
                  <a:cubicBezTo>
                    <a:pt x="80" y="48"/>
                    <a:pt x="26" y="164"/>
                    <a:pt x="13" y="227"/>
                  </a:cubicBezTo>
                  <a:cubicBezTo>
                    <a:pt x="0" y="290"/>
                    <a:pt x="14" y="370"/>
                    <a:pt x="37" y="405"/>
                  </a:cubicBezTo>
                  <a:cubicBezTo>
                    <a:pt x="60" y="440"/>
                    <a:pt x="112" y="433"/>
                    <a:pt x="151" y="438"/>
                  </a:cubicBezTo>
                  <a:cubicBezTo>
                    <a:pt x="190" y="443"/>
                    <a:pt x="210" y="435"/>
                    <a:pt x="272" y="438"/>
                  </a:cubicBezTo>
                  <a:cubicBezTo>
                    <a:pt x="334" y="441"/>
                    <a:pt x="480" y="454"/>
                    <a:pt x="524" y="454"/>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grpSp>
      <p:grpSp>
        <p:nvGrpSpPr>
          <p:cNvPr id="5" name="Group 68"/>
          <p:cNvGrpSpPr>
            <a:grpSpLocks/>
          </p:cNvGrpSpPr>
          <p:nvPr/>
        </p:nvGrpSpPr>
        <p:grpSpPr bwMode="auto">
          <a:xfrm>
            <a:off x="7416800" y="5665470"/>
            <a:ext cx="668338" cy="812800"/>
            <a:chOff x="4290" y="1791"/>
            <a:chExt cx="487" cy="726"/>
          </a:xfrm>
        </p:grpSpPr>
        <p:sp>
          <p:nvSpPr>
            <p:cNvPr id="5204" name="Freeform 69"/>
            <p:cNvSpPr>
              <a:spLocks/>
            </p:cNvSpPr>
            <p:nvPr/>
          </p:nvSpPr>
          <p:spPr bwMode="auto">
            <a:xfrm>
              <a:off x="4401" y="1791"/>
              <a:ext cx="228" cy="140"/>
            </a:xfrm>
            <a:custGeom>
              <a:avLst/>
              <a:gdLst>
                <a:gd name="T0" fmla="*/ 0 w 246"/>
                <a:gd name="T1" fmla="*/ 62 h 128"/>
                <a:gd name="T2" fmla="*/ 95 w 246"/>
                <a:gd name="T3" fmla="*/ 5 h 128"/>
                <a:gd name="T4" fmla="*/ 170 w 246"/>
                <a:gd name="T5" fmla="*/ 32 h 128"/>
                <a:gd name="T6" fmla="*/ 203 w 246"/>
                <a:gd name="T7" fmla="*/ 71 h 128"/>
                <a:gd name="T8" fmla="*/ 228 w 246"/>
                <a:gd name="T9" fmla="*/ 14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05" name="Freeform 70"/>
            <p:cNvSpPr>
              <a:spLocks/>
            </p:cNvSpPr>
            <p:nvPr/>
          </p:nvSpPr>
          <p:spPr bwMode="auto">
            <a:xfrm>
              <a:off x="4366" y="1792"/>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06" name="Line 71"/>
            <p:cNvSpPr>
              <a:spLocks noChangeShapeType="1"/>
            </p:cNvSpPr>
            <p:nvPr/>
          </p:nvSpPr>
          <p:spPr bwMode="auto">
            <a:xfrm>
              <a:off x="4338" y="1843"/>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07" name="Freeform 72"/>
            <p:cNvSpPr>
              <a:spLocks/>
            </p:cNvSpPr>
            <p:nvPr/>
          </p:nvSpPr>
          <p:spPr bwMode="auto">
            <a:xfrm>
              <a:off x="4290" y="1819"/>
              <a:ext cx="487" cy="698"/>
            </a:xfrm>
            <a:custGeom>
              <a:avLst/>
              <a:gdLst>
                <a:gd name="T0" fmla="*/ 229 w 584"/>
                <a:gd name="T1" fmla="*/ 476 h 819"/>
                <a:gd name="T2" fmla="*/ 200 w 584"/>
                <a:gd name="T3" fmla="*/ 650 h 819"/>
                <a:gd name="T4" fmla="*/ 91 w 584"/>
                <a:gd name="T5" fmla="*/ 643 h 819"/>
                <a:gd name="T6" fmla="*/ 74 w 584"/>
                <a:gd name="T7" fmla="*/ 323 h 819"/>
                <a:gd name="T8" fmla="*/ 0 w 584"/>
                <a:gd name="T9" fmla="*/ 47 h 819"/>
                <a:gd name="T10" fmla="*/ 74 w 584"/>
                <a:gd name="T11" fmla="*/ 40 h 819"/>
                <a:gd name="T12" fmla="*/ 148 w 584"/>
                <a:gd name="T13" fmla="*/ 234 h 819"/>
                <a:gd name="T14" fmla="*/ 229 w 584"/>
                <a:gd name="T15" fmla="*/ 247 h 819"/>
                <a:gd name="T16" fmla="*/ 281 w 584"/>
                <a:gd name="T17" fmla="*/ 244 h 819"/>
                <a:gd name="T18" fmla="*/ 399 w 584"/>
                <a:gd name="T19" fmla="*/ 67 h 819"/>
                <a:gd name="T20" fmla="*/ 487 w 584"/>
                <a:gd name="T21" fmla="*/ 95 h 819"/>
                <a:gd name="T22" fmla="*/ 399 w 584"/>
                <a:gd name="T23" fmla="*/ 296 h 819"/>
                <a:gd name="T24" fmla="*/ 351 w 584"/>
                <a:gd name="T25" fmla="*/ 392 h 819"/>
                <a:gd name="T26" fmla="*/ 351 w 584"/>
                <a:gd name="T27" fmla="*/ 516 h 819"/>
                <a:gd name="T28" fmla="*/ 394 w 584"/>
                <a:gd name="T29" fmla="*/ 650 h 819"/>
                <a:gd name="T30" fmla="*/ 303 w 584"/>
                <a:gd name="T31" fmla="*/ 650 h 819"/>
                <a:gd name="T32" fmla="*/ 229 w 584"/>
                <a:gd name="T33" fmla="*/ 476 h 8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84"/>
                <a:gd name="T52" fmla="*/ 0 h 819"/>
                <a:gd name="T53" fmla="*/ 584 w 584"/>
                <a:gd name="T54" fmla="*/ 819 h 81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84" h="819">
                  <a:moveTo>
                    <a:pt x="275" y="558"/>
                  </a:moveTo>
                  <a:cubicBezTo>
                    <a:pt x="255" y="558"/>
                    <a:pt x="268" y="730"/>
                    <a:pt x="240" y="763"/>
                  </a:cubicBezTo>
                  <a:cubicBezTo>
                    <a:pt x="212" y="796"/>
                    <a:pt x="134" y="819"/>
                    <a:pt x="109" y="755"/>
                  </a:cubicBezTo>
                  <a:cubicBezTo>
                    <a:pt x="84" y="691"/>
                    <a:pt x="107" y="496"/>
                    <a:pt x="89" y="379"/>
                  </a:cubicBezTo>
                  <a:cubicBezTo>
                    <a:pt x="71" y="262"/>
                    <a:pt x="0" y="110"/>
                    <a:pt x="0" y="55"/>
                  </a:cubicBezTo>
                  <a:cubicBezTo>
                    <a:pt x="0" y="0"/>
                    <a:pt x="59" y="11"/>
                    <a:pt x="89" y="47"/>
                  </a:cubicBezTo>
                  <a:cubicBezTo>
                    <a:pt x="119" y="83"/>
                    <a:pt x="147" y="234"/>
                    <a:pt x="178" y="274"/>
                  </a:cubicBezTo>
                  <a:cubicBezTo>
                    <a:pt x="209" y="314"/>
                    <a:pt x="249" y="288"/>
                    <a:pt x="275" y="290"/>
                  </a:cubicBezTo>
                  <a:cubicBezTo>
                    <a:pt x="301" y="292"/>
                    <a:pt x="303" y="321"/>
                    <a:pt x="337" y="286"/>
                  </a:cubicBezTo>
                  <a:cubicBezTo>
                    <a:pt x="371" y="251"/>
                    <a:pt x="437" y="108"/>
                    <a:pt x="478" y="79"/>
                  </a:cubicBezTo>
                  <a:cubicBezTo>
                    <a:pt x="519" y="50"/>
                    <a:pt x="584" y="67"/>
                    <a:pt x="584" y="112"/>
                  </a:cubicBezTo>
                  <a:cubicBezTo>
                    <a:pt x="584" y="157"/>
                    <a:pt x="505" y="289"/>
                    <a:pt x="478" y="347"/>
                  </a:cubicBezTo>
                  <a:cubicBezTo>
                    <a:pt x="451" y="405"/>
                    <a:pt x="430" y="417"/>
                    <a:pt x="421" y="460"/>
                  </a:cubicBezTo>
                  <a:cubicBezTo>
                    <a:pt x="412" y="503"/>
                    <a:pt x="413" y="556"/>
                    <a:pt x="421" y="606"/>
                  </a:cubicBezTo>
                  <a:cubicBezTo>
                    <a:pt x="429" y="656"/>
                    <a:pt x="482" y="737"/>
                    <a:pt x="472" y="763"/>
                  </a:cubicBezTo>
                  <a:cubicBezTo>
                    <a:pt x="462" y="789"/>
                    <a:pt x="396" y="797"/>
                    <a:pt x="363" y="763"/>
                  </a:cubicBezTo>
                  <a:cubicBezTo>
                    <a:pt x="330" y="729"/>
                    <a:pt x="295" y="558"/>
                    <a:pt x="275" y="558"/>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grpSp>
      <p:grpSp>
        <p:nvGrpSpPr>
          <p:cNvPr id="6" name="Group 73"/>
          <p:cNvGrpSpPr>
            <a:grpSpLocks/>
          </p:cNvGrpSpPr>
          <p:nvPr/>
        </p:nvGrpSpPr>
        <p:grpSpPr bwMode="auto">
          <a:xfrm>
            <a:off x="8026400" y="5857558"/>
            <a:ext cx="501650" cy="698500"/>
            <a:chOff x="5009" y="1915"/>
            <a:chExt cx="365" cy="624"/>
          </a:xfrm>
        </p:grpSpPr>
        <p:sp>
          <p:nvSpPr>
            <p:cNvPr id="5200" name="Freeform 74"/>
            <p:cNvSpPr>
              <a:spLocks/>
            </p:cNvSpPr>
            <p:nvPr/>
          </p:nvSpPr>
          <p:spPr bwMode="auto">
            <a:xfrm>
              <a:off x="5009" y="1962"/>
              <a:ext cx="365" cy="577"/>
            </a:xfrm>
            <a:custGeom>
              <a:avLst/>
              <a:gdLst>
                <a:gd name="T0" fmla="*/ 192 w 365"/>
                <a:gd name="T1" fmla="*/ 400 h 577"/>
                <a:gd name="T2" fmla="*/ 127 w 365"/>
                <a:gd name="T3" fmla="*/ 538 h 577"/>
                <a:gd name="T4" fmla="*/ 21 w 365"/>
                <a:gd name="T5" fmla="*/ 529 h 577"/>
                <a:gd name="T6" fmla="*/ 86 w 365"/>
                <a:gd name="T7" fmla="*/ 367 h 577"/>
                <a:gd name="T8" fmla="*/ 59 w 365"/>
                <a:gd name="T9" fmla="*/ 254 h 577"/>
                <a:gd name="T10" fmla="*/ 21 w 365"/>
                <a:gd name="T11" fmla="*/ 181 h 577"/>
                <a:gd name="T12" fmla="*/ 5 w 365"/>
                <a:gd name="T13" fmla="*/ 26 h 577"/>
                <a:gd name="T14" fmla="*/ 54 w 365"/>
                <a:gd name="T15" fmla="*/ 26 h 577"/>
                <a:gd name="T16" fmla="*/ 94 w 365"/>
                <a:gd name="T17" fmla="*/ 156 h 577"/>
                <a:gd name="T18" fmla="*/ 186 w 365"/>
                <a:gd name="T19" fmla="*/ 168 h 577"/>
                <a:gd name="T20" fmla="*/ 273 w 365"/>
                <a:gd name="T21" fmla="*/ 100 h 577"/>
                <a:gd name="T22" fmla="*/ 362 w 365"/>
                <a:gd name="T23" fmla="*/ 140 h 577"/>
                <a:gd name="T24" fmla="*/ 289 w 365"/>
                <a:gd name="T25" fmla="*/ 237 h 577"/>
                <a:gd name="T26" fmla="*/ 305 w 365"/>
                <a:gd name="T27" fmla="*/ 400 h 577"/>
                <a:gd name="T28" fmla="*/ 321 w 365"/>
                <a:gd name="T29" fmla="*/ 538 h 577"/>
                <a:gd name="T30" fmla="*/ 232 w 365"/>
                <a:gd name="T31" fmla="*/ 554 h 577"/>
                <a:gd name="T32" fmla="*/ 192 w 365"/>
                <a:gd name="T33" fmla="*/ 400 h 57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5"/>
                <a:gd name="T52" fmla="*/ 0 h 577"/>
                <a:gd name="T53" fmla="*/ 365 w 365"/>
                <a:gd name="T54" fmla="*/ 577 h 57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5" h="577">
                  <a:moveTo>
                    <a:pt x="192" y="400"/>
                  </a:moveTo>
                  <a:cubicBezTo>
                    <a:pt x="175" y="397"/>
                    <a:pt x="155" y="517"/>
                    <a:pt x="127" y="538"/>
                  </a:cubicBezTo>
                  <a:cubicBezTo>
                    <a:pt x="99" y="559"/>
                    <a:pt x="28" y="557"/>
                    <a:pt x="21" y="529"/>
                  </a:cubicBezTo>
                  <a:cubicBezTo>
                    <a:pt x="14" y="501"/>
                    <a:pt x="80" y="413"/>
                    <a:pt x="86" y="367"/>
                  </a:cubicBezTo>
                  <a:cubicBezTo>
                    <a:pt x="92" y="321"/>
                    <a:pt x="70" y="285"/>
                    <a:pt x="59" y="254"/>
                  </a:cubicBezTo>
                  <a:cubicBezTo>
                    <a:pt x="48" y="223"/>
                    <a:pt x="30" y="219"/>
                    <a:pt x="21" y="181"/>
                  </a:cubicBezTo>
                  <a:cubicBezTo>
                    <a:pt x="12" y="143"/>
                    <a:pt x="0" y="52"/>
                    <a:pt x="5" y="26"/>
                  </a:cubicBezTo>
                  <a:cubicBezTo>
                    <a:pt x="10" y="0"/>
                    <a:pt x="39" y="4"/>
                    <a:pt x="54" y="26"/>
                  </a:cubicBezTo>
                  <a:cubicBezTo>
                    <a:pt x="69" y="48"/>
                    <a:pt x="72" y="132"/>
                    <a:pt x="94" y="156"/>
                  </a:cubicBezTo>
                  <a:cubicBezTo>
                    <a:pt x="116" y="180"/>
                    <a:pt x="156" y="177"/>
                    <a:pt x="186" y="168"/>
                  </a:cubicBezTo>
                  <a:cubicBezTo>
                    <a:pt x="216" y="159"/>
                    <a:pt x="244" y="105"/>
                    <a:pt x="273" y="100"/>
                  </a:cubicBezTo>
                  <a:cubicBezTo>
                    <a:pt x="302" y="95"/>
                    <a:pt x="359" y="117"/>
                    <a:pt x="362" y="140"/>
                  </a:cubicBezTo>
                  <a:cubicBezTo>
                    <a:pt x="365" y="163"/>
                    <a:pt x="299" y="194"/>
                    <a:pt x="289" y="237"/>
                  </a:cubicBezTo>
                  <a:cubicBezTo>
                    <a:pt x="279" y="280"/>
                    <a:pt x="300" y="350"/>
                    <a:pt x="305" y="400"/>
                  </a:cubicBezTo>
                  <a:cubicBezTo>
                    <a:pt x="310" y="450"/>
                    <a:pt x="333" y="512"/>
                    <a:pt x="321" y="538"/>
                  </a:cubicBezTo>
                  <a:cubicBezTo>
                    <a:pt x="309" y="564"/>
                    <a:pt x="253" y="577"/>
                    <a:pt x="232" y="554"/>
                  </a:cubicBezTo>
                  <a:cubicBezTo>
                    <a:pt x="211" y="531"/>
                    <a:pt x="227" y="403"/>
                    <a:pt x="192" y="400"/>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01" name="Freeform 75"/>
            <p:cNvSpPr>
              <a:spLocks/>
            </p:cNvSpPr>
            <p:nvPr/>
          </p:nvSpPr>
          <p:spPr bwMode="auto">
            <a:xfrm>
              <a:off x="5055" y="1915"/>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02" name="Freeform 76"/>
            <p:cNvSpPr>
              <a:spLocks/>
            </p:cNvSpPr>
            <p:nvPr/>
          </p:nvSpPr>
          <p:spPr bwMode="auto">
            <a:xfrm>
              <a:off x="5085" y="1921"/>
              <a:ext cx="210" cy="110"/>
            </a:xfrm>
            <a:custGeom>
              <a:avLst/>
              <a:gdLst>
                <a:gd name="T0" fmla="*/ 0 w 246"/>
                <a:gd name="T1" fmla="*/ 49 h 128"/>
                <a:gd name="T2" fmla="*/ 87 w 246"/>
                <a:gd name="T3" fmla="*/ 4 h 128"/>
                <a:gd name="T4" fmla="*/ 156 w 246"/>
                <a:gd name="T5" fmla="*/ 25 h 128"/>
                <a:gd name="T6" fmla="*/ 187 w 246"/>
                <a:gd name="T7" fmla="*/ 56 h 128"/>
                <a:gd name="T8" fmla="*/ 210 w 246"/>
                <a:gd name="T9" fmla="*/ 11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03" name="Line 77"/>
            <p:cNvSpPr>
              <a:spLocks noChangeShapeType="1"/>
            </p:cNvSpPr>
            <p:nvPr/>
          </p:nvSpPr>
          <p:spPr bwMode="auto">
            <a:xfrm>
              <a:off x="5019" y="1955"/>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grpSp>
      <p:grpSp>
        <p:nvGrpSpPr>
          <p:cNvPr id="7" name="Group 78"/>
          <p:cNvGrpSpPr>
            <a:grpSpLocks/>
          </p:cNvGrpSpPr>
          <p:nvPr/>
        </p:nvGrpSpPr>
        <p:grpSpPr bwMode="auto">
          <a:xfrm>
            <a:off x="8561388" y="5965508"/>
            <a:ext cx="390525" cy="608012"/>
            <a:chOff x="5009" y="1915"/>
            <a:chExt cx="365" cy="624"/>
          </a:xfrm>
        </p:grpSpPr>
        <p:sp>
          <p:nvSpPr>
            <p:cNvPr id="5196" name="Freeform 79"/>
            <p:cNvSpPr>
              <a:spLocks/>
            </p:cNvSpPr>
            <p:nvPr/>
          </p:nvSpPr>
          <p:spPr bwMode="auto">
            <a:xfrm>
              <a:off x="5009" y="1962"/>
              <a:ext cx="365" cy="577"/>
            </a:xfrm>
            <a:custGeom>
              <a:avLst/>
              <a:gdLst>
                <a:gd name="T0" fmla="*/ 192 w 365"/>
                <a:gd name="T1" fmla="*/ 400 h 577"/>
                <a:gd name="T2" fmla="*/ 127 w 365"/>
                <a:gd name="T3" fmla="*/ 538 h 577"/>
                <a:gd name="T4" fmla="*/ 21 w 365"/>
                <a:gd name="T5" fmla="*/ 529 h 577"/>
                <a:gd name="T6" fmla="*/ 86 w 365"/>
                <a:gd name="T7" fmla="*/ 367 h 577"/>
                <a:gd name="T8" fmla="*/ 59 w 365"/>
                <a:gd name="T9" fmla="*/ 254 h 577"/>
                <a:gd name="T10" fmla="*/ 21 w 365"/>
                <a:gd name="T11" fmla="*/ 181 h 577"/>
                <a:gd name="T12" fmla="*/ 5 w 365"/>
                <a:gd name="T13" fmla="*/ 26 h 577"/>
                <a:gd name="T14" fmla="*/ 54 w 365"/>
                <a:gd name="T15" fmla="*/ 26 h 577"/>
                <a:gd name="T16" fmla="*/ 94 w 365"/>
                <a:gd name="T17" fmla="*/ 156 h 577"/>
                <a:gd name="T18" fmla="*/ 186 w 365"/>
                <a:gd name="T19" fmla="*/ 168 h 577"/>
                <a:gd name="T20" fmla="*/ 273 w 365"/>
                <a:gd name="T21" fmla="*/ 100 h 577"/>
                <a:gd name="T22" fmla="*/ 362 w 365"/>
                <a:gd name="T23" fmla="*/ 140 h 577"/>
                <a:gd name="T24" fmla="*/ 289 w 365"/>
                <a:gd name="T25" fmla="*/ 237 h 577"/>
                <a:gd name="T26" fmla="*/ 305 w 365"/>
                <a:gd name="T27" fmla="*/ 400 h 577"/>
                <a:gd name="T28" fmla="*/ 321 w 365"/>
                <a:gd name="T29" fmla="*/ 538 h 577"/>
                <a:gd name="T30" fmla="*/ 232 w 365"/>
                <a:gd name="T31" fmla="*/ 554 h 577"/>
                <a:gd name="T32" fmla="*/ 192 w 365"/>
                <a:gd name="T33" fmla="*/ 400 h 57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5"/>
                <a:gd name="T52" fmla="*/ 0 h 577"/>
                <a:gd name="T53" fmla="*/ 365 w 365"/>
                <a:gd name="T54" fmla="*/ 577 h 57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5" h="577">
                  <a:moveTo>
                    <a:pt x="192" y="400"/>
                  </a:moveTo>
                  <a:cubicBezTo>
                    <a:pt x="175" y="397"/>
                    <a:pt x="155" y="517"/>
                    <a:pt x="127" y="538"/>
                  </a:cubicBezTo>
                  <a:cubicBezTo>
                    <a:pt x="99" y="559"/>
                    <a:pt x="28" y="557"/>
                    <a:pt x="21" y="529"/>
                  </a:cubicBezTo>
                  <a:cubicBezTo>
                    <a:pt x="14" y="501"/>
                    <a:pt x="80" y="413"/>
                    <a:pt x="86" y="367"/>
                  </a:cubicBezTo>
                  <a:cubicBezTo>
                    <a:pt x="92" y="321"/>
                    <a:pt x="70" y="285"/>
                    <a:pt x="59" y="254"/>
                  </a:cubicBezTo>
                  <a:cubicBezTo>
                    <a:pt x="48" y="223"/>
                    <a:pt x="30" y="219"/>
                    <a:pt x="21" y="181"/>
                  </a:cubicBezTo>
                  <a:cubicBezTo>
                    <a:pt x="12" y="143"/>
                    <a:pt x="0" y="52"/>
                    <a:pt x="5" y="26"/>
                  </a:cubicBezTo>
                  <a:cubicBezTo>
                    <a:pt x="10" y="0"/>
                    <a:pt x="39" y="4"/>
                    <a:pt x="54" y="26"/>
                  </a:cubicBezTo>
                  <a:cubicBezTo>
                    <a:pt x="69" y="48"/>
                    <a:pt x="72" y="132"/>
                    <a:pt x="94" y="156"/>
                  </a:cubicBezTo>
                  <a:cubicBezTo>
                    <a:pt x="116" y="180"/>
                    <a:pt x="156" y="177"/>
                    <a:pt x="186" y="168"/>
                  </a:cubicBezTo>
                  <a:cubicBezTo>
                    <a:pt x="216" y="159"/>
                    <a:pt x="244" y="105"/>
                    <a:pt x="273" y="100"/>
                  </a:cubicBezTo>
                  <a:cubicBezTo>
                    <a:pt x="302" y="95"/>
                    <a:pt x="359" y="117"/>
                    <a:pt x="362" y="140"/>
                  </a:cubicBezTo>
                  <a:cubicBezTo>
                    <a:pt x="365" y="163"/>
                    <a:pt x="299" y="194"/>
                    <a:pt x="289" y="237"/>
                  </a:cubicBezTo>
                  <a:cubicBezTo>
                    <a:pt x="279" y="280"/>
                    <a:pt x="300" y="350"/>
                    <a:pt x="305" y="400"/>
                  </a:cubicBezTo>
                  <a:cubicBezTo>
                    <a:pt x="310" y="450"/>
                    <a:pt x="333" y="512"/>
                    <a:pt x="321" y="538"/>
                  </a:cubicBezTo>
                  <a:cubicBezTo>
                    <a:pt x="309" y="564"/>
                    <a:pt x="253" y="577"/>
                    <a:pt x="232" y="554"/>
                  </a:cubicBezTo>
                  <a:cubicBezTo>
                    <a:pt x="211" y="531"/>
                    <a:pt x="227" y="403"/>
                    <a:pt x="192" y="400"/>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7" name="Freeform 80"/>
            <p:cNvSpPr>
              <a:spLocks/>
            </p:cNvSpPr>
            <p:nvPr/>
          </p:nvSpPr>
          <p:spPr bwMode="auto">
            <a:xfrm>
              <a:off x="5055" y="1915"/>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8" name="Freeform 81"/>
            <p:cNvSpPr>
              <a:spLocks/>
            </p:cNvSpPr>
            <p:nvPr/>
          </p:nvSpPr>
          <p:spPr bwMode="auto">
            <a:xfrm>
              <a:off x="5085" y="1921"/>
              <a:ext cx="210" cy="110"/>
            </a:xfrm>
            <a:custGeom>
              <a:avLst/>
              <a:gdLst>
                <a:gd name="T0" fmla="*/ 0 w 246"/>
                <a:gd name="T1" fmla="*/ 49 h 128"/>
                <a:gd name="T2" fmla="*/ 87 w 246"/>
                <a:gd name="T3" fmla="*/ 4 h 128"/>
                <a:gd name="T4" fmla="*/ 156 w 246"/>
                <a:gd name="T5" fmla="*/ 25 h 128"/>
                <a:gd name="T6" fmla="*/ 187 w 246"/>
                <a:gd name="T7" fmla="*/ 56 h 128"/>
                <a:gd name="T8" fmla="*/ 210 w 246"/>
                <a:gd name="T9" fmla="*/ 11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199" name="Line 82"/>
            <p:cNvSpPr>
              <a:spLocks noChangeShapeType="1"/>
            </p:cNvSpPr>
            <p:nvPr/>
          </p:nvSpPr>
          <p:spPr bwMode="auto">
            <a:xfrm>
              <a:off x="5019" y="1955"/>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grpSp>
      <p:sp>
        <p:nvSpPr>
          <p:cNvPr id="307283" name="Line 83"/>
          <p:cNvSpPr>
            <a:spLocks noChangeShapeType="1"/>
          </p:cNvSpPr>
          <p:nvPr/>
        </p:nvSpPr>
        <p:spPr bwMode="auto">
          <a:xfrm>
            <a:off x="4640263" y="3782695"/>
            <a:ext cx="50482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284" name="Line 84"/>
          <p:cNvSpPr>
            <a:spLocks noChangeShapeType="1"/>
          </p:cNvSpPr>
          <p:nvPr/>
        </p:nvSpPr>
        <p:spPr bwMode="auto">
          <a:xfrm flipH="1" flipV="1">
            <a:off x="4064000" y="3782695"/>
            <a:ext cx="504825" cy="0"/>
          </a:xfrm>
          <a:prstGeom prst="line">
            <a:avLst/>
          </a:prstGeom>
          <a:noFill/>
          <a:ln w="762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285" name="Rectangle 85"/>
          <p:cNvSpPr>
            <a:spLocks noChangeArrowheads="1"/>
          </p:cNvSpPr>
          <p:nvPr/>
        </p:nvSpPr>
        <p:spPr bwMode="auto">
          <a:xfrm>
            <a:off x="4640263" y="3134995"/>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307286" name="Rectangle 86"/>
          <p:cNvSpPr>
            <a:spLocks noChangeArrowheads="1"/>
          </p:cNvSpPr>
          <p:nvPr/>
        </p:nvSpPr>
        <p:spPr bwMode="auto">
          <a:xfrm>
            <a:off x="3992563" y="3134995"/>
            <a:ext cx="792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CC99"/>
                </a:solidFill>
                <a:latin typeface="Bookman Old Style" pitchFamily="18" charset="0"/>
              </a:rPr>
              <a:t>F</a:t>
            </a:r>
            <a:r>
              <a:rPr lang="en-US" altLang="ja-JP" baseline="-25000">
                <a:solidFill>
                  <a:srgbClr val="00CC99"/>
                </a:solidFill>
              </a:rPr>
              <a:t> 2</a:t>
            </a:r>
          </a:p>
        </p:txBody>
      </p:sp>
      <p:sp>
        <p:nvSpPr>
          <p:cNvPr id="307287" name="Rectangle 87"/>
          <p:cNvSpPr>
            <a:spLocks noChangeArrowheads="1"/>
          </p:cNvSpPr>
          <p:nvPr/>
        </p:nvSpPr>
        <p:spPr bwMode="auto">
          <a:xfrm>
            <a:off x="1255713" y="4720908"/>
            <a:ext cx="20161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a:solidFill>
                  <a:srgbClr val="000000"/>
                </a:solidFill>
                <a:latin typeface="Bookman Old Style" pitchFamily="18" charset="0"/>
              </a:rPr>
              <a:t>① </a:t>
            </a:r>
            <a:r>
              <a:rPr lang="en-US" altLang="ja-JP" i="1">
                <a:solidFill>
                  <a:srgbClr val="00CC99"/>
                </a:solidFill>
                <a:latin typeface="Bookman Old Style" pitchFamily="18" charset="0"/>
              </a:rPr>
              <a:t>F </a:t>
            </a:r>
            <a:r>
              <a:rPr lang="en-US" altLang="ja-JP" baseline="-25000">
                <a:solidFill>
                  <a:srgbClr val="00CC99"/>
                </a:solidFill>
              </a:rPr>
              <a:t>2 </a:t>
            </a:r>
            <a:r>
              <a:rPr lang="en-US" altLang="ja-JP">
                <a:solidFill>
                  <a:srgbClr val="000000"/>
                </a:solidFill>
              </a:rPr>
              <a:t>&lt; </a:t>
            </a:r>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307288" name="Rectangle 88"/>
          <p:cNvSpPr>
            <a:spLocks noChangeArrowheads="1"/>
          </p:cNvSpPr>
          <p:nvPr/>
        </p:nvSpPr>
        <p:spPr bwMode="auto">
          <a:xfrm>
            <a:off x="3776663" y="4720908"/>
            <a:ext cx="19796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a:solidFill>
                  <a:srgbClr val="000000"/>
                </a:solidFill>
                <a:latin typeface="Bookman Old Style" pitchFamily="18" charset="0"/>
              </a:rPr>
              <a:t>② </a:t>
            </a:r>
            <a:r>
              <a:rPr lang="en-US" altLang="ja-JP" i="1">
                <a:solidFill>
                  <a:srgbClr val="00CC99"/>
                </a:solidFill>
                <a:latin typeface="Bookman Old Style" pitchFamily="18" charset="0"/>
              </a:rPr>
              <a:t>F</a:t>
            </a:r>
            <a:r>
              <a:rPr lang="en-US" altLang="ja-JP" baseline="-25000">
                <a:solidFill>
                  <a:srgbClr val="00CC99"/>
                </a:solidFill>
              </a:rPr>
              <a:t> 2 </a:t>
            </a:r>
            <a:r>
              <a:rPr lang="en-US" altLang="ja-JP">
                <a:solidFill>
                  <a:srgbClr val="000000"/>
                </a:solidFill>
              </a:rPr>
              <a:t>= </a:t>
            </a:r>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307289" name="Rectangle 89"/>
          <p:cNvSpPr>
            <a:spLocks noChangeArrowheads="1"/>
          </p:cNvSpPr>
          <p:nvPr/>
        </p:nvSpPr>
        <p:spPr bwMode="auto">
          <a:xfrm>
            <a:off x="6008688" y="4719320"/>
            <a:ext cx="2051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a:solidFill>
                  <a:srgbClr val="000000"/>
                </a:solidFill>
                <a:latin typeface="Bookman Old Style" pitchFamily="18" charset="0"/>
              </a:rPr>
              <a:t>③ </a:t>
            </a:r>
            <a:r>
              <a:rPr lang="en-US" altLang="ja-JP" i="1">
                <a:solidFill>
                  <a:srgbClr val="00CC99"/>
                </a:solidFill>
                <a:latin typeface="Bookman Old Style" pitchFamily="18" charset="0"/>
              </a:rPr>
              <a:t>F</a:t>
            </a:r>
            <a:r>
              <a:rPr lang="en-US" altLang="ja-JP" baseline="-25000">
                <a:solidFill>
                  <a:srgbClr val="00CC99"/>
                </a:solidFill>
              </a:rPr>
              <a:t> 2 </a:t>
            </a:r>
            <a:r>
              <a:rPr lang="en-US" altLang="ja-JP">
                <a:solidFill>
                  <a:srgbClr val="000000"/>
                </a:solidFill>
              </a:rPr>
              <a:t>&gt; </a:t>
            </a:r>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307290" name="Line 90"/>
          <p:cNvSpPr>
            <a:spLocks noChangeShapeType="1"/>
          </p:cNvSpPr>
          <p:nvPr/>
        </p:nvSpPr>
        <p:spPr bwMode="auto">
          <a:xfrm flipH="1" flipV="1">
            <a:off x="2133600" y="4281170"/>
            <a:ext cx="504825" cy="0"/>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291" name="Line 91"/>
          <p:cNvSpPr>
            <a:spLocks noChangeShapeType="1"/>
          </p:cNvSpPr>
          <p:nvPr/>
        </p:nvSpPr>
        <p:spPr bwMode="auto">
          <a:xfrm>
            <a:off x="6656388" y="4282758"/>
            <a:ext cx="504825" cy="0"/>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148" name="Rectangle 101"/>
          <p:cNvSpPr>
            <a:spLocks noChangeArrowheads="1"/>
          </p:cNvSpPr>
          <p:nvPr/>
        </p:nvSpPr>
        <p:spPr bwMode="auto">
          <a:xfrm>
            <a:off x="0" y="2690495"/>
            <a:ext cx="13676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b="1" dirty="0">
                <a:solidFill>
                  <a:srgbClr val="000000"/>
                </a:solidFill>
              </a:rPr>
              <a:t>クイズ１</a:t>
            </a:r>
          </a:p>
        </p:txBody>
      </p:sp>
      <p:grpSp>
        <p:nvGrpSpPr>
          <p:cNvPr id="8" name="Group 102"/>
          <p:cNvGrpSpPr>
            <a:grpSpLocks/>
          </p:cNvGrpSpPr>
          <p:nvPr/>
        </p:nvGrpSpPr>
        <p:grpSpPr bwMode="auto">
          <a:xfrm>
            <a:off x="6659563" y="5565458"/>
            <a:ext cx="696912" cy="1033462"/>
            <a:chOff x="3971" y="1571"/>
            <a:chExt cx="439" cy="651"/>
          </a:xfrm>
        </p:grpSpPr>
        <p:sp>
          <p:nvSpPr>
            <p:cNvPr id="5191" name="Freeform 103"/>
            <p:cNvSpPr>
              <a:spLocks/>
            </p:cNvSpPr>
            <p:nvPr/>
          </p:nvSpPr>
          <p:spPr bwMode="auto">
            <a:xfrm>
              <a:off x="4087" y="1571"/>
              <a:ext cx="323" cy="234"/>
            </a:xfrm>
            <a:custGeom>
              <a:avLst/>
              <a:gdLst>
                <a:gd name="T0" fmla="*/ 124 w 373"/>
                <a:gd name="T1" fmla="*/ 223 h 332"/>
                <a:gd name="T2" fmla="*/ 26 w 373"/>
                <a:gd name="T3" fmla="*/ 178 h 332"/>
                <a:gd name="T4" fmla="*/ 26 w 373"/>
                <a:gd name="T5" fmla="*/ 63 h 332"/>
                <a:gd name="T6" fmla="*/ 180 w 373"/>
                <a:gd name="T7" fmla="*/ 6 h 332"/>
                <a:gd name="T8" fmla="*/ 313 w 373"/>
                <a:gd name="T9" fmla="*/ 104 h 332"/>
                <a:gd name="T10" fmla="*/ 236 w 373"/>
                <a:gd name="T11" fmla="*/ 212 h 332"/>
                <a:gd name="T12" fmla="*/ 124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2" name="Line 104"/>
            <p:cNvSpPr>
              <a:spLocks noChangeShapeType="1"/>
            </p:cNvSpPr>
            <p:nvPr/>
          </p:nvSpPr>
          <p:spPr bwMode="auto">
            <a:xfrm>
              <a:off x="4028" y="1617"/>
              <a:ext cx="366"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193" name="Freeform 105"/>
            <p:cNvSpPr>
              <a:spLocks/>
            </p:cNvSpPr>
            <p:nvPr/>
          </p:nvSpPr>
          <p:spPr bwMode="auto">
            <a:xfrm>
              <a:off x="4175" y="2006"/>
              <a:ext cx="154" cy="196"/>
            </a:xfrm>
            <a:custGeom>
              <a:avLst/>
              <a:gdLst>
                <a:gd name="T0" fmla="*/ 154 w 170"/>
                <a:gd name="T1" fmla="*/ 0 h 279"/>
                <a:gd name="T2" fmla="*/ 117 w 170"/>
                <a:gd name="T3" fmla="*/ 126 h 279"/>
                <a:gd name="T4" fmla="*/ 22 w 170"/>
                <a:gd name="T5" fmla="*/ 194 h 279"/>
                <a:gd name="T6" fmla="*/ 0 w 170"/>
                <a:gd name="T7" fmla="*/ 115 h 279"/>
                <a:gd name="T8" fmla="*/ 0 60000 65536"/>
                <a:gd name="T9" fmla="*/ 0 60000 65536"/>
                <a:gd name="T10" fmla="*/ 0 60000 65536"/>
                <a:gd name="T11" fmla="*/ 0 60000 65536"/>
                <a:gd name="T12" fmla="*/ 0 w 170"/>
                <a:gd name="T13" fmla="*/ 0 h 279"/>
                <a:gd name="T14" fmla="*/ 170 w 170"/>
                <a:gd name="T15" fmla="*/ 279 h 279"/>
              </a:gdLst>
              <a:ahLst/>
              <a:cxnLst>
                <a:cxn ang="T8">
                  <a:pos x="T0" y="T1"/>
                </a:cxn>
                <a:cxn ang="T9">
                  <a:pos x="T2" y="T3"/>
                </a:cxn>
                <a:cxn ang="T10">
                  <a:pos x="T4" y="T5"/>
                </a:cxn>
                <a:cxn ang="T11">
                  <a:pos x="T6" y="T7"/>
                </a:cxn>
              </a:cxnLst>
              <a:rect l="T12" t="T13" r="T14" b="T15"/>
              <a:pathLst>
                <a:path w="170" h="279">
                  <a:moveTo>
                    <a:pt x="170" y="0"/>
                  </a:moveTo>
                  <a:cubicBezTo>
                    <a:pt x="161" y="66"/>
                    <a:pt x="153" y="133"/>
                    <a:pt x="129" y="179"/>
                  </a:cubicBezTo>
                  <a:cubicBezTo>
                    <a:pt x="105" y="225"/>
                    <a:pt x="45" y="279"/>
                    <a:pt x="24" y="276"/>
                  </a:cubicBezTo>
                  <a:cubicBezTo>
                    <a:pt x="3" y="273"/>
                    <a:pt x="4" y="182"/>
                    <a:pt x="0" y="163"/>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194" name="Freeform 106"/>
            <p:cNvSpPr>
              <a:spLocks/>
            </p:cNvSpPr>
            <p:nvPr/>
          </p:nvSpPr>
          <p:spPr bwMode="auto">
            <a:xfrm>
              <a:off x="3971" y="1717"/>
              <a:ext cx="433" cy="505"/>
            </a:xfrm>
            <a:custGeom>
              <a:avLst/>
              <a:gdLst>
                <a:gd name="T0" fmla="*/ 302 w 443"/>
                <a:gd name="T1" fmla="*/ 344 h 635"/>
                <a:gd name="T2" fmla="*/ 184 w 443"/>
                <a:gd name="T3" fmla="*/ 474 h 635"/>
                <a:gd name="T4" fmla="*/ 65 w 443"/>
                <a:gd name="T5" fmla="*/ 474 h 635"/>
                <a:gd name="T6" fmla="*/ 159 w 443"/>
                <a:gd name="T7" fmla="*/ 286 h 635"/>
                <a:gd name="T8" fmla="*/ 159 w 443"/>
                <a:gd name="T9" fmla="*/ 157 h 635"/>
                <a:gd name="T10" fmla="*/ 65 w 443"/>
                <a:gd name="T11" fmla="*/ 87 h 635"/>
                <a:gd name="T12" fmla="*/ 1 w 443"/>
                <a:gd name="T13" fmla="*/ 41 h 635"/>
                <a:gd name="T14" fmla="*/ 72 w 443"/>
                <a:gd name="T15" fmla="*/ 2 h 635"/>
                <a:gd name="T16" fmla="*/ 167 w 443"/>
                <a:gd name="T17" fmla="*/ 54 h 635"/>
                <a:gd name="T18" fmla="*/ 286 w 443"/>
                <a:gd name="T19" fmla="*/ 73 h 635"/>
                <a:gd name="T20" fmla="*/ 389 w 443"/>
                <a:gd name="T21" fmla="*/ 60 h 635"/>
                <a:gd name="T22" fmla="*/ 397 w 443"/>
                <a:gd name="T23" fmla="*/ 157 h 635"/>
                <a:gd name="T24" fmla="*/ 421 w 443"/>
                <a:gd name="T25" fmla="*/ 306 h 635"/>
                <a:gd name="T26" fmla="*/ 413 w 443"/>
                <a:gd name="T27" fmla="*/ 468 h 635"/>
                <a:gd name="T28" fmla="*/ 302 w 443"/>
                <a:gd name="T29" fmla="*/ 474 h 635"/>
                <a:gd name="T30" fmla="*/ 302 w 443"/>
                <a:gd name="T31" fmla="*/ 344 h 6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43"/>
                <a:gd name="T49" fmla="*/ 0 h 635"/>
                <a:gd name="T50" fmla="*/ 443 w 443"/>
                <a:gd name="T51" fmla="*/ 635 h 63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43" h="635">
                  <a:moveTo>
                    <a:pt x="309" y="433"/>
                  </a:moveTo>
                  <a:cubicBezTo>
                    <a:pt x="289" y="433"/>
                    <a:pt x="228" y="569"/>
                    <a:pt x="188" y="596"/>
                  </a:cubicBezTo>
                  <a:cubicBezTo>
                    <a:pt x="148" y="623"/>
                    <a:pt x="70" y="635"/>
                    <a:pt x="66" y="596"/>
                  </a:cubicBezTo>
                  <a:cubicBezTo>
                    <a:pt x="62" y="557"/>
                    <a:pt x="147" y="426"/>
                    <a:pt x="163" y="360"/>
                  </a:cubicBezTo>
                  <a:cubicBezTo>
                    <a:pt x="179" y="294"/>
                    <a:pt x="179" y="240"/>
                    <a:pt x="163" y="198"/>
                  </a:cubicBezTo>
                  <a:cubicBezTo>
                    <a:pt x="147" y="156"/>
                    <a:pt x="93" y="133"/>
                    <a:pt x="66" y="109"/>
                  </a:cubicBezTo>
                  <a:cubicBezTo>
                    <a:pt x="39" y="85"/>
                    <a:pt x="0" y="70"/>
                    <a:pt x="1" y="52"/>
                  </a:cubicBezTo>
                  <a:cubicBezTo>
                    <a:pt x="2" y="34"/>
                    <a:pt x="46" y="0"/>
                    <a:pt x="74" y="3"/>
                  </a:cubicBezTo>
                  <a:cubicBezTo>
                    <a:pt x="102" y="6"/>
                    <a:pt x="134" y="53"/>
                    <a:pt x="171" y="68"/>
                  </a:cubicBezTo>
                  <a:cubicBezTo>
                    <a:pt x="208" y="83"/>
                    <a:pt x="255" y="91"/>
                    <a:pt x="293" y="92"/>
                  </a:cubicBezTo>
                  <a:cubicBezTo>
                    <a:pt x="331" y="93"/>
                    <a:pt x="379" y="58"/>
                    <a:pt x="398" y="76"/>
                  </a:cubicBezTo>
                  <a:cubicBezTo>
                    <a:pt x="417" y="94"/>
                    <a:pt x="400" y="147"/>
                    <a:pt x="406" y="198"/>
                  </a:cubicBezTo>
                  <a:cubicBezTo>
                    <a:pt x="412" y="249"/>
                    <a:pt x="428" y="320"/>
                    <a:pt x="431" y="385"/>
                  </a:cubicBezTo>
                  <a:cubicBezTo>
                    <a:pt x="434" y="450"/>
                    <a:pt x="443" y="553"/>
                    <a:pt x="423" y="588"/>
                  </a:cubicBezTo>
                  <a:cubicBezTo>
                    <a:pt x="403" y="623"/>
                    <a:pt x="328" y="622"/>
                    <a:pt x="309" y="596"/>
                  </a:cubicBezTo>
                  <a:cubicBezTo>
                    <a:pt x="290" y="570"/>
                    <a:pt x="328" y="433"/>
                    <a:pt x="309" y="43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5" name="Freeform 107"/>
            <p:cNvSpPr>
              <a:spLocks/>
            </p:cNvSpPr>
            <p:nvPr/>
          </p:nvSpPr>
          <p:spPr bwMode="auto">
            <a:xfrm>
              <a:off x="4118" y="1576"/>
              <a:ext cx="281" cy="114"/>
            </a:xfrm>
            <a:custGeom>
              <a:avLst/>
              <a:gdLst>
                <a:gd name="T0" fmla="*/ 0 w 324"/>
                <a:gd name="T1" fmla="*/ 55 h 162"/>
                <a:gd name="T2" fmla="*/ 44 w 324"/>
                <a:gd name="T3" fmla="*/ 32 h 162"/>
                <a:gd name="T4" fmla="*/ 125 w 324"/>
                <a:gd name="T5" fmla="*/ 2 h 162"/>
                <a:gd name="T6" fmla="*/ 189 w 324"/>
                <a:gd name="T7" fmla="*/ 20 h 162"/>
                <a:gd name="T8" fmla="*/ 263 w 324"/>
                <a:gd name="T9" fmla="*/ 68 h 162"/>
                <a:gd name="T10" fmla="*/ 281 w 324"/>
                <a:gd name="T11" fmla="*/ 114 h 162"/>
                <a:gd name="T12" fmla="*/ 0 60000 65536"/>
                <a:gd name="T13" fmla="*/ 0 60000 65536"/>
                <a:gd name="T14" fmla="*/ 0 60000 65536"/>
                <a:gd name="T15" fmla="*/ 0 60000 65536"/>
                <a:gd name="T16" fmla="*/ 0 60000 65536"/>
                <a:gd name="T17" fmla="*/ 0 60000 65536"/>
                <a:gd name="T18" fmla="*/ 0 w 324"/>
                <a:gd name="T19" fmla="*/ 0 h 162"/>
                <a:gd name="T20" fmla="*/ 324 w 324"/>
                <a:gd name="T21" fmla="*/ 162 h 162"/>
              </a:gdLst>
              <a:ahLst/>
              <a:cxnLst>
                <a:cxn ang="T12">
                  <a:pos x="T0" y="T1"/>
                </a:cxn>
                <a:cxn ang="T13">
                  <a:pos x="T2" y="T3"/>
                </a:cxn>
                <a:cxn ang="T14">
                  <a:pos x="T4" y="T5"/>
                </a:cxn>
                <a:cxn ang="T15">
                  <a:pos x="T6" y="T7"/>
                </a:cxn>
                <a:cxn ang="T16">
                  <a:pos x="T8" y="T9"/>
                </a:cxn>
                <a:cxn ang="T17">
                  <a:pos x="T10" y="T11"/>
                </a:cxn>
              </a:cxnLst>
              <a:rect l="T18" t="T19" r="T20" b="T21"/>
              <a:pathLst>
                <a:path w="324" h="162">
                  <a:moveTo>
                    <a:pt x="0" y="78"/>
                  </a:moveTo>
                  <a:cubicBezTo>
                    <a:pt x="9" y="72"/>
                    <a:pt x="27" y="57"/>
                    <a:pt x="51" y="45"/>
                  </a:cubicBezTo>
                  <a:cubicBezTo>
                    <a:pt x="75" y="33"/>
                    <a:pt x="116" y="6"/>
                    <a:pt x="144" y="3"/>
                  </a:cubicBezTo>
                  <a:cubicBezTo>
                    <a:pt x="172" y="0"/>
                    <a:pt x="192" y="13"/>
                    <a:pt x="218" y="28"/>
                  </a:cubicBezTo>
                  <a:cubicBezTo>
                    <a:pt x="244" y="43"/>
                    <a:pt x="285" y="74"/>
                    <a:pt x="303" y="96"/>
                  </a:cubicBezTo>
                  <a:cubicBezTo>
                    <a:pt x="321" y="118"/>
                    <a:pt x="320" y="148"/>
                    <a:pt x="324" y="162"/>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grpSp>
      <p:grpSp>
        <p:nvGrpSpPr>
          <p:cNvPr id="9" name="Group 108"/>
          <p:cNvGrpSpPr>
            <a:grpSpLocks/>
          </p:cNvGrpSpPr>
          <p:nvPr/>
        </p:nvGrpSpPr>
        <p:grpSpPr bwMode="auto">
          <a:xfrm>
            <a:off x="6194425" y="2712720"/>
            <a:ext cx="2949575" cy="742950"/>
            <a:chOff x="3902" y="0"/>
            <a:chExt cx="1858" cy="468"/>
          </a:xfrm>
        </p:grpSpPr>
        <p:sp>
          <p:nvSpPr>
            <p:cNvPr id="5183" name="Line 109"/>
            <p:cNvSpPr>
              <a:spLocks noChangeShapeType="1"/>
            </p:cNvSpPr>
            <p:nvPr/>
          </p:nvSpPr>
          <p:spPr bwMode="auto">
            <a:xfrm flipV="1">
              <a:off x="4767" y="157"/>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solidFill>
                  <a:srgbClr val="000000"/>
                </a:solidFill>
              </a:endParaRPr>
            </a:p>
          </p:txBody>
        </p:sp>
        <p:sp>
          <p:nvSpPr>
            <p:cNvPr id="5184" name="Line 110"/>
            <p:cNvSpPr>
              <a:spLocks noChangeShapeType="1"/>
            </p:cNvSpPr>
            <p:nvPr/>
          </p:nvSpPr>
          <p:spPr bwMode="auto">
            <a:xfrm flipV="1">
              <a:off x="4881" y="223"/>
              <a:ext cx="361" cy="74"/>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5" name="Line 111"/>
            <p:cNvSpPr>
              <a:spLocks noChangeShapeType="1"/>
            </p:cNvSpPr>
            <p:nvPr/>
          </p:nvSpPr>
          <p:spPr bwMode="auto">
            <a:xfrm flipV="1">
              <a:off x="4709" y="0"/>
              <a:ext cx="279" cy="255"/>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6" name="Line 112"/>
            <p:cNvSpPr>
              <a:spLocks noChangeShapeType="1"/>
            </p:cNvSpPr>
            <p:nvPr/>
          </p:nvSpPr>
          <p:spPr bwMode="auto">
            <a:xfrm flipV="1">
              <a:off x="5310" y="328"/>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7" name="Line 113"/>
            <p:cNvSpPr>
              <a:spLocks noChangeShapeType="1"/>
            </p:cNvSpPr>
            <p:nvPr/>
          </p:nvSpPr>
          <p:spPr bwMode="auto">
            <a:xfrm flipV="1">
              <a:off x="5424" y="410"/>
              <a:ext cx="336" cy="5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8" name="Line 114"/>
            <p:cNvSpPr>
              <a:spLocks noChangeShapeType="1"/>
            </p:cNvSpPr>
            <p:nvPr/>
          </p:nvSpPr>
          <p:spPr bwMode="auto">
            <a:xfrm flipV="1">
              <a:off x="5252" y="213"/>
              <a:ext cx="230" cy="21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9" name="Line 115"/>
            <p:cNvSpPr>
              <a:spLocks noChangeShapeType="1"/>
            </p:cNvSpPr>
            <p:nvPr/>
          </p:nvSpPr>
          <p:spPr bwMode="auto">
            <a:xfrm flipV="1">
              <a:off x="4002" y="0"/>
              <a:ext cx="213" cy="17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90" name="Line 116"/>
            <p:cNvSpPr>
              <a:spLocks noChangeShapeType="1"/>
            </p:cNvSpPr>
            <p:nvPr/>
          </p:nvSpPr>
          <p:spPr bwMode="auto">
            <a:xfrm flipV="1">
              <a:off x="3902" y="0"/>
              <a:ext cx="41" cy="156"/>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grpSp>
      <p:grpSp>
        <p:nvGrpSpPr>
          <p:cNvPr id="10" name="Group 117"/>
          <p:cNvGrpSpPr>
            <a:grpSpLocks/>
          </p:cNvGrpSpPr>
          <p:nvPr/>
        </p:nvGrpSpPr>
        <p:grpSpPr bwMode="auto">
          <a:xfrm flipH="1">
            <a:off x="0" y="2712720"/>
            <a:ext cx="2949575" cy="742950"/>
            <a:chOff x="3888" y="136"/>
            <a:chExt cx="1858" cy="468"/>
          </a:xfrm>
        </p:grpSpPr>
        <p:sp>
          <p:nvSpPr>
            <p:cNvPr id="5175" name="Line 118"/>
            <p:cNvSpPr>
              <a:spLocks noChangeShapeType="1"/>
            </p:cNvSpPr>
            <p:nvPr/>
          </p:nvSpPr>
          <p:spPr bwMode="auto">
            <a:xfrm flipV="1">
              <a:off x="4753" y="293"/>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solidFill>
                  <a:srgbClr val="000000"/>
                </a:solidFill>
              </a:endParaRPr>
            </a:p>
          </p:txBody>
        </p:sp>
        <p:sp>
          <p:nvSpPr>
            <p:cNvPr id="5176" name="Line 119"/>
            <p:cNvSpPr>
              <a:spLocks noChangeShapeType="1"/>
            </p:cNvSpPr>
            <p:nvPr/>
          </p:nvSpPr>
          <p:spPr bwMode="auto">
            <a:xfrm flipV="1">
              <a:off x="4867" y="359"/>
              <a:ext cx="361" cy="74"/>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7" name="Line 120"/>
            <p:cNvSpPr>
              <a:spLocks noChangeShapeType="1"/>
            </p:cNvSpPr>
            <p:nvPr/>
          </p:nvSpPr>
          <p:spPr bwMode="auto">
            <a:xfrm flipV="1">
              <a:off x="4695" y="136"/>
              <a:ext cx="279" cy="255"/>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8" name="Line 121"/>
            <p:cNvSpPr>
              <a:spLocks noChangeShapeType="1"/>
            </p:cNvSpPr>
            <p:nvPr/>
          </p:nvSpPr>
          <p:spPr bwMode="auto">
            <a:xfrm flipV="1">
              <a:off x="5296" y="464"/>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9" name="Line 122"/>
            <p:cNvSpPr>
              <a:spLocks noChangeShapeType="1"/>
            </p:cNvSpPr>
            <p:nvPr/>
          </p:nvSpPr>
          <p:spPr bwMode="auto">
            <a:xfrm flipV="1">
              <a:off x="5410" y="546"/>
              <a:ext cx="336" cy="5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0" name="Line 123"/>
            <p:cNvSpPr>
              <a:spLocks noChangeShapeType="1"/>
            </p:cNvSpPr>
            <p:nvPr/>
          </p:nvSpPr>
          <p:spPr bwMode="auto">
            <a:xfrm flipV="1">
              <a:off x="5238" y="349"/>
              <a:ext cx="230" cy="21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1" name="Line 124"/>
            <p:cNvSpPr>
              <a:spLocks noChangeShapeType="1"/>
            </p:cNvSpPr>
            <p:nvPr/>
          </p:nvSpPr>
          <p:spPr bwMode="auto">
            <a:xfrm flipV="1">
              <a:off x="3988" y="136"/>
              <a:ext cx="213" cy="17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2" name="Line 125"/>
            <p:cNvSpPr>
              <a:spLocks noChangeShapeType="1"/>
            </p:cNvSpPr>
            <p:nvPr/>
          </p:nvSpPr>
          <p:spPr bwMode="auto">
            <a:xfrm flipV="1">
              <a:off x="3888" y="136"/>
              <a:ext cx="41" cy="156"/>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grpSp>
      <p:grpSp>
        <p:nvGrpSpPr>
          <p:cNvPr id="11" name="Group 126"/>
          <p:cNvGrpSpPr>
            <a:grpSpLocks/>
          </p:cNvGrpSpPr>
          <p:nvPr/>
        </p:nvGrpSpPr>
        <p:grpSpPr bwMode="auto">
          <a:xfrm>
            <a:off x="7123113" y="4866958"/>
            <a:ext cx="1668462" cy="742950"/>
            <a:chOff x="4709" y="1448"/>
            <a:chExt cx="1051" cy="468"/>
          </a:xfrm>
        </p:grpSpPr>
        <p:sp>
          <p:nvSpPr>
            <p:cNvPr id="5169" name="Line 127"/>
            <p:cNvSpPr>
              <a:spLocks noChangeShapeType="1"/>
            </p:cNvSpPr>
            <p:nvPr/>
          </p:nvSpPr>
          <p:spPr bwMode="auto">
            <a:xfrm flipV="1">
              <a:off x="4767" y="1605"/>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solidFill>
                  <a:srgbClr val="000000"/>
                </a:solidFill>
              </a:endParaRPr>
            </a:p>
          </p:txBody>
        </p:sp>
        <p:sp>
          <p:nvSpPr>
            <p:cNvPr id="5170" name="Line 128"/>
            <p:cNvSpPr>
              <a:spLocks noChangeShapeType="1"/>
            </p:cNvSpPr>
            <p:nvPr/>
          </p:nvSpPr>
          <p:spPr bwMode="auto">
            <a:xfrm flipV="1">
              <a:off x="4881" y="1671"/>
              <a:ext cx="361" cy="74"/>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1" name="Line 129"/>
            <p:cNvSpPr>
              <a:spLocks noChangeShapeType="1"/>
            </p:cNvSpPr>
            <p:nvPr/>
          </p:nvSpPr>
          <p:spPr bwMode="auto">
            <a:xfrm flipV="1">
              <a:off x="4709" y="1448"/>
              <a:ext cx="279" cy="255"/>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2" name="Line 130"/>
            <p:cNvSpPr>
              <a:spLocks noChangeShapeType="1"/>
            </p:cNvSpPr>
            <p:nvPr/>
          </p:nvSpPr>
          <p:spPr bwMode="auto">
            <a:xfrm flipV="1">
              <a:off x="5310" y="1776"/>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3" name="Line 131"/>
            <p:cNvSpPr>
              <a:spLocks noChangeShapeType="1"/>
            </p:cNvSpPr>
            <p:nvPr/>
          </p:nvSpPr>
          <p:spPr bwMode="auto">
            <a:xfrm flipV="1">
              <a:off x="5424" y="1858"/>
              <a:ext cx="336" cy="5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4" name="Line 132"/>
            <p:cNvSpPr>
              <a:spLocks noChangeShapeType="1"/>
            </p:cNvSpPr>
            <p:nvPr/>
          </p:nvSpPr>
          <p:spPr bwMode="auto">
            <a:xfrm flipV="1">
              <a:off x="5252" y="1661"/>
              <a:ext cx="230" cy="21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grpSp>
      <p:sp>
        <p:nvSpPr>
          <p:cNvPr id="307333" name="Line 133"/>
          <p:cNvSpPr>
            <a:spLocks noChangeShapeType="1"/>
          </p:cNvSpPr>
          <p:nvPr/>
        </p:nvSpPr>
        <p:spPr bwMode="auto">
          <a:xfrm>
            <a:off x="2768600" y="4574858"/>
            <a:ext cx="504825" cy="0"/>
          </a:xfrm>
          <a:prstGeom prst="line">
            <a:avLst/>
          </a:prstGeom>
          <a:noFill/>
          <a:ln w="76200">
            <a:solidFill>
              <a:srgbClr val="CC00CC"/>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334" name="Line 134"/>
          <p:cNvSpPr>
            <a:spLocks noChangeShapeType="1"/>
          </p:cNvSpPr>
          <p:nvPr/>
        </p:nvSpPr>
        <p:spPr bwMode="auto">
          <a:xfrm flipH="1" flipV="1">
            <a:off x="6008688" y="4574858"/>
            <a:ext cx="504825" cy="0"/>
          </a:xfrm>
          <a:prstGeom prst="line">
            <a:avLst/>
          </a:prstGeom>
          <a:noFill/>
          <a:ln w="76200">
            <a:solidFill>
              <a:srgbClr val="CC00CC"/>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335" name="Line 135"/>
          <p:cNvSpPr>
            <a:spLocks noChangeShapeType="1"/>
          </p:cNvSpPr>
          <p:nvPr/>
        </p:nvSpPr>
        <p:spPr bwMode="auto">
          <a:xfrm flipV="1">
            <a:off x="450850" y="4471496"/>
            <a:ext cx="8370888" cy="31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336" name="Rectangle 136"/>
          <p:cNvSpPr>
            <a:spLocks noChangeArrowheads="1"/>
          </p:cNvSpPr>
          <p:nvPr/>
        </p:nvSpPr>
        <p:spPr bwMode="auto">
          <a:xfrm>
            <a:off x="3751263" y="4720908"/>
            <a:ext cx="19796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b="1">
                <a:solidFill>
                  <a:srgbClr val="000000"/>
                </a:solidFill>
                <a:latin typeface="Bookman Old Style" pitchFamily="18" charset="0"/>
              </a:rPr>
              <a:t>② </a:t>
            </a:r>
            <a:r>
              <a:rPr lang="en-US" altLang="ja-JP" b="1" i="1">
                <a:solidFill>
                  <a:srgbClr val="00CC99"/>
                </a:solidFill>
                <a:latin typeface="Bookman Old Style" pitchFamily="18" charset="0"/>
              </a:rPr>
              <a:t>F</a:t>
            </a:r>
            <a:r>
              <a:rPr lang="en-US" altLang="ja-JP" b="1" baseline="-25000">
                <a:solidFill>
                  <a:srgbClr val="00CC99"/>
                </a:solidFill>
              </a:rPr>
              <a:t> 2 </a:t>
            </a:r>
            <a:r>
              <a:rPr lang="en-US" altLang="ja-JP" b="1">
                <a:solidFill>
                  <a:srgbClr val="000000"/>
                </a:solidFill>
              </a:rPr>
              <a:t>= </a:t>
            </a:r>
            <a:r>
              <a:rPr lang="en-US" altLang="ja-JP" b="1" i="1">
                <a:solidFill>
                  <a:srgbClr val="FF0000"/>
                </a:solidFill>
                <a:latin typeface="Bookman Old Style" pitchFamily="18" charset="0"/>
              </a:rPr>
              <a:t>F</a:t>
            </a:r>
            <a:r>
              <a:rPr lang="en-US" altLang="ja-JP" b="1" i="1" baseline="-25000">
                <a:solidFill>
                  <a:srgbClr val="FF0000"/>
                </a:solidFill>
                <a:latin typeface="Bookman Old Style" pitchFamily="18" charset="0"/>
              </a:rPr>
              <a:t> </a:t>
            </a:r>
            <a:r>
              <a:rPr lang="en-US" altLang="ja-JP" b="1" baseline="-25000">
                <a:solidFill>
                  <a:srgbClr val="FF0000"/>
                </a:solidFill>
              </a:rPr>
              <a:t>1</a:t>
            </a:r>
          </a:p>
        </p:txBody>
      </p:sp>
      <p:sp>
        <p:nvSpPr>
          <p:cNvPr id="307337" name="Line 137"/>
          <p:cNvSpPr>
            <a:spLocks noChangeShapeType="1"/>
          </p:cNvSpPr>
          <p:nvPr/>
        </p:nvSpPr>
        <p:spPr bwMode="auto">
          <a:xfrm>
            <a:off x="1789113" y="4941570"/>
            <a:ext cx="1185862" cy="0"/>
          </a:xfrm>
          <a:prstGeom prst="line">
            <a:avLst/>
          </a:prstGeom>
          <a:noFill/>
          <a:ln w="28575">
            <a:solidFill>
              <a:srgbClr val="FF66FF"/>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338" name="Line 138"/>
          <p:cNvSpPr>
            <a:spLocks noChangeShapeType="1"/>
          </p:cNvSpPr>
          <p:nvPr/>
        </p:nvSpPr>
        <p:spPr bwMode="auto">
          <a:xfrm>
            <a:off x="1789113" y="5030470"/>
            <a:ext cx="1185862" cy="0"/>
          </a:xfrm>
          <a:prstGeom prst="line">
            <a:avLst/>
          </a:prstGeom>
          <a:noFill/>
          <a:ln w="28575">
            <a:solidFill>
              <a:srgbClr val="FF66FF"/>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339" name="Line 139"/>
          <p:cNvSpPr>
            <a:spLocks noChangeShapeType="1"/>
          </p:cNvSpPr>
          <p:nvPr/>
        </p:nvSpPr>
        <p:spPr bwMode="auto">
          <a:xfrm>
            <a:off x="6538913" y="4911408"/>
            <a:ext cx="1185862" cy="0"/>
          </a:xfrm>
          <a:prstGeom prst="line">
            <a:avLst/>
          </a:prstGeom>
          <a:noFill/>
          <a:ln w="28575">
            <a:solidFill>
              <a:srgbClr val="FF66FF"/>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340" name="Line 140"/>
          <p:cNvSpPr>
            <a:spLocks noChangeShapeType="1"/>
          </p:cNvSpPr>
          <p:nvPr/>
        </p:nvSpPr>
        <p:spPr bwMode="auto">
          <a:xfrm>
            <a:off x="6538913" y="5000308"/>
            <a:ext cx="1185862" cy="0"/>
          </a:xfrm>
          <a:prstGeom prst="line">
            <a:avLst/>
          </a:prstGeom>
          <a:noFill/>
          <a:ln w="28575">
            <a:solidFill>
              <a:srgbClr val="FF66FF"/>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341" name="Rectangle 141"/>
          <p:cNvSpPr>
            <a:spLocks noChangeArrowheads="1"/>
          </p:cNvSpPr>
          <p:nvPr/>
        </p:nvSpPr>
        <p:spPr bwMode="auto">
          <a:xfrm>
            <a:off x="190500" y="4720908"/>
            <a:ext cx="10080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a:solidFill>
                  <a:srgbClr val="FF66FF"/>
                </a:solidFill>
              </a:rPr>
              <a:t>???</a:t>
            </a:r>
          </a:p>
        </p:txBody>
      </p:sp>
      <p:sp>
        <p:nvSpPr>
          <p:cNvPr id="147" name="Rectangle 100">
            <a:extLst>
              <a:ext uri="{FF2B5EF4-FFF2-40B4-BE49-F238E27FC236}">
                <a16:creationId xmlns:a16="http://schemas.microsoft.com/office/drawing/2014/main" id="{9176C165-72C5-43A2-AD53-8E4746B57104}"/>
              </a:ext>
            </a:extLst>
          </p:cNvPr>
          <p:cNvSpPr>
            <a:spLocks noChangeArrowheads="1"/>
          </p:cNvSpPr>
          <p:nvPr/>
        </p:nvSpPr>
        <p:spPr bwMode="auto">
          <a:xfrm>
            <a:off x="-14613" y="-28749"/>
            <a:ext cx="910622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dirty="0">
                <a:solidFill>
                  <a:srgbClr val="0000FF"/>
                </a:solidFill>
              </a:rPr>
              <a:t>ここで班別討論を行います。  </a:t>
            </a:r>
            <a:r>
              <a:rPr lang="ja-JP" altLang="en-US" dirty="0"/>
              <a:t>数人の班で話合いができるように設定しますので、各自</a:t>
            </a:r>
            <a:r>
              <a:rPr lang="en-US" altLang="ja-JP" dirty="0"/>
              <a:t>video </a:t>
            </a:r>
            <a:r>
              <a:rPr lang="ja-JP" altLang="en-US" dirty="0"/>
              <a:t>を</a:t>
            </a:r>
            <a:r>
              <a:rPr lang="en-US" altLang="ja-JP" dirty="0"/>
              <a:t>on</a:t>
            </a:r>
            <a:r>
              <a:rPr lang="ja-JP" altLang="en-US" dirty="0"/>
              <a:t>、</a:t>
            </a:r>
            <a:r>
              <a:rPr lang="en-US" altLang="ja-JP" dirty="0"/>
              <a:t>mute</a:t>
            </a:r>
            <a:r>
              <a:rPr lang="ja-JP" altLang="en-US" dirty="0"/>
              <a:t>を解除して話合ってください。テーマは</a:t>
            </a:r>
            <a:r>
              <a:rPr lang="ja-JP" altLang="en-US" dirty="0">
                <a:solidFill>
                  <a:srgbClr val="9900CC"/>
                </a:solidFill>
              </a:rPr>
              <a:t>「クイズ</a:t>
            </a:r>
            <a:r>
              <a:rPr lang="en-US" altLang="ja-JP" dirty="0">
                <a:solidFill>
                  <a:srgbClr val="9900CC"/>
                </a:solidFill>
              </a:rPr>
              <a:t>1, 2</a:t>
            </a:r>
            <a:r>
              <a:rPr lang="ja-JP" altLang="en-US" dirty="0">
                <a:solidFill>
                  <a:srgbClr val="9900CC"/>
                </a:solidFill>
              </a:rPr>
              <a:t>」</a:t>
            </a:r>
            <a:r>
              <a:rPr lang="ja-JP" altLang="en-US" dirty="0"/>
              <a:t>です。</a:t>
            </a:r>
            <a:endParaRPr lang="en-US" altLang="ja-JP" dirty="0">
              <a:solidFill>
                <a:srgbClr val="0000FF"/>
              </a:solidFill>
            </a:endParaRPr>
          </a:p>
        </p:txBody>
      </p:sp>
      <p:sp>
        <p:nvSpPr>
          <p:cNvPr id="150" name="Rectangle 100">
            <a:extLst>
              <a:ext uri="{FF2B5EF4-FFF2-40B4-BE49-F238E27FC236}">
                <a16:creationId xmlns:a16="http://schemas.microsoft.com/office/drawing/2014/main" id="{94CA0017-84AD-4698-9F8A-A32C08F808A5}"/>
              </a:ext>
            </a:extLst>
          </p:cNvPr>
          <p:cNvSpPr>
            <a:spLocks noChangeArrowheads="1"/>
          </p:cNvSpPr>
          <p:nvPr/>
        </p:nvSpPr>
        <p:spPr bwMode="auto">
          <a:xfrm>
            <a:off x="0" y="1364305"/>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en-US" altLang="ja-JP" dirty="0"/>
              <a:t>15</a:t>
            </a:r>
            <a:r>
              <a:rPr lang="ja-JP" altLang="en-US" dirty="0"/>
              <a:t>分後に全体講義に戻ります。終わったら、通信の負荷を軽減するため、</a:t>
            </a:r>
            <a:r>
              <a:rPr lang="ja-JP" altLang="en-US" dirty="0">
                <a:solidFill>
                  <a:srgbClr val="9900CC"/>
                </a:solidFill>
              </a:rPr>
              <a:t>各自、</a:t>
            </a:r>
            <a:r>
              <a:rPr lang="en-US" altLang="ja-JP" dirty="0">
                <a:solidFill>
                  <a:srgbClr val="9900CC"/>
                </a:solidFill>
              </a:rPr>
              <a:t>mute</a:t>
            </a:r>
            <a:r>
              <a:rPr lang="ja-JP" altLang="en-US" dirty="0">
                <a:solidFill>
                  <a:srgbClr val="9900CC"/>
                </a:solidFill>
              </a:rPr>
              <a:t>にし、</a:t>
            </a:r>
            <a:r>
              <a:rPr lang="en-US" altLang="ja-JP" dirty="0">
                <a:solidFill>
                  <a:srgbClr val="9900CC"/>
                </a:solidFill>
              </a:rPr>
              <a:t>video </a:t>
            </a:r>
            <a:r>
              <a:rPr lang="ja-JP" altLang="en-US" dirty="0">
                <a:solidFill>
                  <a:srgbClr val="9900CC"/>
                </a:solidFill>
              </a:rPr>
              <a:t>を</a:t>
            </a:r>
            <a:r>
              <a:rPr lang="en-US" altLang="ja-JP" dirty="0">
                <a:solidFill>
                  <a:srgbClr val="9900CC"/>
                </a:solidFill>
              </a:rPr>
              <a:t>off</a:t>
            </a:r>
            <a:r>
              <a:rPr lang="ja-JP" altLang="en-US" dirty="0">
                <a:solidFill>
                  <a:srgbClr val="9900CC"/>
                </a:solidFill>
              </a:rPr>
              <a:t>にしてください。</a:t>
            </a:r>
            <a:endParaRPr lang="en-US" altLang="ja-JP" dirty="0">
              <a:solidFill>
                <a:srgbClr val="9900CC"/>
              </a:solidFill>
            </a:endParaRPr>
          </a:p>
        </p:txBody>
      </p:sp>
    </p:spTree>
    <p:extLst>
      <p:ext uri="{BB962C8B-B14F-4D97-AF65-F5344CB8AC3E}">
        <p14:creationId xmlns:p14="http://schemas.microsoft.com/office/powerpoint/2010/main" val="9095446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0" presetClass="path" presetSubtype="0" repeatCount="indefinite" accel="50000" decel="50000" autoRev="1" fill="hold" nodeType="clickEffect">
                                  <p:stCondLst>
                                    <p:cond delay="0"/>
                                  </p:stCondLst>
                                  <p:endCondLst>
                                    <p:cond evt="onNext" delay="0">
                                      <p:tgtEl>
                                        <p:sldTgt/>
                                      </p:tgtEl>
                                    </p:cond>
                                  </p:endCondLst>
                                  <p:childTnLst>
                                    <p:animMotion origin="layout" path="M -0.00018 0.00278 C 0.00399 0.00255 0.00833 0.00232 0.01076 0.00139 C 0.01319 0.00047 0.01215 -0.00208 0.01493 -0.00278 C 0.0177 -0.00347 0.02448 -0.00324 0.02708 -0.00231 C 0.02968 -0.00139 0.02882 0.00139 0.03055 0.00209 C 0.03229 0.00278 0.03507 0.00232 0.03784 0.00209 " pathEditMode="relative" rAng="0" ptsTypes="AAAAAA">
                                      <p:cBhvr>
                                        <p:cTn id="22" dur="2000" fill="hold"/>
                                        <p:tgtEl>
                                          <p:spTgt spid="2"/>
                                        </p:tgtEl>
                                        <p:attrNameLst>
                                          <p:attrName>ppt_x</p:attrName>
                                          <p:attrName>ppt_y</p:attrName>
                                        </p:attrNameLst>
                                      </p:cBhvr>
                                      <p:rCtr x="1892" y="-301"/>
                                    </p:animMotion>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35" presetClass="emph" presetSubtype="0" repeatCount="indefinite" fill="hold" nodeType="withEffect">
                                  <p:stCondLst>
                                    <p:cond delay="0"/>
                                  </p:stCondLst>
                                  <p:childTnLst>
                                    <p:anim calcmode="discrete" valueType="str">
                                      <p:cBhvr>
                                        <p:cTn id="28" dur="1000" fill="hold"/>
                                        <p:tgtEl>
                                          <p:spTgt spid="9"/>
                                        </p:tgtEl>
                                        <p:attrNameLst>
                                          <p:attrName>style.visibility</p:attrName>
                                        </p:attrNameLst>
                                      </p:cBhvr>
                                      <p:tavLst>
                                        <p:tav tm="0">
                                          <p:val>
                                            <p:strVal val="hidden"/>
                                          </p:val>
                                        </p:tav>
                                        <p:tav tm="50000">
                                          <p:val>
                                            <p:strVal val="visible"/>
                                          </p:val>
                                        </p:tav>
                                      </p:tavLst>
                                    </p:anim>
                                  </p:childTnLst>
                                </p:cTn>
                              </p:par>
                              <p:par>
                                <p:cTn id="29" presetID="35" presetClass="emph" presetSubtype="0" repeatCount="indefinite" fill="hold" nodeType="withEffect">
                                  <p:stCondLst>
                                    <p:cond delay="0"/>
                                  </p:stCondLst>
                                  <p:childTnLst>
                                    <p:anim calcmode="discrete" valueType="str">
                                      <p:cBhvr>
                                        <p:cTn id="30" dur="1000" fill="hold"/>
                                        <p:tgtEl>
                                          <p:spTgt spid="10"/>
                                        </p:tgtEl>
                                        <p:attrNameLst>
                                          <p:attrName>style.visibility</p:attrName>
                                        </p:attrNameLst>
                                      </p:cBhvr>
                                      <p:tavLst>
                                        <p:tav tm="0">
                                          <p:val>
                                            <p:strVal val="hidden"/>
                                          </p:val>
                                        </p:tav>
                                        <p:tav tm="50000">
                                          <p:val>
                                            <p:strVal val="visible"/>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
                                        </p:tgtEl>
                                        <p:attrNameLst>
                                          <p:attrName>style.visibility</p:attrName>
                                        </p:attrNameLst>
                                      </p:cBhvr>
                                      <p:to>
                                        <p:strVal val="visible"/>
                                      </p:to>
                                    </p:set>
                                  </p:childTnLst>
                                </p:cTn>
                              </p:par>
                              <p:par>
                                <p:cTn id="45" presetID="0" presetClass="path" presetSubtype="0" repeatCount="indefinite" fill="hold" nodeType="withEffect">
                                  <p:stCondLst>
                                    <p:cond delay="0"/>
                                  </p:stCondLst>
                                  <p:endCondLst>
                                    <p:cond evt="onNext" delay="0">
                                      <p:tgtEl>
                                        <p:sldTgt/>
                                      </p:tgtEl>
                                    </p:cond>
                                  </p:endCondLst>
                                  <p:childTnLst>
                                    <p:animMotion origin="layout" path="M -2.22222E-6 0.00532 C -0.00034 0.00509 -0.00208 -0.02871 -0.00208 -0.02848 C -0.00208 -0.02871 -0.00087 0.00486 -0.00017 0.00486 C 0.00052 0.00509 0.00226 -0.02801 0.00174 -0.02801 C 0.00139 -0.02801 -0.00173 0.00486 -0.00208 0.00462 C -0.00243 0.00462 -0.00052 -0.02848 -0.00017 -0.02825 C 0.00018 -0.02825 -2.22222E-6 -0.00186 -2.22222E-6 0.00532 Z " pathEditMode="relative" rAng="0" ptsTypes="AAAAAAA">
                                      <p:cBhvr>
                                        <p:cTn id="46" dur="1000" fill="hold"/>
                                        <p:tgtEl>
                                          <p:spTgt spid="3"/>
                                        </p:tgtEl>
                                        <p:attrNameLst>
                                          <p:attrName>ppt_x</p:attrName>
                                          <p:attrName>ppt_y</p:attrName>
                                        </p:attrNameLst>
                                      </p:cBhvr>
                                      <p:rCtr x="-35" y="-1713"/>
                                    </p:animMotion>
                                  </p:childTnLst>
                                </p:cTn>
                              </p:par>
                              <p:par>
                                <p:cTn id="47" presetID="0" presetClass="path" presetSubtype="0" repeatCount="indefinite" fill="hold" nodeType="withEffect">
                                  <p:stCondLst>
                                    <p:cond delay="0"/>
                                  </p:stCondLst>
                                  <p:endCondLst>
                                    <p:cond evt="onNext" delay="0">
                                      <p:tgtEl>
                                        <p:sldTgt/>
                                      </p:tgtEl>
                                    </p:cond>
                                  </p:endCondLst>
                                  <p:childTnLst>
                                    <p:animMotion origin="layout" path="M 0.00035 0.00208 C 0.00052 0.00231 -0.00017 -0.00903 -0.00052 -0.00903 C -0.00087 -0.00903 -0.00174 0.00208 -0.00208 0.00231 C -0.0026 0.00277 -0.00295 -0.00718 -0.00295 -0.00695 C -0.00313 -0.00741 -0.00226 0.00208 -0.0026 0.00185 C -0.00278 0.00162 -0.00399 -0.00857 -0.00417 -0.00857 C -0.00417 -0.00834 -0.00399 0.00208 -0.00347 0.00185 C -0.00295 0.00162 -0.00156 -0.00996 -0.00087 -0.00996 C -0.00035 -0.00996 0.00017 0.00185 0.00035 0.00208 Z " pathEditMode="relative" rAng="0" ptsTypes="AAAAAAAAA">
                                      <p:cBhvr>
                                        <p:cTn id="48" dur="1000" fill="hold"/>
                                        <p:tgtEl>
                                          <p:spTgt spid="5"/>
                                        </p:tgtEl>
                                        <p:attrNameLst>
                                          <p:attrName>ppt_x</p:attrName>
                                          <p:attrName>ppt_y</p:attrName>
                                        </p:attrNameLst>
                                      </p:cBhvr>
                                      <p:rCtr x="-226" y="-602"/>
                                    </p:animMotion>
                                  </p:childTnLst>
                                </p:cTn>
                              </p:par>
                              <p:par>
                                <p:cTn id="49" presetID="64" presetClass="path" presetSubtype="0" repeatCount="indefinite" decel="50000" autoRev="1" fill="hold" nodeType="withEffect">
                                  <p:stCondLst>
                                    <p:cond delay="0"/>
                                  </p:stCondLst>
                                  <p:endCondLst>
                                    <p:cond evt="onNext" delay="0">
                                      <p:tgtEl>
                                        <p:sldTgt/>
                                      </p:tgtEl>
                                    </p:cond>
                                  </p:endCondLst>
                                  <p:childTnLst>
                                    <p:animMotion origin="layout" path="M 1.66667E-6 0.00579 L 1.66667E-6 -2.59259E-6 " pathEditMode="relative" rAng="0" ptsTypes="AA">
                                      <p:cBhvr>
                                        <p:cTn id="50" dur="500" fill="hold"/>
                                        <p:tgtEl>
                                          <p:spTgt spid="6"/>
                                        </p:tgtEl>
                                        <p:attrNameLst>
                                          <p:attrName>ppt_x</p:attrName>
                                          <p:attrName>ppt_y</p:attrName>
                                        </p:attrNameLst>
                                      </p:cBhvr>
                                      <p:rCtr x="0" y="-301"/>
                                    </p:animMotion>
                                  </p:childTnLst>
                                </p:cTn>
                              </p:par>
                              <p:par>
                                <p:cTn id="51" presetID="0" presetClass="path" presetSubtype="0" repeatCount="indefinite" accel="50000" fill="hold" nodeType="withEffect">
                                  <p:stCondLst>
                                    <p:cond delay="0"/>
                                  </p:stCondLst>
                                  <p:endCondLst>
                                    <p:cond evt="onNext" delay="0">
                                      <p:tgtEl>
                                        <p:sldTgt/>
                                      </p:tgtEl>
                                    </p:cond>
                                  </p:endCondLst>
                                  <p:childTnLst>
                                    <p:animMotion origin="layout" path="M 5.55556E-7 4.44444E-6 C 0.00503 0.00046 -0.00295 -0.00973 -0.00451 -0.00926 C -0.00608 -0.0088 -0.00729 0.00277 -0.00903 0.00231 C -0.01076 0.00185 -0.01267 -0.01088 -0.01458 -0.01088 C -0.01667 -0.01088 -0.01927 0.00185 -0.02118 0.00231 C -0.02292 0.00277 -0.02379 -0.0088 -0.02535 -0.00926 C -0.02691 -0.00973 -0.02934 0.00115 -0.03073 0.00069 C -0.03212 0.00046 -0.03906 -0.01112 -0.03403 -0.01088 C -0.02899 -0.01042 -0.00486 -0.00047 5.55556E-7 4.44444E-6 Z " pathEditMode="relative" rAng="0" ptsTypes="AAAAAAAAA">
                                      <p:cBhvr>
                                        <p:cTn id="52" dur="1000" fill="hold"/>
                                        <p:tgtEl>
                                          <p:spTgt spid="8"/>
                                        </p:tgtEl>
                                        <p:attrNameLst>
                                          <p:attrName>ppt_x</p:attrName>
                                          <p:attrName>ppt_y</p:attrName>
                                        </p:attrNameLst>
                                      </p:cBhvr>
                                      <p:rCtr x="-1719" y="-440"/>
                                    </p:animMotion>
                                  </p:childTnLst>
                                </p:cTn>
                              </p:par>
                              <p:par>
                                <p:cTn id="53" presetID="1" presetClass="exit" presetSubtype="0" fill="hold" nodeType="withEffect">
                                  <p:stCondLst>
                                    <p:cond delay="0"/>
                                  </p:stCondLst>
                                  <p:childTnLst>
                                    <p:set>
                                      <p:cBhvr>
                                        <p:cTn id="54" dur="1" fill="hold">
                                          <p:stCondLst>
                                            <p:cond delay="0"/>
                                          </p:stCondLst>
                                        </p:cTn>
                                        <p:tgtEl>
                                          <p:spTgt spid="10"/>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9"/>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11"/>
                                        </p:tgtEl>
                                        <p:attrNameLst>
                                          <p:attrName>style.visibility</p:attrName>
                                        </p:attrNameLst>
                                      </p:cBhvr>
                                      <p:to>
                                        <p:strVal val="visible"/>
                                      </p:to>
                                    </p:set>
                                  </p:childTnLst>
                                </p:cTn>
                              </p:par>
                              <p:par>
                                <p:cTn id="59" presetID="35" presetClass="emph" presetSubtype="0" repeatCount="indefinite" fill="hold" nodeType="withEffect">
                                  <p:stCondLst>
                                    <p:cond delay="0"/>
                                  </p:stCondLst>
                                  <p:endCondLst>
                                    <p:cond evt="onNext" delay="0">
                                      <p:tgtEl>
                                        <p:sldTgt/>
                                      </p:tgtEl>
                                    </p:cond>
                                  </p:endCondLst>
                                  <p:childTnLst>
                                    <p:anim calcmode="discrete" valueType="str">
                                      <p:cBhvr>
                                        <p:cTn id="60" dur="500" fill="hold"/>
                                        <p:tgtEl>
                                          <p:spTgt spid="11"/>
                                        </p:tgtEl>
                                        <p:attrNameLst>
                                          <p:attrName>style.visibility</p:attrName>
                                        </p:attrNameLst>
                                      </p:cBhvr>
                                      <p:tavLst>
                                        <p:tav tm="0">
                                          <p:val>
                                            <p:strVal val="hidden"/>
                                          </p:val>
                                        </p:tav>
                                        <p:tav tm="50000">
                                          <p:val>
                                            <p:strVal val="visible"/>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0728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0728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0728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07286"/>
                                        </p:tgtEl>
                                        <p:attrNameLst>
                                          <p:attrName>style.visibility</p:attrName>
                                        </p:attrNameLst>
                                      </p:cBhvr>
                                      <p:to>
                                        <p:strVal val="visible"/>
                                      </p:to>
                                    </p:set>
                                  </p:childTnLst>
                                </p:cTn>
                              </p:par>
                              <p:par>
                                <p:cTn id="71" presetID="1" presetClass="exit" presetSubtype="0" fill="hold" nodeType="withEffect">
                                  <p:stCondLst>
                                    <p:cond delay="0"/>
                                  </p:stCondLst>
                                  <p:childTnLst>
                                    <p:set>
                                      <p:cBhvr>
                                        <p:cTn id="72" dur="1" fill="hold">
                                          <p:stCondLst>
                                            <p:cond delay="0"/>
                                          </p:stCondLst>
                                        </p:cTn>
                                        <p:tgtEl>
                                          <p:spTgt spid="11"/>
                                        </p:tgtEl>
                                        <p:attrNameLst>
                                          <p:attrName>style.visibility</p:attrName>
                                        </p:attrNameLst>
                                      </p:cBhvr>
                                      <p:to>
                                        <p:strVal val="hidden"/>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307287"/>
                                        </p:tgtEl>
                                        <p:attrNameLst>
                                          <p:attrName>style.visibility</p:attrName>
                                        </p:attrNameLst>
                                      </p:cBhvr>
                                      <p:to>
                                        <p:strVal val="visible"/>
                                      </p:to>
                                    </p:set>
                                    <p:animEffect transition="in" filter="wipe(left)">
                                      <p:cBhvr>
                                        <p:cTn id="77" dur="500"/>
                                        <p:tgtEl>
                                          <p:spTgt spid="30728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307288"/>
                                        </p:tgtEl>
                                        <p:attrNameLst>
                                          <p:attrName>style.visibility</p:attrName>
                                        </p:attrNameLst>
                                      </p:cBhvr>
                                      <p:to>
                                        <p:strVal val="visible"/>
                                      </p:to>
                                    </p:set>
                                    <p:animEffect transition="in" filter="wipe(left)">
                                      <p:cBhvr>
                                        <p:cTn id="82" dur="500"/>
                                        <p:tgtEl>
                                          <p:spTgt spid="30728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307289"/>
                                        </p:tgtEl>
                                        <p:attrNameLst>
                                          <p:attrName>style.visibility</p:attrName>
                                        </p:attrNameLst>
                                      </p:cBhvr>
                                      <p:to>
                                        <p:strVal val="visible"/>
                                      </p:to>
                                    </p:set>
                                    <p:animEffect transition="in" filter="wipe(left)">
                                      <p:cBhvr>
                                        <p:cTn id="87" dur="500"/>
                                        <p:tgtEl>
                                          <p:spTgt spid="30728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repeatCount="indefinite" fill="hold" grpId="0" nodeType="clickEffect">
                                  <p:stCondLst>
                                    <p:cond delay="0"/>
                                  </p:stCondLst>
                                  <p:endCondLst>
                                    <p:cond evt="onNext" delay="0">
                                      <p:tgtEl>
                                        <p:sldTgt/>
                                      </p:tgtEl>
                                    </p:cond>
                                  </p:endCondLst>
                                  <p:childTnLst>
                                    <p:set>
                                      <p:cBhvr>
                                        <p:cTn id="91" dur="1" fill="hold">
                                          <p:stCondLst>
                                            <p:cond delay="0"/>
                                          </p:stCondLst>
                                        </p:cTn>
                                        <p:tgtEl>
                                          <p:spTgt spid="307341"/>
                                        </p:tgtEl>
                                        <p:attrNameLst>
                                          <p:attrName>style.visibility</p:attrName>
                                        </p:attrNameLst>
                                      </p:cBhvr>
                                      <p:to>
                                        <p:strVal val="visible"/>
                                      </p:to>
                                    </p:set>
                                    <p:animEffect transition="in" filter="wipe(left)">
                                      <p:cBhvr>
                                        <p:cTn id="92" dur="500"/>
                                        <p:tgtEl>
                                          <p:spTgt spid="307341"/>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3" presetClass="entr" presetSubtype="16" repeatCount="5000" fill="hold" grpId="0" nodeType="clickEffect">
                                  <p:stCondLst>
                                    <p:cond delay="0"/>
                                  </p:stCondLst>
                                  <p:childTnLst>
                                    <p:set>
                                      <p:cBhvr>
                                        <p:cTn id="96" dur="1" fill="hold">
                                          <p:stCondLst>
                                            <p:cond delay="0"/>
                                          </p:stCondLst>
                                        </p:cTn>
                                        <p:tgtEl>
                                          <p:spTgt spid="307203"/>
                                        </p:tgtEl>
                                        <p:attrNameLst>
                                          <p:attrName>style.visibility</p:attrName>
                                        </p:attrNameLst>
                                      </p:cBhvr>
                                      <p:to>
                                        <p:strVal val="visible"/>
                                      </p:to>
                                    </p:set>
                                    <p:anim calcmode="lin" valueType="num">
                                      <p:cBhvr>
                                        <p:cTn id="97" dur="500" fill="hold"/>
                                        <p:tgtEl>
                                          <p:spTgt spid="307203"/>
                                        </p:tgtEl>
                                        <p:attrNameLst>
                                          <p:attrName>ppt_w</p:attrName>
                                        </p:attrNameLst>
                                      </p:cBhvr>
                                      <p:tavLst>
                                        <p:tav tm="0">
                                          <p:val>
                                            <p:fltVal val="0"/>
                                          </p:val>
                                        </p:tav>
                                        <p:tav tm="100000">
                                          <p:val>
                                            <p:strVal val="#ppt_w"/>
                                          </p:val>
                                        </p:tav>
                                      </p:tavLst>
                                    </p:anim>
                                    <p:anim calcmode="lin" valueType="num">
                                      <p:cBhvr>
                                        <p:cTn id="98" dur="500" fill="hold"/>
                                        <p:tgtEl>
                                          <p:spTgt spid="307203"/>
                                        </p:tgtEl>
                                        <p:attrNameLst>
                                          <p:attrName>ppt_h</p:attrName>
                                        </p:attrNameLst>
                                      </p:cBhvr>
                                      <p:tavLst>
                                        <p:tav tm="0">
                                          <p:val>
                                            <p:fltVal val="0"/>
                                          </p:val>
                                        </p:tav>
                                        <p:tav tm="100000">
                                          <p:val>
                                            <p:strVal val="#ppt_h"/>
                                          </p:val>
                                        </p:tav>
                                      </p:tavLst>
                                    </p:anim>
                                  </p:childTnLst>
                                </p:cTn>
                              </p:par>
                              <p:par>
                                <p:cTn id="99" presetID="22" presetClass="entr" presetSubtype="8" fill="hold" grpId="0" nodeType="withEffect">
                                  <p:stCondLst>
                                    <p:cond delay="0"/>
                                  </p:stCondLst>
                                  <p:childTnLst>
                                    <p:set>
                                      <p:cBhvr>
                                        <p:cTn id="100" dur="1" fill="hold">
                                          <p:stCondLst>
                                            <p:cond delay="0"/>
                                          </p:stCondLst>
                                        </p:cTn>
                                        <p:tgtEl>
                                          <p:spTgt spid="307336"/>
                                        </p:tgtEl>
                                        <p:attrNameLst>
                                          <p:attrName>style.visibility</p:attrName>
                                        </p:attrNameLst>
                                      </p:cBhvr>
                                      <p:to>
                                        <p:strVal val="visible"/>
                                      </p:to>
                                    </p:set>
                                    <p:animEffect transition="in" filter="wipe(left)">
                                      <p:cBhvr>
                                        <p:cTn id="101" dur="500"/>
                                        <p:tgtEl>
                                          <p:spTgt spid="307336"/>
                                        </p:tgtEl>
                                      </p:cBhvr>
                                    </p:animEffect>
                                  </p:childTnLst>
                                </p:cTn>
                              </p:par>
                              <p:par>
                                <p:cTn id="102" presetID="9" presetClass="emph" presetSubtype="0" grpId="1" nodeType="withEffect">
                                  <p:stCondLst>
                                    <p:cond delay="0"/>
                                  </p:stCondLst>
                                  <p:childTnLst>
                                    <p:set>
                                      <p:cBhvr rctx="PPT">
                                        <p:cTn id="103" dur="indefinite"/>
                                        <p:tgtEl>
                                          <p:spTgt spid="307287"/>
                                        </p:tgtEl>
                                        <p:attrNameLst>
                                          <p:attrName>style.opacity</p:attrName>
                                        </p:attrNameLst>
                                      </p:cBhvr>
                                      <p:to>
                                        <p:strVal val="0.25"/>
                                      </p:to>
                                    </p:set>
                                    <p:animEffect filter="image" prLst="opacity: 0.25">
                                      <p:cBhvr rctx="IE">
                                        <p:cTn id="104" dur="indefinite"/>
                                        <p:tgtEl>
                                          <p:spTgt spid="307287"/>
                                        </p:tgtEl>
                                      </p:cBhvr>
                                    </p:animEffect>
                                  </p:childTnLst>
                                </p:cTn>
                              </p:par>
                              <p:par>
                                <p:cTn id="105" presetID="9" presetClass="emph" presetSubtype="0" grpId="1" nodeType="withEffect">
                                  <p:stCondLst>
                                    <p:cond delay="0"/>
                                  </p:stCondLst>
                                  <p:childTnLst>
                                    <p:set>
                                      <p:cBhvr rctx="PPT">
                                        <p:cTn id="106" dur="indefinite"/>
                                        <p:tgtEl>
                                          <p:spTgt spid="307289"/>
                                        </p:tgtEl>
                                        <p:attrNameLst>
                                          <p:attrName>style.opacity</p:attrName>
                                        </p:attrNameLst>
                                      </p:cBhvr>
                                      <p:to>
                                        <p:strVal val="0.25"/>
                                      </p:to>
                                    </p:set>
                                    <p:animEffect filter="image" prLst="opacity: 0.25">
                                      <p:cBhvr rctx="IE">
                                        <p:cTn id="107" dur="indefinite"/>
                                        <p:tgtEl>
                                          <p:spTgt spid="307289"/>
                                        </p:tgtEl>
                                      </p:cBhvr>
                                    </p:animEffect>
                                  </p:childTnLst>
                                </p:cTn>
                              </p:par>
                              <p:par>
                                <p:cTn id="108" presetID="1" presetClass="exit" presetSubtype="0" fill="hold" grpId="1" nodeType="withEffect">
                                  <p:stCondLst>
                                    <p:cond delay="0"/>
                                  </p:stCondLst>
                                  <p:childTnLst>
                                    <p:set>
                                      <p:cBhvr>
                                        <p:cTn id="109" dur="1" fill="hold">
                                          <p:stCondLst>
                                            <p:cond delay="0"/>
                                          </p:stCondLst>
                                        </p:cTn>
                                        <p:tgtEl>
                                          <p:spTgt spid="307288"/>
                                        </p:tgtEl>
                                        <p:attrNameLst>
                                          <p:attrName>style.visibility</p:attrName>
                                        </p:attrNameLst>
                                      </p:cBhvr>
                                      <p:to>
                                        <p:strVal val="hidden"/>
                                      </p:to>
                                    </p:set>
                                  </p:childTnLst>
                                </p:cTn>
                              </p:par>
                              <p:par>
                                <p:cTn id="110" presetID="1" presetClass="exit" presetSubtype="0" fill="hold" grpId="1" nodeType="withEffect">
                                  <p:stCondLst>
                                    <p:cond delay="0"/>
                                  </p:stCondLst>
                                  <p:childTnLst>
                                    <p:set>
                                      <p:cBhvr>
                                        <p:cTn id="111" dur="1" fill="hold">
                                          <p:stCondLst>
                                            <p:cond delay="0"/>
                                          </p:stCondLst>
                                        </p:cTn>
                                        <p:tgtEl>
                                          <p:spTgt spid="307341"/>
                                        </p:tgtEl>
                                        <p:attrNameLst>
                                          <p:attrName>style.visibility</p:attrName>
                                        </p:attrNameLst>
                                      </p:cBhvr>
                                      <p:to>
                                        <p:strVal val="hidden"/>
                                      </p:to>
                                    </p:set>
                                  </p:childTnLst>
                                </p:cTn>
                              </p:par>
                              <p:par>
                                <p:cTn id="112" presetID="1" presetClass="entr" presetSubtype="0" fill="hold" grpId="0" nodeType="withEffect">
                                  <p:stCondLst>
                                    <p:cond delay="0"/>
                                  </p:stCondLst>
                                  <p:childTnLst>
                                    <p:set>
                                      <p:cBhvr>
                                        <p:cTn id="113" dur="1" fill="hold">
                                          <p:stCondLst>
                                            <p:cond delay="0"/>
                                          </p:stCondLst>
                                        </p:cTn>
                                        <p:tgtEl>
                                          <p:spTgt spid="307339"/>
                                        </p:tgtEl>
                                        <p:attrNameLst>
                                          <p:attrName>style.visibility</p:attrName>
                                        </p:attrNameLst>
                                      </p:cBhvr>
                                      <p:to>
                                        <p:strVal val="visible"/>
                                      </p:to>
                                    </p:set>
                                  </p:childTnLst>
                                </p:cTn>
                              </p:par>
                              <p:par>
                                <p:cTn id="114" presetID="1" presetClass="entr" presetSubtype="0" fill="hold" grpId="0" nodeType="withEffect">
                                  <p:stCondLst>
                                    <p:cond delay="0"/>
                                  </p:stCondLst>
                                  <p:childTnLst>
                                    <p:set>
                                      <p:cBhvr>
                                        <p:cTn id="115" dur="1" fill="hold">
                                          <p:stCondLst>
                                            <p:cond delay="0"/>
                                          </p:stCondLst>
                                        </p:cTn>
                                        <p:tgtEl>
                                          <p:spTgt spid="307340"/>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307337"/>
                                        </p:tgtEl>
                                        <p:attrNameLst>
                                          <p:attrName>style.visibility</p:attrName>
                                        </p:attrNameLst>
                                      </p:cBhvr>
                                      <p:to>
                                        <p:strVal val="visible"/>
                                      </p:to>
                                    </p:set>
                                  </p:childTnLst>
                                </p:cTn>
                              </p:par>
                              <p:par>
                                <p:cTn id="118" presetID="1" presetClass="entr" presetSubtype="0" fill="hold" grpId="0" nodeType="withEffect">
                                  <p:stCondLst>
                                    <p:cond delay="0"/>
                                  </p:stCondLst>
                                  <p:childTnLst>
                                    <p:set>
                                      <p:cBhvr>
                                        <p:cTn id="119" dur="1" fill="hold">
                                          <p:stCondLst>
                                            <p:cond delay="0"/>
                                          </p:stCondLst>
                                        </p:cTn>
                                        <p:tgtEl>
                                          <p:spTgt spid="307338"/>
                                        </p:tgtEl>
                                        <p:attrNameLst>
                                          <p:attrName>style.visibility</p:attrName>
                                        </p:attrNameLst>
                                      </p:cBhvr>
                                      <p:to>
                                        <p:strVal val="visible"/>
                                      </p:to>
                                    </p:se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307335"/>
                                        </p:tgtEl>
                                        <p:attrNameLst>
                                          <p:attrName>style.visibility</p:attrName>
                                        </p:attrNameLst>
                                      </p:cBhvr>
                                      <p:to>
                                        <p:strVal val="visible"/>
                                      </p:to>
                                    </p:set>
                                  </p:childTnLst>
                                </p:cTn>
                              </p:par>
                              <p:par>
                                <p:cTn id="124" presetID="1" presetClass="exit" presetSubtype="0" fill="hold" grpId="1" nodeType="withEffect">
                                  <p:stCondLst>
                                    <p:cond delay="0"/>
                                  </p:stCondLst>
                                  <p:childTnLst>
                                    <p:set>
                                      <p:cBhvr>
                                        <p:cTn id="125" dur="1" fill="hold">
                                          <p:stCondLst>
                                            <p:cond delay="0"/>
                                          </p:stCondLst>
                                        </p:cTn>
                                        <p:tgtEl>
                                          <p:spTgt spid="307203"/>
                                        </p:tgtEl>
                                        <p:attrNameLst>
                                          <p:attrName>style.visibility</p:attrName>
                                        </p:attrNameLst>
                                      </p:cBhvr>
                                      <p:to>
                                        <p:strVal val="hidden"/>
                                      </p:to>
                                    </p:se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 presetClass="entr" presetSubtype="0" fill="hold" grpId="0" nodeType="clickEffect">
                                  <p:stCondLst>
                                    <p:cond delay="0"/>
                                  </p:stCondLst>
                                  <p:childTnLst>
                                    <p:set>
                                      <p:cBhvr>
                                        <p:cTn id="129" dur="1" fill="hold">
                                          <p:stCondLst>
                                            <p:cond delay="0"/>
                                          </p:stCondLst>
                                        </p:cTn>
                                        <p:tgtEl>
                                          <p:spTgt spid="307333"/>
                                        </p:tgtEl>
                                        <p:attrNameLst>
                                          <p:attrName>style.visibility</p:attrName>
                                        </p:attrNameLst>
                                      </p:cBhvr>
                                      <p:to>
                                        <p:strVal val="visible"/>
                                      </p:to>
                                    </p:set>
                                  </p:childTnLst>
                                </p:cTn>
                              </p:par>
                              <p:par>
                                <p:cTn id="130" presetID="1" presetClass="entr" presetSubtype="0" fill="hold" grpId="0" nodeType="withEffect">
                                  <p:stCondLst>
                                    <p:cond delay="0"/>
                                  </p:stCondLst>
                                  <p:childTnLst>
                                    <p:set>
                                      <p:cBhvr>
                                        <p:cTn id="131" dur="1" fill="hold">
                                          <p:stCondLst>
                                            <p:cond delay="0"/>
                                          </p:stCondLst>
                                        </p:cTn>
                                        <p:tgtEl>
                                          <p:spTgt spid="307334"/>
                                        </p:tgtEl>
                                        <p:attrNameLst>
                                          <p:attrName>style.visibility</p:attrName>
                                        </p:attrNameLst>
                                      </p:cBhvr>
                                      <p:to>
                                        <p:strVal val="visible"/>
                                      </p:to>
                                    </p:se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1" presetClass="entr" presetSubtype="0" fill="hold" grpId="0" nodeType="clickEffect">
                                  <p:stCondLst>
                                    <p:cond delay="0"/>
                                  </p:stCondLst>
                                  <p:childTnLst>
                                    <p:set>
                                      <p:cBhvr>
                                        <p:cTn id="135" dur="1" fill="hold">
                                          <p:stCondLst>
                                            <p:cond delay="0"/>
                                          </p:stCondLst>
                                        </p:cTn>
                                        <p:tgtEl>
                                          <p:spTgt spid="307291"/>
                                        </p:tgtEl>
                                        <p:attrNameLst>
                                          <p:attrName>style.visibility</p:attrName>
                                        </p:attrNameLst>
                                      </p:cBhvr>
                                      <p:to>
                                        <p:strVal val="visible"/>
                                      </p:to>
                                    </p:set>
                                  </p:childTnLst>
                                </p:cTn>
                              </p:par>
                              <p:par>
                                <p:cTn id="136" presetID="1" presetClass="entr" presetSubtype="0" fill="hold" grpId="0" nodeType="withEffect">
                                  <p:stCondLst>
                                    <p:cond delay="0"/>
                                  </p:stCondLst>
                                  <p:childTnLst>
                                    <p:set>
                                      <p:cBhvr>
                                        <p:cTn id="137" dur="1" fill="hold">
                                          <p:stCondLst>
                                            <p:cond delay="0"/>
                                          </p:stCondLst>
                                        </p:cTn>
                                        <p:tgtEl>
                                          <p:spTgt spid="307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3" grpId="0" animBg="1"/>
      <p:bldP spid="307203" grpId="1" animBg="1"/>
      <p:bldP spid="307283" grpId="0" animBg="1"/>
      <p:bldP spid="307284" grpId="0" animBg="1"/>
      <p:bldP spid="307285" grpId="0"/>
      <p:bldP spid="307286" grpId="0"/>
      <p:bldP spid="307287" grpId="0"/>
      <p:bldP spid="307287" grpId="1"/>
      <p:bldP spid="307288" grpId="0"/>
      <p:bldP spid="307288" grpId="1"/>
      <p:bldP spid="307289" grpId="0"/>
      <p:bldP spid="307289" grpId="1"/>
      <p:bldP spid="307290" grpId="0" animBg="1"/>
      <p:bldP spid="307291" grpId="0" animBg="1"/>
      <p:bldP spid="5148" grpId="0"/>
      <p:bldP spid="307333" grpId="0" animBg="1"/>
      <p:bldP spid="307334" grpId="0" animBg="1"/>
      <p:bldP spid="307335" grpId="0" animBg="1"/>
      <p:bldP spid="307336" grpId="0"/>
      <p:bldP spid="307337" grpId="0" animBg="1"/>
      <p:bldP spid="307338" grpId="0" animBg="1"/>
      <p:bldP spid="307339" grpId="0" animBg="1"/>
      <p:bldP spid="307340" grpId="0" animBg="1"/>
      <p:bldP spid="307341" grpId="0"/>
      <p:bldP spid="307341" grpId="1"/>
      <p:bldP spid="147" grpId="0"/>
      <p:bldP spid="15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1962364" cy="549275"/>
          </a:xfrm>
        </p:spPr>
        <p:txBody>
          <a:bodyPr/>
          <a:lstStyle/>
          <a:p>
            <a:pPr algn="l"/>
            <a:r>
              <a:rPr lang="ja-JP" altLang="en-US" sz="2800" dirty="0">
                <a:solidFill>
                  <a:srgbClr val="3333FF"/>
                </a:solidFill>
              </a:rPr>
              <a:t>課題演習</a:t>
            </a:r>
          </a:p>
        </p:txBody>
      </p:sp>
      <p:grpSp>
        <p:nvGrpSpPr>
          <p:cNvPr id="5" name="グループ化 4">
            <a:extLst>
              <a:ext uri="{FF2B5EF4-FFF2-40B4-BE49-F238E27FC236}">
                <a16:creationId xmlns:a16="http://schemas.microsoft.com/office/drawing/2014/main" id="{4D545DEF-4DA2-42EC-8479-09AD11C5B21E}"/>
              </a:ext>
            </a:extLst>
          </p:cNvPr>
          <p:cNvGrpSpPr/>
          <p:nvPr/>
        </p:nvGrpSpPr>
        <p:grpSpPr>
          <a:xfrm>
            <a:off x="4755609" y="487025"/>
            <a:ext cx="4079500" cy="5906707"/>
            <a:chOff x="4507992" y="402018"/>
            <a:chExt cx="4224528" cy="5906707"/>
          </a:xfrm>
        </p:grpSpPr>
        <p:sp>
          <p:nvSpPr>
            <p:cNvPr id="3" name="正方形/長方形 2">
              <a:extLst>
                <a:ext uri="{FF2B5EF4-FFF2-40B4-BE49-F238E27FC236}">
                  <a16:creationId xmlns:a16="http://schemas.microsoft.com/office/drawing/2014/main" id="{6201F0F7-70E7-4A61-99F6-0E97165482BB}"/>
                </a:ext>
              </a:extLst>
            </p:cNvPr>
            <p:cNvSpPr/>
            <p:nvPr/>
          </p:nvSpPr>
          <p:spPr bwMode="auto">
            <a:xfrm>
              <a:off x="4507992" y="402018"/>
              <a:ext cx="4224528" cy="5906707"/>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 name="正方形/長方形 3">
              <a:extLst>
                <a:ext uri="{FF2B5EF4-FFF2-40B4-BE49-F238E27FC236}">
                  <a16:creationId xmlns:a16="http://schemas.microsoft.com/office/drawing/2014/main" id="{C720D230-B7C6-4AA4-ABB5-471A59B78E30}"/>
                </a:ext>
              </a:extLst>
            </p:cNvPr>
            <p:cNvSpPr/>
            <p:nvPr/>
          </p:nvSpPr>
          <p:spPr>
            <a:xfrm>
              <a:off x="6839053" y="402018"/>
              <a:ext cx="1893467" cy="400110"/>
            </a:xfrm>
            <a:prstGeom prst="rect">
              <a:avLst/>
            </a:prstGeom>
          </p:spPr>
          <p:txBody>
            <a:bodyPr wrap="none">
              <a:spAutoFit/>
            </a:bodyPr>
            <a:lstStyle/>
            <a:p>
              <a:r>
                <a:rPr lang="ja-JP" altLang="en-US" sz="2000" dirty="0"/>
                <a:t>学籍番号、氏名</a:t>
              </a:r>
            </a:p>
          </p:txBody>
        </p:sp>
        <p:sp>
          <p:nvSpPr>
            <p:cNvPr id="7" name="正方形/長方形 6">
              <a:extLst>
                <a:ext uri="{FF2B5EF4-FFF2-40B4-BE49-F238E27FC236}">
                  <a16:creationId xmlns:a16="http://schemas.microsoft.com/office/drawing/2014/main" id="{FC7DF161-5803-44B7-88BD-EA7C407A925A}"/>
                </a:ext>
              </a:extLst>
            </p:cNvPr>
            <p:cNvSpPr/>
            <p:nvPr/>
          </p:nvSpPr>
          <p:spPr>
            <a:xfrm>
              <a:off x="4507992" y="402018"/>
              <a:ext cx="1434565" cy="400110"/>
            </a:xfrm>
            <a:prstGeom prst="rect">
              <a:avLst/>
            </a:prstGeom>
          </p:spPr>
          <p:txBody>
            <a:bodyPr wrap="none">
              <a:spAutoFit/>
            </a:bodyPr>
            <a:lstStyle/>
            <a:p>
              <a:r>
                <a:rPr lang="ja-JP" altLang="en-US" sz="2000" dirty="0"/>
                <a:t>第</a:t>
              </a:r>
              <a:r>
                <a:rPr lang="en-US" altLang="ja-JP" sz="2000" dirty="0"/>
                <a:t>2</a:t>
              </a:r>
              <a:r>
                <a:rPr lang="ja-JP" altLang="en-US" sz="2000" dirty="0"/>
                <a:t>回課題</a:t>
              </a:r>
            </a:p>
          </p:txBody>
        </p:sp>
        <p:sp>
          <p:nvSpPr>
            <p:cNvPr id="8" name="正方形/長方形 7">
              <a:extLst>
                <a:ext uri="{FF2B5EF4-FFF2-40B4-BE49-F238E27FC236}">
                  <a16:creationId xmlns:a16="http://schemas.microsoft.com/office/drawing/2014/main" id="{886761C0-8762-4340-AC59-60F6FEEAE148}"/>
                </a:ext>
              </a:extLst>
            </p:cNvPr>
            <p:cNvSpPr/>
            <p:nvPr/>
          </p:nvSpPr>
          <p:spPr>
            <a:xfrm>
              <a:off x="4507992" y="802128"/>
              <a:ext cx="324030" cy="400110"/>
            </a:xfrm>
            <a:prstGeom prst="rect">
              <a:avLst/>
            </a:prstGeom>
          </p:spPr>
          <p:txBody>
            <a:bodyPr wrap="none">
              <a:spAutoFit/>
            </a:bodyPr>
            <a:lstStyle/>
            <a:p>
              <a:r>
                <a:rPr lang="en-US" altLang="ja-JP" sz="2000" dirty="0"/>
                <a:t>1</a:t>
              </a:r>
              <a:endParaRPr lang="ja-JP" altLang="en-US" sz="2000" dirty="0"/>
            </a:p>
          </p:txBody>
        </p:sp>
        <p:sp>
          <p:nvSpPr>
            <p:cNvPr id="10" name="正方形/長方形 9">
              <a:extLst>
                <a:ext uri="{FF2B5EF4-FFF2-40B4-BE49-F238E27FC236}">
                  <a16:creationId xmlns:a16="http://schemas.microsoft.com/office/drawing/2014/main" id="{CC2839CF-C402-4D45-A970-4A997CB3E864}"/>
                </a:ext>
              </a:extLst>
            </p:cNvPr>
            <p:cNvSpPr/>
            <p:nvPr/>
          </p:nvSpPr>
          <p:spPr>
            <a:xfrm>
              <a:off x="4507992" y="3187395"/>
              <a:ext cx="324030" cy="400110"/>
            </a:xfrm>
            <a:prstGeom prst="rect">
              <a:avLst/>
            </a:prstGeom>
          </p:spPr>
          <p:txBody>
            <a:bodyPr wrap="none">
              <a:spAutoFit/>
            </a:bodyPr>
            <a:lstStyle/>
            <a:p>
              <a:r>
                <a:rPr lang="en-US" altLang="ja-JP" sz="2000" dirty="0"/>
                <a:t>2</a:t>
              </a:r>
              <a:endParaRPr lang="ja-JP" altLang="en-US" sz="2000" dirty="0"/>
            </a:p>
          </p:txBody>
        </p:sp>
        <p:sp>
          <p:nvSpPr>
            <p:cNvPr id="13" name="正方形/長方形 12">
              <a:extLst>
                <a:ext uri="{FF2B5EF4-FFF2-40B4-BE49-F238E27FC236}">
                  <a16:creationId xmlns:a16="http://schemas.microsoft.com/office/drawing/2014/main" id="{E051290D-7EC1-43EE-9DF3-7AFC51EDA5D9}"/>
                </a:ext>
              </a:extLst>
            </p:cNvPr>
            <p:cNvSpPr/>
            <p:nvPr/>
          </p:nvSpPr>
          <p:spPr>
            <a:xfrm>
              <a:off x="4507992" y="5248656"/>
              <a:ext cx="456829" cy="400110"/>
            </a:xfrm>
            <a:prstGeom prst="rect">
              <a:avLst/>
            </a:prstGeom>
          </p:spPr>
          <p:txBody>
            <a:bodyPr wrap="none">
              <a:spAutoFit/>
            </a:bodyPr>
            <a:lstStyle/>
            <a:p>
              <a:r>
                <a:rPr lang="en-US" altLang="ja-JP" sz="2000" dirty="0"/>
                <a:t>3. </a:t>
              </a:r>
              <a:endParaRPr lang="ja-JP" altLang="en-US" sz="2000" dirty="0"/>
            </a:p>
          </p:txBody>
        </p:sp>
      </p:grpSp>
      <p:sp>
        <p:nvSpPr>
          <p:cNvPr id="14" name="Rectangle 100">
            <a:extLst>
              <a:ext uri="{FF2B5EF4-FFF2-40B4-BE49-F238E27FC236}">
                <a16:creationId xmlns:a16="http://schemas.microsoft.com/office/drawing/2014/main" id="{8268B289-141E-4BD2-B93A-2F850B139C54}"/>
              </a:ext>
            </a:extLst>
          </p:cNvPr>
          <p:cNvSpPr>
            <a:spLocks noChangeArrowheads="1"/>
          </p:cNvSpPr>
          <p:nvPr/>
        </p:nvSpPr>
        <p:spPr bwMode="auto">
          <a:xfrm>
            <a:off x="133823" y="487025"/>
            <a:ext cx="4350681"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en-US" altLang="ja-JP" sz="2400" dirty="0"/>
              <a:t>Course Power </a:t>
            </a:r>
            <a:r>
              <a:rPr lang="ja-JP" altLang="en-US" sz="2400" dirty="0"/>
              <a:t>本講義サイトの</a:t>
            </a:r>
            <a:endParaRPr lang="en-US" altLang="ja-JP" sz="2400" dirty="0"/>
          </a:p>
          <a:p>
            <a:pPr>
              <a:spcBef>
                <a:spcPts val="0"/>
              </a:spcBef>
            </a:pPr>
            <a:r>
              <a:rPr lang="ja-JP" altLang="en-US" sz="2400" dirty="0"/>
              <a:t>「レポート　課題」のフォームに</a:t>
            </a:r>
            <a:endParaRPr lang="en-US" altLang="ja-JP" sz="2400" dirty="0"/>
          </a:p>
          <a:p>
            <a:pPr>
              <a:spcBef>
                <a:spcPts val="0"/>
              </a:spcBef>
            </a:pPr>
            <a:r>
              <a:rPr lang="ja-JP" altLang="en-US" sz="2400" dirty="0"/>
              <a:t>添付した課題を</a:t>
            </a:r>
            <a:r>
              <a:rPr lang="en-US" altLang="ja-JP" sz="2400" dirty="0"/>
              <a:t>download</a:t>
            </a:r>
            <a:r>
              <a:rPr lang="ja-JP" altLang="en-US" sz="2400" dirty="0"/>
              <a:t>し、</a:t>
            </a:r>
            <a:endParaRPr lang="en-US" altLang="ja-JP" sz="2400" dirty="0"/>
          </a:p>
          <a:p>
            <a:pPr>
              <a:spcBef>
                <a:spcPts val="0"/>
              </a:spcBef>
            </a:pPr>
            <a:r>
              <a:rPr lang="ja-JP" altLang="en-US" sz="2400" dirty="0"/>
              <a:t>問題の回答</a:t>
            </a:r>
            <a:r>
              <a:rPr lang="en-US" altLang="ja-JP" sz="2400" dirty="0">
                <a:solidFill>
                  <a:srgbClr val="9933FF"/>
                </a:solidFill>
              </a:rPr>
              <a:t>(</a:t>
            </a:r>
            <a:r>
              <a:rPr lang="ja-JP" altLang="en-US" sz="2400" u="sng" dirty="0">
                <a:solidFill>
                  <a:srgbClr val="9933FF"/>
                </a:solidFill>
              </a:rPr>
              <a:t>導出過程を含む</a:t>
            </a:r>
            <a:r>
              <a:rPr lang="en-US" altLang="ja-JP" sz="2400" dirty="0">
                <a:solidFill>
                  <a:srgbClr val="9933FF"/>
                </a:solidFill>
              </a:rPr>
              <a:t>)</a:t>
            </a:r>
            <a:r>
              <a:rPr lang="ja-JP" altLang="en-US" sz="2400" dirty="0"/>
              <a:t>を右図のように</a:t>
            </a:r>
            <a:r>
              <a:rPr lang="en-US" altLang="ja-JP" sz="2400" dirty="0"/>
              <a:t>1</a:t>
            </a:r>
            <a:r>
              <a:rPr lang="ja-JP" altLang="en-US" sz="2400" dirty="0"/>
              <a:t>枚の用紙に書き、学籍番号、氏名、問題番号を明記し、</a:t>
            </a:r>
            <a:r>
              <a:rPr lang="en-US" altLang="ja-JP" sz="2400" dirty="0"/>
              <a:t>scanner</a:t>
            </a:r>
            <a:r>
              <a:rPr lang="ja-JP" altLang="en-US" sz="2400" dirty="0"/>
              <a:t>又は</a:t>
            </a:r>
            <a:r>
              <a:rPr lang="en-US" altLang="ja-JP" sz="2400" dirty="0"/>
              <a:t>camera</a:t>
            </a:r>
            <a:r>
              <a:rPr lang="ja-JP" altLang="en-US" sz="2400" dirty="0"/>
              <a:t>で撮り</a:t>
            </a:r>
            <a:r>
              <a:rPr lang="en-US" altLang="ja-JP" sz="2400" dirty="0">
                <a:solidFill>
                  <a:srgbClr val="9933FF"/>
                </a:solidFill>
              </a:rPr>
              <a:t>(</a:t>
            </a:r>
            <a:r>
              <a:rPr lang="ja-JP" altLang="en-US" sz="2400" dirty="0">
                <a:solidFill>
                  <a:srgbClr val="9933FF"/>
                </a:solidFill>
              </a:rPr>
              <a:t>十分鮮明なものとすること</a:t>
            </a:r>
            <a:r>
              <a:rPr lang="en-US" altLang="ja-JP" sz="2400" dirty="0">
                <a:solidFill>
                  <a:srgbClr val="9933FF"/>
                </a:solidFill>
              </a:rPr>
              <a:t>)</a:t>
            </a:r>
            <a:r>
              <a:rPr lang="ja-JP" altLang="en-US" sz="2400" dirty="0"/>
              <a:t>、</a:t>
            </a:r>
            <a:r>
              <a:rPr lang="en-US" altLang="ja-JP" sz="2400" dirty="0"/>
              <a:t>jpg</a:t>
            </a:r>
            <a:r>
              <a:rPr lang="ja-JP" altLang="en-US" sz="2400" dirty="0"/>
              <a:t>又は</a:t>
            </a:r>
            <a:r>
              <a:rPr lang="en-US" altLang="ja-JP" sz="2400" dirty="0"/>
              <a:t>pdf</a:t>
            </a:r>
            <a:r>
              <a:rPr lang="ja-JP" altLang="en-US" sz="2400" dirty="0"/>
              <a:t>の形式の</a:t>
            </a:r>
            <a:r>
              <a:rPr lang="en-US" altLang="ja-JP" sz="2400" dirty="0"/>
              <a:t>file</a:t>
            </a:r>
            <a:r>
              <a:rPr lang="ja-JP" altLang="en-US" sz="2400" dirty="0"/>
              <a:t>を作り、</a:t>
            </a:r>
            <a:r>
              <a:rPr lang="en-US" altLang="ja-JP" sz="2400" dirty="0"/>
              <a:t>Course</a:t>
            </a:r>
            <a:r>
              <a:rPr lang="ja-JP" altLang="en-US" sz="2400" dirty="0"/>
              <a:t> </a:t>
            </a:r>
            <a:r>
              <a:rPr lang="en-US" altLang="ja-JP" sz="2400" dirty="0"/>
              <a:t>Power</a:t>
            </a:r>
            <a:r>
              <a:rPr lang="ja-JP" altLang="en-US" sz="2400" dirty="0"/>
              <a:t>に</a:t>
            </a:r>
            <a:r>
              <a:rPr lang="en-US" altLang="ja-JP" sz="2400" dirty="0"/>
              <a:t>upload</a:t>
            </a:r>
            <a:r>
              <a:rPr lang="ja-JP" altLang="en-US" sz="2400" dirty="0"/>
              <a:t>して提出してください。</a:t>
            </a:r>
            <a:endParaRPr lang="en-US" altLang="ja-JP" sz="2400" dirty="0"/>
          </a:p>
          <a:p>
            <a:pPr>
              <a:spcBef>
                <a:spcPts val="0"/>
              </a:spcBef>
            </a:pPr>
            <a:r>
              <a:rPr lang="ja-JP" altLang="en-US" sz="2400" dirty="0">
                <a:solidFill>
                  <a:srgbClr val="9933FF"/>
                </a:solidFill>
              </a:rPr>
              <a:t>締切　授業終了時　本日</a:t>
            </a:r>
            <a:r>
              <a:rPr lang="en-US" altLang="ja-JP" sz="2400" dirty="0">
                <a:solidFill>
                  <a:srgbClr val="9933FF"/>
                </a:solidFill>
              </a:rPr>
              <a:t>4:40</a:t>
            </a:r>
          </a:p>
          <a:p>
            <a:pPr>
              <a:spcBef>
                <a:spcPts val="0"/>
              </a:spcBef>
            </a:pPr>
            <a:r>
              <a:rPr lang="en-US" altLang="ja-JP" sz="2400" dirty="0">
                <a:solidFill>
                  <a:srgbClr val="9933FF"/>
                </a:solidFill>
              </a:rPr>
              <a:t>4:30</a:t>
            </a:r>
            <a:r>
              <a:rPr lang="ja-JP" altLang="en-US" sz="2400" dirty="0">
                <a:solidFill>
                  <a:srgbClr val="9933FF"/>
                </a:solidFill>
              </a:rPr>
              <a:t>以降は未完成でも提出すること。出席の確認にもなります。</a:t>
            </a:r>
            <a:endParaRPr lang="en-US" altLang="ja-JP" sz="2400" dirty="0">
              <a:solidFill>
                <a:srgbClr val="9900CC"/>
              </a:solidFill>
            </a:endParaRPr>
          </a:p>
          <a:p>
            <a:pPr>
              <a:spcBef>
                <a:spcPts val="0"/>
              </a:spcBef>
            </a:pPr>
            <a:r>
              <a:rPr lang="en-US" altLang="ja-JP" sz="2400" dirty="0">
                <a:solidFill>
                  <a:srgbClr val="9900FF"/>
                </a:solidFill>
              </a:rPr>
              <a:t>2~3</a:t>
            </a:r>
            <a:r>
              <a:rPr lang="ja-JP" altLang="en-US" sz="2400" dirty="0">
                <a:solidFill>
                  <a:srgbClr val="9900FF"/>
                </a:solidFill>
              </a:rPr>
              <a:t>日で評価しますので、再提出の指示があった場合は再チャレンジレポートを提出してください。</a:t>
            </a:r>
            <a:endParaRPr lang="en-US" altLang="ja-JP" sz="2400" dirty="0">
              <a:solidFill>
                <a:srgbClr val="9900FF"/>
              </a:solidFill>
            </a:endParaRPr>
          </a:p>
        </p:txBody>
      </p:sp>
    </p:spTree>
    <p:extLst>
      <p:ext uri="{BB962C8B-B14F-4D97-AF65-F5344CB8AC3E}">
        <p14:creationId xmlns:p14="http://schemas.microsoft.com/office/powerpoint/2010/main" val="26697525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8F88CA-F31F-4769-89A4-0ACACC271F9B}"/>
              </a:ext>
            </a:extLst>
          </p:cNvPr>
          <p:cNvSpPr/>
          <p:nvPr/>
        </p:nvSpPr>
        <p:spPr>
          <a:xfrm rot="21600000">
            <a:off x="0" y="107602"/>
            <a:ext cx="9144001" cy="3108543"/>
          </a:xfrm>
          <a:prstGeom prst="rect">
            <a:avLst/>
          </a:prstGeom>
        </p:spPr>
        <p:txBody>
          <a:bodyPr wrap="square">
            <a:spAutoFit/>
          </a:bodyPr>
          <a:lstStyle/>
          <a:p>
            <a:pPr algn="just">
              <a:spcBef>
                <a:spcPts val="0"/>
              </a:spcBef>
              <a:spcAft>
                <a:spcPts val="0"/>
              </a:spcAft>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ea"/>
                <a:ea typeface="+mn-ea"/>
                <a:cs typeface="Times New Roman" panose="02020603050405020304" pitchFamily="18" charset="0"/>
              </a:rPr>
              <a:t>3</a:t>
            </a:r>
            <a:r>
              <a:rPr lang="ja-JP" altLang="en-US" kern="100" dirty="0">
                <a:solidFill>
                  <a:srgbClr val="0000FF"/>
                </a:solidFill>
                <a:latin typeface="+mn-ea"/>
                <a:ea typeface="+mn-ea"/>
                <a:cs typeface="Times New Roman" panose="02020603050405020304" pitchFamily="18" charset="0"/>
              </a:rPr>
              <a:t>回課題 　</a:t>
            </a:r>
            <a:r>
              <a:rPr lang="en-US" altLang="ja-JP" kern="100" dirty="0">
                <a:ea typeface="ＭＳ 明朝" panose="02020609040205080304" pitchFamily="17" charset="-128"/>
                <a:cs typeface="Times New Roman" panose="02020603050405020304" pitchFamily="18" charset="0"/>
              </a:rPr>
              <a:t>1. </a:t>
            </a:r>
            <a:r>
              <a:rPr lang="ja-JP" altLang="ja-JP" kern="100" dirty="0">
                <a:ea typeface="ＭＳ 明朝" panose="02020609040205080304" pitchFamily="17" charset="-128"/>
                <a:cs typeface="Times New Roman" panose="02020603050405020304" pitchFamily="18" charset="0"/>
              </a:rPr>
              <a:t>質量</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m</a:t>
            </a:r>
            <a:r>
              <a:rPr lang="en-US" altLang="ja-JP" kern="100" baseline="-25000" dirty="0">
                <a:ea typeface="ＭＳ 明朝" panose="02020609040205080304" pitchFamily="17" charset="-128"/>
                <a:cs typeface="Times New Roman" panose="02020603050405020304" pitchFamily="18" charset="0"/>
              </a:rPr>
              <a:t>1</a:t>
            </a:r>
            <a:r>
              <a:rPr lang="en-US" altLang="ja-JP" kern="100" dirty="0">
                <a:ea typeface="ＭＳ 明朝" panose="02020609040205080304" pitchFamily="17" charset="-128"/>
                <a:cs typeface="Times New Roman" panose="02020603050405020304" pitchFamily="18" charset="0"/>
              </a:rPr>
              <a:t>=4.0kg,</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 </a:t>
            </a:r>
          </a:p>
          <a:p>
            <a:pPr algn="just">
              <a:spcBef>
                <a:spcPts val="0"/>
              </a:spcBef>
              <a:spcAft>
                <a:spcPts val="0"/>
              </a:spcAft>
            </a:pP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m</a:t>
            </a:r>
            <a:r>
              <a:rPr lang="en-US" altLang="ja-JP" kern="100" baseline="-25000" dirty="0">
                <a:ea typeface="ＭＳ 明朝" panose="02020609040205080304" pitchFamily="17" charset="-128"/>
                <a:cs typeface="Times New Roman" panose="02020603050405020304" pitchFamily="18" charset="0"/>
              </a:rPr>
              <a:t>2</a:t>
            </a:r>
            <a:r>
              <a:rPr lang="en-US" altLang="ja-JP" kern="100" dirty="0">
                <a:latin typeface="Symbol" panose="05050102010706020507" pitchFamily="18" charset="2"/>
                <a:ea typeface="ＭＳ 明朝" panose="02020609040205080304" pitchFamily="17" charset="-128"/>
                <a:cs typeface="Times New Roman" panose="02020603050405020304" pitchFamily="18" charset="0"/>
              </a:rPr>
              <a:t>=</a:t>
            </a:r>
            <a:r>
              <a:rPr lang="en-US" altLang="ja-JP" kern="100" dirty="0">
                <a:ea typeface="ＭＳ 明朝" panose="02020609040205080304" pitchFamily="17" charset="-128"/>
                <a:cs typeface="Times New Roman" panose="02020603050405020304" pitchFamily="18" charset="0"/>
              </a:rPr>
              <a:t>3.0kg</a:t>
            </a:r>
            <a:r>
              <a:rPr lang="ja-JP" altLang="ja-JP" kern="100" dirty="0">
                <a:ea typeface="ＭＳ 明朝" panose="02020609040205080304" pitchFamily="17" charset="-128"/>
                <a:cs typeface="Times New Roman" panose="02020603050405020304" pitchFamily="18" charset="0"/>
              </a:rPr>
              <a:t>の物体</a:t>
            </a:r>
            <a:r>
              <a:rPr lang="en-US" altLang="ja-JP" kern="100" dirty="0">
                <a:ea typeface="ＭＳ 明朝" panose="02020609040205080304" pitchFamily="17" charset="-128"/>
                <a:cs typeface="Times New Roman" panose="02020603050405020304" pitchFamily="18" charset="0"/>
              </a:rPr>
              <a:t>1,2</a:t>
            </a:r>
            <a:r>
              <a:rPr lang="ja-JP" altLang="ja-JP" kern="100" dirty="0">
                <a:ea typeface="ＭＳ 明朝" panose="02020609040205080304" pitchFamily="17" charset="-128"/>
                <a:cs typeface="Times New Roman" panose="02020603050405020304" pitchFamily="18" charset="0"/>
              </a:rPr>
              <a:t>を伸縮しない</a:t>
            </a:r>
            <a:endParaRPr lang="en-US" altLang="ja-JP" kern="100" dirty="0">
              <a:ea typeface="ＭＳ 明朝" panose="02020609040205080304" pitchFamily="17" charset="-128"/>
              <a:cs typeface="Times New Roman" panose="02020603050405020304" pitchFamily="18" charset="0"/>
            </a:endParaRPr>
          </a:p>
          <a:p>
            <a:pPr algn="just">
              <a:spcBef>
                <a:spcPts val="0"/>
              </a:spcBef>
              <a:spcAft>
                <a:spcPts val="0"/>
              </a:spcAft>
            </a:pPr>
            <a:r>
              <a:rPr lang="ja-JP" altLang="ja-JP" kern="100" dirty="0">
                <a:ea typeface="ＭＳ 明朝" panose="02020609040205080304" pitchFamily="17" charset="-128"/>
                <a:cs typeface="Times New Roman" panose="02020603050405020304" pitchFamily="18" charset="0"/>
              </a:rPr>
              <a:t>紐で結んで右図のように滑車に</a:t>
            </a:r>
            <a:endParaRPr lang="en-US" altLang="ja-JP" kern="100" dirty="0">
              <a:ea typeface="ＭＳ 明朝" panose="02020609040205080304" pitchFamily="17" charset="-128"/>
              <a:cs typeface="Times New Roman" panose="02020603050405020304" pitchFamily="18" charset="0"/>
            </a:endParaRPr>
          </a:p>
          <a:p>
            <a:pPr algn="just">
              <a:spcBef>
                <a:spcPts val="0"/>
              </a:spcBef>
              <a:spcAft>
                <a:spcPts val="0"/>
              </a:spcAft>
            </a:pPr>
            <a:r>
              <a:rPr lang="ja-JP" altLang="ja-JP" kern="100" dirty="0">
                <a:ea typeface="ＭＳ 明朝" panose="02020609040205080304" pitchFamily="17" charset="-128"/>
                <a:cs typeface="Times New Roman" panose="02020603050405020304" pitchFamily="18" charset="0"/>
              </a:rPr>
              <a:t>かけ、物体</a:t>
            </a:r>
            <a:r>
              <a:rPr lang="en-US" altLang="ja-JP" kern="100" dirty="0">
                <a:ea typeface="ＭＳ 明朝" panose="02020609040205080304" pitchFamily="17" charset="-128"/>
                <a:cs typeface="Times New Roman" panose="02020603050405020304" pitchFamily="18" charset="0"/>
              </a:rPr>
              <a:t>2</a:t>
            </a:r>
            <a:r>
              <a:rPr lang="ja-JP" altLang="ja-JP" kern="100" dirty="0">
                <a:ea typeface="ＭＳ 明朝" panose="02020609040205080304" pitchFamily="17" charset="-128"/>
                <a:cs typeface="Times New Roman" panose="02020603050405020304" pitchFamily="18" charset="0"/>
              </a:rPr>
              <a:t>を斜面に置く。斜面</a:t>
            </a:r>
            <a:endParaRPr lang="en-US" altLang="ja-JP" kern="100" dirty="0">
              <a:ea typeface="ＭＳ 明朝" panose="02020609040205080304" pitchFamily="17" charset="-128"/>
              <a:cs typeface="Times New Roman" panose="02020603050405020304" pitchFamily="18" charset="0"/>
            </a:endParaRPr>
          </a:p>
          <a:p>
            <a:pPr algn="just">
              <a:spcBef>
                <a:spcPts val="0"/>
              </a:spcBef>
              <a:spcAft>
                <a:spcPts val="0"/>
              </a:spcAft>
            </a:pPr>
            <a:r>
              <a:rPr lang="ja-JP" altLang="ja-JP" kern="100" dirty="0">
                <a:ea typeface="ＭＳ 明朝" panose="02020609040205080304" pitchFamily="17" charset="-128"/>
                <a:cs typeface="Times New Roman" panose="02020603050405020304" pitchFamily="18" charset="0"/>
              </a:rPr>
              <a:t>の斜度を</a:t>
            </a:r>
            <a:r>
              <a:rPr lang="en-US" altLang="ja-JP" i="1" kern="100" dirty="0">
                <a:latin typeface="Symbol" panose="05050102010706020507" pitchFamily="18" charset="2"/>
                <a:ea typeface="ＭＳ 明朝" panose="02020609040205080304" pitchFamily="17" charset="-128"/>
                <a:cs typeface="Times New Roman" panose="02020603050405020304" pitchFamily="18" charset="0"/>
              </a:rPr>
              <a:t>q</a:t>
            </a:r>
            <a:r>
              <a:rPr lang="ja-JP" altLang="ja-JP" kern="100" dirty="0">
                <a:ea typeface="ＭＳ 明朝" panose="02020609040205080304" pitchFamily="17" charset="-128"/>
                <a:cs typeface="Times New Roman" panose="02020603050405020304" pitchFamily="18" charset="0"/>
              </a:rPr>
              <a:t>、</a:t>
            </a:r>
            <a:r>
              <a:rPr lang="en-US" altLang="ja-JP" kern="100" dirty="0" err="1">
                <a:ea typeface="ＭＳ 明朝" panose="02020609040205080304" pitchFamily="17" charset="-128"/>
                <a:cs typeface="Times New Roman" panose="02020603050405020304" pitchFamily="18" charset="0"/>
              </a:rPr>
              <a:t>sin</a:t>
            </a:r>
            <a:r>
              <a:rPr lang="en-US" altLang="ja-JP" i="1" kern="100" dirty="0" err="1">
                <a:latin typeface="Symbol" panose="05050102010706020507" pitchFamily="18" charset="2"/>
                <a:ea typeface="ＭＳ 明朝" panose="02020609040205080304" pitchFamily="17" charset="-128"/>
                <a:cs typeface="Times New Roman" panose="02020603050405020304" pitchFamily="18" charset="0"/>
              </a:rPr>
              <a:t>q</a:t>
            </a:r>
            <a:r>
              <a:rPr lang="en-US" altLang="ja-JP" i="1" kern="100" dirty="0">
                <a:latin typeface="Symbol" panose="05050102010706020507" pitchFamily="18" charset="2"/>
                <a:ea typeface="ＭＳ 明朝" panose="02020609040205080304" pitchFamily="17" charset="-128"/>
                <a:cs typeface="Times New Roman" panose="02020603050405020304" pitchFamily="18" charset="0"/>
              </a:rPr>
              <a:t> </a:t>
            </a:r>
            <a:r>
              <a:rPr lang="en-US" altLang="ja-JP" kern="100" dirty="0">
                <a:ea typeface="ＭＳ 明朝" panose="02020609040205080304" pitchFamily="17" charset="-128"/>
                <a:cs typeface="Times New Roman" panose="02020603050405020304" pitchFamily="18" charset="0"/>
              </a:rPr>
              <a:t>= 0.60</a:t>
            </a:r>
            <a:r>
              <a:rPr lang="ja-JP" altLang="ja-JP" kern="100" dirty="0">
                <a:ea typeface="ＭＳ 明朝" panose="02020609040205080304" pitchFamily="17" charset="-128"/>
                <a:cs typeface="Times New Roman" panose="02020603050405020304" pitchFamily="18" charset="0"/>
              </a:rPr>
              <a:t>とする。</a:t>
            </a:r>
            <a:endParaRPr lang="en-US" altLang="ja-JP" kern="100" dirty="0">
              <a:ea typeface="ＭＳ 明朝" panose="02020609040205080304" pitchFamily="17" charset="-128"/>
              <a:cs typeface="Times New Roman" panose="02020603050405020304" pitchFamily="18" charset="0"/>
            </a:endParaRPr>
          </a:p>
          <a:p>
            <a:pPr algn="just">
              <a:spcBef>
                <a:spcPts val="0"/>
              </a:spcBef>
              <a:spcAft>
                <a:spcPts val="0"/>
              </a:spcAft>
            </a:pPr>
            <a:r>
              <a:rPr lang="ja-JP" altLang="ja-JP" kern="100" dirty="0">
                <a:ea typeface="ＭＳ 明朝" panose="02020609040205080304" pitchFamily="17" charset="-128"/>
                <a:cs typeface="Times New Roman" panose="02020603050405020304" pitchFamily="18" charset="0"/>
              </a:rPr>
              <a:t>斜面の摩擦、滑車の質量と摩擦、</a:t>
            </a:r>
            <a:endParaRPr lang="en-US" altLang="ja-JP" kern="100" dirty="0">
              <a:ea typeface="ＭＳ 明朝" panose="02020609040205080304" pitchFamily="17" charset="-128"/>
              <a:cs typeface="Times New Roman" panose="02020603050405020304" pitchFamily="18" charset="0"/>
            </a:endParaRPr>
          </a:p>
          <a:p>
            <a:pPr algn="just">
              <a:spcBef>
                <a:spcPts val="0"/>
              </a:spcBef>
              <a:spcAft>
                <a:spcPts val="0"/>
              </a:spcAft>
            </a:pPr>
            <a:r>
              <a:rPr lang="ja-JP" altLang="ja-JP" kern="100" dirty="0">
                <a:ea typeface="ＭＳ 明朝" panose="02020609040205080304" pitchFamily="17" charset="-128"/>
                <a:cs typeface="Times New Roman" panose="02020603050405020304" pitchFamily="18" charset="0"/>
              </a:rPr>
              <a:t>空気抵抗は無視する</a:t>
            </a:r>
            <a:r>
              <a:rPr lang="ja-JP" altLang="en-US" kern="100" dirty="0">
                <a:ea typeface="ＭＳ 明朝" panose="02020609040205080304" pitchFamily="17" charset="-128"/>
                <a:cs typeface="Times New Roman" panose="02020603050405020304" pitchFamily="18" charset="0"/>
              </a:rPr>
              <a:t>。重力加速度を</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g</a:t>
            </a:r>
            <a:r>
              <a:rPr lang="en-US" altLang="ja-JP" kern="100" dirty="0">
                <a:ea typeface="ＭＳ 明朝" panose="02020609040205080304" pitchFamily="17" charset="-128"/>
                <a:cs typeface="Times New Roman" panose="02020603050405020304" pitchFamily="18" charset="0"/>
              </a:rPr>
              <a:t>=9.8m/s</a:t>
            </a:r>
            <a:r>
              <a:rPr lang="en-US" altLang="ja-JP" kern="100" baseline="30000" dirty="0">
                <a:ea typeface="ＭＳ 明朝" panose="02020609040205080304" pitchFamily="17" charset="-128"/>
                <a:cs typeface="Times New Roman" panose="02020603050405020304" pitchFamily="18" charset="0"/>
              </a:rPr>
              <a:t>2</a:t>
            </a:r>
            <a:r>
              <a:rPr lang="ja-JP" altLang="en-US" kern="100" dirty="0">
                <a:ea typeface="ＭＳ 明朝" panose="02020609040205080304" pitchFamily="17" charset="-128"/>
                <a:cs typeface="Times New Roman" panose="02020603050405020304" pitchFamily="18" charset="0"/>
              </a:rPr>
              <a:t>とする。</a:t>
            </a:r>
          </a:p>
        </p:txBody>
      </p:sp>
      <p:sp>
        <p:nvSpPr>
          <p:cNvPr id="15" name="正方形/長方形 14">
            <a:extLst>
              <a:ext uri="{FF2B5EF4-FFF2-40B4-BE49-F238E27FC236}">
                <a16:creationId xmlns:a16="http://schemas.microsoft.com/office/drawing/2014/main" id="{B574D187-8C21-4F3C-B6F7-4DAE0263A637}"/>
              </a:ext>
            </a:extLst>
          </p:cNvPr>
          <p:cNvSpPr/>
          <p:nvPr/>
        </p:nvSpPr>
        <p:spPr>
          <a:xfrm>
            <a:off x="1294337" y="6859347"/>
            <a:ext cx="4572000" cy="342851"/>
          </a:xfrm>
          <a:prstGeom prst="rect">
            <a:avLst/>
          </a:prstGeom>
        </p:spPr>
        <p:txBody>
          <a:bodyPr wrap="square">
            <a:spAutoFit/>
          </a:bodyPr>
          <a:lstStyle/>
          <a:p>
            <a:pPr algn="just">
              <a:lnSpc>
                <a:spcPts val="1800"/>
              </a:lnSpc>
              <a:spcAft>
                <a:spcPts val="0"/>
              </a:spcAft>
            </a:pP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 name="直角三角形 19">
            <a:extLst>
              <a:ext uri="{FF2B5EF4-FFF2-40B4-BE49-F238E27FC236}">
                <a16:creationId xmlns:a16="http://schemas.microsoft.com/office/drawing/2014/main" id="{816ACC04-27E2-4288-BE36-63524C1AB74C}"/>
              </a:ext>
            </a:extLst>
          </p:cNvPr>
          <p:cNvSpPr/>
          <p:nvPr/>
        </p:nvSpPr>
        <p:spPr>
          <a:xfrm flipH="1">
            <a:off x="5668664" y="474934"/>
            <a:ext cx="2663077" cy="2039240"/>
          </a:xfrm>
          <a:prstGeom prst="r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正方形/長方形 20">
            <a:extLst>
              <a:ext uri="{FF2B5EF4-FFF2-40B4-BE49-F238E27FC236}">
                <a16:creationId xmlns:a16="http://schemas.microsoft.com/office/drawing/2014/main" id="{DA0E5B42-446D-464C-BBEC-654D47749252}"/>
              </a:ext>
            </a:extLst>
          </p:cNvPr>
          <p:cNvSpPr/>
          <p:nvPr/>
        </p:nvSpPr>
        <p:spPr>
          <a:xfrm>
            <a:off x="8457862" y="1270045"/>
            <a:ext cx="413622" cy="43909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2" name="正方形/長方形 21">
            <a:extLst>
              <a:ext uri="{FF2B5EF4-FFF2-40B4-BE49-F238E27FC236}">
                <a16:creationId xmlns:a16="http://schemas.microsoft.com/office/drawing/2014/main" id="{7AE5A1BD-3F77-4279-A5EF-931762CAAE9D}"/>
              </a:ext>
            </a:extLst>
          </p:cNvPr>
          <p:cNvSpPr/>
          <p:nvPr/>
        </p:nvSpPr>
        <p:spPr>
          <a:xfrm rot="19342770">
            <a:off x="7168809" y="823033"/>
            <a:ext cx="407785" cy="3522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23" name="直線コネクタ 22">
            <a:extLst>
              <a:ext uri="{FF2B5EF4-FFF2-40B4-BE49-F238E27FC236}">
                <a16:creationId xmlns:a16="http://schemas.microsoft.com/office/drawing/2014/main" id="{D6C5E8A7-43CE-4955-8DCB-06C35F412110}"/>
              </a:ext>
            </a:extLst>
          </p:cNvPr>
          <p:cNvCxnSpPr/>
          <p:nvPr/>
        </p:nvCxnSpPr>
        <p:spPr>
          <a:xfrm flipV="1">
            <a:off x="7510911" y="179990"/>
            <a:ext cx="900351" cy="6546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円/楕円 247">
            <a:extLst>
              <a:ext uri="{FF2B5EF4-FFF2-40B4-BE49-F238E27FC236}">
                <a16:creationId xmlns:a16="http://schemas.microsoft.com/office/drawing/2014/main" id="{A86BB0A0-869E-4C45-9218-96330A71590A}"/>
              </a:ext>
            </a:extLst>
          </p:cNvPr>
          <p:cNvSpPr/>
          <p:nvPr/>
        </p:nvSpPr>
        <p:spPr>
          <a:xfrm>
            <a:off x="8395675" y="106254"/>
            <a:ext cx="268998" cy="2647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25" name="直線コネクタ 24">
            <a:extLst>
              <a:ext uri="{FF2B5EF4-FFF2-40B4-BE49-F238E27FC236}">
                <a16:creationId xmlns:a16="http://schemas.microsoft.com/office/drawing/2014/main" id="{6877FA70-505E-4334-95D0-AEC938EFD5BE}"/>
              </a:ext>
            </a:extLst>
          </p:cNvPr>
          <p:cNvCxnSpPr>
            <a:cxnSpLocks/>
          </p:cNvCxnSpPr>
          <p:nvPr/>
        </p:nvCxnSpPr>
        <p:spPr>
          <a:xfrm flipV="1">
            <a:off x="8675802" y="248365"/>
            <a:ext cx="0" cy="101475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角丸四角形 249">
            <a:extLst>
              <a:ext uri="{FF2B5EF4-FFF2-40B4-BE49-F238E27FC236}">
                <a16:creationId xmlns:a16="http://schemas.microsoft.com/office/drawing/2014/main" id="{E20FA8A2-FA59-4FB4-9103-80722F539109}"/>
              </a:ext>
            </a:extLst>
          </p:cNvPr>
          <p:cNvSpPr/>
          <p:nvPr/>
        </p:nvSpPr>
        <p:spPr>
          <a:xfrm rot="18309322">
            <a:off x="8045721" y="432707"/>
            <a:ext cx="657819" cy="112346"/>
          </a:xfrm>
          <a:prstGeom prst="roundRect">
            <a:avLst>
              <a:gd name="adj" fmla="val 5000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7" name="テキスト ボックス 2">
            <a:extLst>
              <a:ext uri="{FF2B5EF4-FFF2-40B4-BE49-F238E27FC236}">
                <a16:creationId xmlns:a16="http://schemas.microsoft.com/office/drawing/2014/main" id="{CFE514FD-CFB6-4215-9216-C7EE4E9DD832}"/>
              </a:ext>
            </a:extLst>
          </p:cNvPr>
          <p:cNvSpPr txBox="1">
            <a:spLocks noChangeArrowheads="1"/>
          </p:cNvSpPr>
          <p:nvPr/>
        </p:nvSpPr>
        <p:spPr bwMode="auto">
          <a:xfrm>
            <a:off x="7042172" y="227064"/>
            <a:ext cx="507931" cy="749272"/>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kern="100">
                <a:effectLst/>
                <a:latin typeface="Times New Roman" panose="02020603050405020304" pitchFamily="18" charset="0"/>
                <a:ea typeface="ＭＳ 明朝" panose="02020609040205080304" pitchFamily="17" charset="-128"/>
                <a:cs typeface="Times New Roman" panose="02020603050405020304" pitchFamily="18" charset="0"/>
              </a:rPr>
              <a:t>2</a:t>
            </a:r>
            <a:endParaRPr lang="ja-JP"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8" name="テキスト ボックス 2">
            <a:extLst>
              <a:ext uri="{FF2B5EF4-FFF2-40B4-BE49-F238E27FC236}">
                <a16:creationId xmlns:a16="http://schemas.microsoft.com/office/drawing/2014/main" id="{181D99D1-E18D-420A-A63A-FB4DFF68E125}"/>
              </a:ext>
            </a:extLst>
          </p:cNvPr>
          <p:cNvSpPr txBox="1">
            <a:spLocks noChangeArrowheads="1"/>
          </p:cNvSpPr>
          <p:nvPr/>
        </p:nvSpPr>
        <p:spPr bwMode="auto">
          <a:xfrm>
            <a:off x="8773829" y="1215115"/>
            <a:ext cx="360011" cy="620607"/>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1</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2027E381-ACDE-47F2-BD62-46C0E3D9C750}"/>
              </a:ext>
            </a:extLst>
          </p:cNvPr>
          <p:cNvSpPr/>
          <p:nvPr/>
        </p:nvSpPr>
        <p:spPr>
          <a:xfrm>
            <a:off x="-10160" y="6334780"/>
            <a:ext cx="9144000" cy="523220"/>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(3) </a:t>
            </a:r>
            <a:r>
              <a:rPr lang="ja-JP" altLang="ja-JP" kern="100" dirty="0">
                <a:ea typeface="ＭＳ 明朝" panose="02020609040205080304" pitchFamily="17" charset="-128"/>
                <a:cs typeface="Times New Roman" panose="02020603050405020304" pitchFamily="18" charset="0"/>
              </a:rPr>
              <a:t>運動方程式を解いて加速度</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a</a:t>
            </a:r>
            <a:r>
              <a:rPr lang="ja-JP" altLang="ja-JP" kern="100" dirty="0">
                <a:ea typeface="ＭＳ 明朝" panose="02020609040205080304" pitchFamily="17" charset="-128"/>
                <a:cs typeface="Times New Roman" panose="02020603050405020304" pitchFamily="18" charset="0"/>
              </a:rPr>
              <a:t>、紐の張力</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T</a:t>
            </a:r>
            <a:r>
              <a:rPr lang="ja-JP" altLang="ja-JP" kern="100" dirty="0">
                <a:ea typeface="ＭＳ 明朝" panose="02020609040205080304" pitchFamily="17" charset="-128"/>
                <a:cs typeface="Times New Roman" panose="02020603050405020304" pitchFamily="18" charset="0"/>
              </a:rPr>
              <a:t>を求めよ。</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9" name="正方形/長方形 28">
            <a:extLst>
              <a:ext uri="{FF2B5EF4-FFF2-40B4-BE49-F238E27FC236}">
                <a16:creationId xmlns:a16="http://schemas.microsoft.com/office/drawing/2014/main" id="{CEAE52C9-3FB1-4B50-8CCC-ABFABAF568A4}"/>
              </a:ext>
            </a:extLst>
          </p:cNvPr>
          <p:cNvSpPr/>
          <p:nvPr/>
        </p:nvSpPr>
        <p:spPr>
          <a:xfrm rot="21600000">
            <a:off x="0" y="3139385"/>
            <a:ext cx="9144001" cy="3194721"/>
          </a:xfrm>
          <a:prstGeom prst="rect">
            <a:avLst/>
          </a:prstGeom>
        </p:spPr>
        <p:txBody>
          <a:bodyPr wrap="square">
            <a:spAutoFit/>
          </a:bodyPr>
          <a:lstStyle/>
          <a:p>
            <a:pPr algn="just">
              <a:spcAft>
                <a:spcPts val="0"/>
              </a:spcAft>
            </a:pPr>
            <a:r>
              <a:rPr lang="en-US" altLang="ja-JP" kern="100" dirty="0">
                <a:ea typeface="ＭＳ 明朝" panose="02020609040205080304" pitchFamily="17" charset="-128"/>
                <a:cs typeface="Times New Roman" panose="02020603050405020304" pitchFamily="18" charset="0"/>
              </a:rPr>
              <a:t>(1) </a:t>
            </a:r>
            <a:r>
              <a:rPr lang="ja-JP" altLang="ja-JP" kern="100" dirty="0">
                <a:ea typeface="ＭＳ 明朝" panose="02020609040205080304" pitchFamily="17" charset="-128"/>
                <a:cs typeface="Times New Roman" panose="02020603050405020304" pitchFamily="18" charset="0"/>
              </a:rPr>
              <a:t>ひもの張力を</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T</a:t>
            </a:r>
            <a:r>
              <a:rPr lang="ja-JP" altLang="ja-JP"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2</a:t>
            </a:r>
            <a:r>
              <a:rPr lang="ja-JP" altLang="ja-JP" kern="100" dirty="0">
                <a:ea typeface="ＭＳ 明朝" panose="02020609040205080304" pitchFamily="17" charset="-128"/>
                <a:cs typeface="Times New Roman" panose="02020603050405020304" pitchFamily="18" charset="0"/>
              </a:rPr>
              <a:t>の斜面からの垂直抗力を</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N</a:t>
            </a:r>
            <a:r>
              <a:rPr lang="ja-JP" altLang="ja-JP" kern="100" dirty="0">
                <a:ea typeface="ＭＳ 明朝" panose="02020609040205080304" pitchFamily="17" charset="-128"/>
                <a:cs typeface="Times New Roman" panose="02020603050405020304" pitchFamily="18" charset="0"/>
              </a:rPr>
              <a:t>とする。右図を描きすべての力</a:t>
            </a:r>
            <a:r>
              <a:rPr lang="en-US" altLang="ja-JP" kern="100" dirty="0">
                <a:ea typeface="ＭＳ 明朝" panose="02020609040205080304" pitchFamily="17" charset="-128"/>
                <a:cs typeface="Times New Roman" panose="02020603050405020304" pitchFamily="18" charset="0"/>
              </a:rPr>
              <a:t>(</a:t>
            </a:r>
            <a:r>
              <a:rPr lang="ja-JP" altLang="en-US" kern="100" dirty="0">
                <a:ea typeface="ＭＳ 明朝" panose="02020609040205080304" pitchFamily="17" charset="-128"/>
                <a:cs typeface="Times New Roman" panose="02020603050405020304" pitchFamily="18" charset="0"/>
              </a:rPr>
              <a:t>重力を含む</a:t>
            </a:r>
            <a:r>
              <a:rPr lang="en-US" altLang="ja-JP" kern="100" dirty="0">
                <a:ea typeface="ＭＳ 明朝" panose="02020609040205080304" pitchFamily="17" charset="-128"/>
                <a:cs typeface="Times New Roman" panose="02020603050405020304" pitchFamily="18" charset="0"/>
              </a:rPr>
              <a:t>)</a:t>
            </a:r>
            <a:r>
              <a:rPr lang="ja-JP" altLang="ja-JP" kern="100" dirty="0">
                <a:ea typeface="ＭＳ 明朝" panose="02020609040205080304" pitchFamily="17" charset="-128"/>
                <a:cs typeface="Times New Roman" panose="02020603050405020304" pitchFamily="18" charset="0"/>
              </a:rPr>
              <a:t>を図示し、文字</a:t>
            </a:r>
            <a:r>
              <a:rPr lang="ja-JP" altLang="en-US" kern="100" dirty="0">
                <a:ea typeface="ＭＳ 明朝" panose="02020609040205080304" pitchFamily="17" charset="-128"/>
                <a:cs typeface="Times New Roman" panose="02020603050405020304" pitchFamily="18" charset="0"/>
              </a:rPr>
              <a:t>式</a:t>
            </a:r>
            <a:r>
              <a:rPr lang="ja-JP" altLang="ja-JP" kern="100" dirty="0">
                <a:ea typeface="ＭＳ 明朝" panose="02020609040205080304" pitchFamily="17" charset="-128"/>
                <a:cs typeface="Times New Roman" panose="02020603050405020304" pitchFamily="18" charset="0"/>
              </a:rPr>
              <a:t>を付記せよ</a:t>
            </a:r>
            <a:r>
              <a:rPr lang="en-US" altLang="ja-JP" kern="100" dirty="0">
                <a:ea typeface="ＭＳ 明朝" panose="02020609040205080304" pitchFamily="17" charset="-128"/>
                <a:cs typeface="Times New Roman" panose="02020603050405020304" pitchFamily="18" charset="0"/>
              </a:rPr>
              <a:t>(</a:t>
            </a:r>
            <a:r>
              <a:rPr lang="ja-JP" altLang="ja-JP" kern="100" dirty="0">
                <a:ea typeface="ＭＳ 明朝" panose="02020609040205080304" pitchFamily="17" charset="-128"/>
                <a:cs typeface="Times New Roman" panose="02020603050405020304" pitchFamily="18" charset="0"/>
              </a:rPr>
              <a:t>他のものは書かないこと。</a:t>
            </a:r>
            <a:r>
              <a:rPr lang="ja-JP" altLang="en-US" kern="100" dirty="0">
                <a:ea typeface="ＭＳ 明朝" panose="02020609040205080304" pitchFamily="17" charset="-128"/>
                <a:cs typeface="Times New Roman" panose="02020603050405020304" pitchFamily="18" charset="0"/>
              </a:rPr>
              <a:t>重力とその成分を重複して描かないこと</a:t>
            </a:r>
            <a:r>
              <a:rPr lang="en-US" altLang="ja-JP" kern="100" dirty="0">
                <a:ea typeface="ＭＳ 明朝" panose="02020609040205080304" pitchFamily="17" charset="-128"/>
                <a:cs typeface="Times New Roman" panose="02020603050405020304" pitchFamily="18" charset="0"/>
              </a:rPr>
              <a:t>)</a:t>
            </a:r>
            <a:r>
              <a:rPr lang="ja-JP" altLang="en-US" kern="100" dirty="0">
                <a:ea typeface="ＭＳ 明朝" panose="02020609040205080304" pitchFamily="17" charset="-128"/>
                <a:cs typeface="Times New Roman" panose="02020603050405020304" pitchFamily="18" charset="0"/>
              </a:rPr>
              <a:t>。</a:t>
            </a:r>
            <a:endParaRPr lang="en-US" altLang="ja-JP" kern="100" dirty="0">
              <a:ea typeface="ＭＳ 明朝" panose="02020609040205080304" pitchFamily="17" charset="-128"/>
              <a:cs typeface="Times New Roman" panose="02020603050405020304" pitchFamily="18" charset="0"/>
            </a:endParaRPr>
          </a:p>
          <a:p>
            <a:pPr algn="just">
              <a:spcAft>
                <a:spcPts val="0"/>
              </a:spcAft>
            </a:pPr>
            <a:r>
              <a:rPr lang="en-US" altLang="ja-JP" kern="100" dirty="0">
                <a:ea typeface="ＭＳ 明朝" panose="02020609040205080304" pitchFamily="17" charset="-128"/>
                <a:cs typeface="Times New Roman" panose="02020603050405020304" pitchFamily="18" charset="0"/>
              </a:rPr>
              <a:t>(2)</a:t>
            </a:r>
            <a:r>
              <a:rPr lang="ja-JP" altLang="ja-JP" kern="100" dirty="0">
                <a:ea typeface="ＭＳ 明朝" panose="02020609040205080304" pitchFamily="17" charset="-128"/>
                <a:cs typeface="Times New Roman" panose="02020603050405020304" pitchFamily="18" charset="0"/>
              </a:rPr>
              <a:t>両物体の加速度を</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a</a:t>
            </a:r>
            <a:r>
              <a:rPr lang="ja-JP" altLang="ja-JP" kern="100" dirty="0">
                <a:ea typeface="ＭＳ 明朝" panose="02020609040205080304" pitchFamily="17" charset="-128"/>
                <a:cs typeface="Times New Roman" panose="02020603050405020304" pitchFamily="18" charset="0"/>
              </a:rPr>
              <a:t>とする</a:t>
            </a:r>
            <a:r>
              <a:rPr lang="en-US" altLang="ja-JP" kern="100" dirty="0">
                <a:ea typeface="ＭＳ 明朝" panose="02020609040205080304" pitchFamily="17" charset="-128"/>
                <a:cs typeface="Times New Roman" panose="02020603050405020304" pitchFamily="18" charset="0"/>
              </a:rPr>
              <a:t>(</a:t>
            </a:r>
            <a:r>
              <a:rPr lang="ja-JP" altLang="ja-JP"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ja-JP" kern="100" dirty="0">
                <a:ea typeface="ＭＳ 明朝" panose="02020609040205080304" pitchFamily="17" charset="-128"/>
                <a:cs typeface="Times New Roman" panose="02020603050405020304" pitchFamily="18" charset="0"/>
              </a:rPr>
              <a:t>が下降し物体</a:t>
            </a:r>
            <a:r>
              <a:rPr lang="en-US" altLang="ja-JP" kern="100" dirty="0">
                <a:ea typeface="ＭＳ 明朝" panose="02020609040205080304" pitchFamily="17" charset="-128"/>
                <a:cs typeface="Times New Roman" panose="02020603050405020304" pitchFamily="18" charset="0"/>
              </a:rPr>
              <a:t>2</a:t>
            </a:r>
            <a:r>
              <a:rPr lang="ja-JP" altLang="ja-JP" kern="100" dirty="0">
                <a:ea typeface="ＭＳ 明朝" panose="02020609040205080304" pitchFamily="17" charset="-128"/>
                <a:cs typeface="Times New Roman" panose="02020603050405020304" pitchFamily="18" charset="0"/>
              </a:rPr>
              <a:t>が上昇する方向を正と</a:t>
            </a:r>
            <a:r>
              <a:rPr lang="ja-JP" altLang="en-US" kern="100" dirty="0">
                <a:ea typeface="ＭＳ 明朝" panose="02020609040205080304" pitchFamily="17" charset="-128"/>
                <a:cs typeface="Times New Roman" panose="02020603050405020304" pitchFamily="18" charset="0"/>
              </a:rPr>
              <a:t>する</a:t>
            </a:r>
            <a:r>
              <a:rPr lang="en-US" altLang="ja-JP" kern="100" dirty="0">
                <a:ea typeface="ＭＳ 明朝" panose="02020609040205080304" pitchFamily="17" charset="-128"/>
                <a:cs typeface="Times New Roman" panose="02020603050405020304" pitchFamily="18" charset="0"/>
              </a:rPr>
              <a:t>)</a:t>
            </a:r>
            <a:r>
              <a:rPr lang="ja-JP" altLang="ja-JP" kern="100" dirty="0">
                <a:ea typeface="ＭＳ 明朝" panose="02020609040205080304" pitchFamily="17" charset="-128"/>
                <a:cs typeface="Times New Roman" panose="02020603050405020304" pitchFamily="18" charset="0"/>
              </a:rPr>
              <a:t>。運動方程式を</a:t>
            </a:r>
            <a:r>
              <a:rPr lang="ja-JP" altLang="ja-JP" u="sng" kern="100" dirty="0">
                <a:ea typeface="ＭＳ 明朝" panose="02020609040205080304" pitchFamily="17" charset="-128"/>
                <a:cs typeface="Times New Roman" panose="02020603050405020304" pitchFamily="18" charset="0"/>
              </a:rPr>
              <a:t>文字式</a:t>
            </a:r>
            <a:r>
              <a:rPr lang="ja-JP" altLang="ja-JP" kern="100" dirty="0">
                <a:ea typeface="ＭＳ 明朝" panose="02020609040205080304" pitchFamily="17" charset="-128"/>
                <a:cs typeface="Times New Roman" panose="02020603050405020304" pitchFamily="18" charset="0"/>
              </a:rPr>
              <a:t>で書け。</a:t>
            </a:r>
            <a:r>
              <a:rPr lang="en-US" altLang="ja-JP" kern="100" dirty="0">
                <a:ea typeface="ＭＳ 明朝" panose="02020609040205080304" pitchFamily="17" charset="-128"/>
                <a:cs typeface="Times New Roman" panose="02020603050405020304" pitchFamily="18" charset="0"/>
              </a:rPr>
              <a:t>(</a:t>
            </a:r>
            <a:r>
              <a:rPr lang="ja-JP" altLang="ja-JP"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ja-JP" kern="100" dirty="0">
                <a:ea typeface="ＭＳ 明朝" panose="02020609040205080304" pitchFamily="17" charset="-128"/>
                <a:cs typeface="Times New Roman" panose="02020603050405020304" pitchFamily="18" charset="0"/>
              </a:rPr>
              <a:t>の鉛直成分、物体</a:t>
            </a:r>
            <a:r>
              <a:rPr lang="en-US" altLang="ja-JP" kern="100" dirty="0">
                <a:ea typeface="ＭＳ 明朝" panose="02020609040205080304" pitchFamily="17" charset="-128"/>
                <a:cs typeface="Times New Roman" panose="02020603050405020304" pitchFamily="18" charset="0"/>
              </a:rPr>
              <a:t>2</a:t>
            </a:r>
            <a:r>
              <a:rPr lang="ja-JP" altLang="ja-JP" kern="100" dirty="0">
                <a:ea typeface="ＭＳ 明朝" panose="02020609040205080304" pitchFamily="17" charset="-128"/>
                <a:cs typeface="Times New Roman" panose="02020603050405020304" pitchFamily="18" charset="0"/>
              </a:rPr>
              <a:t>の斜面平行成分の</a:t>
            </a:r>
            <a:r>
              <a:rPr lang="en-US" altLang="ja-JP" kern="100" dirty="0">
                <a:ea typeface="ＭＳ 明朝" panose="02020609040205080304" pitchFamily="17" charset="-128"/>
                <a:cs typeface="Times New Roman" panose="02020603050405020304" pitchFamily="18" charset="0"/>
              </a:rPr>
              <a:t>2</a:t>
            </a:r>
            <a:r>
              <a:rPr lang="ja-JP" altLang="ja-JP" kern="100" dirty="0">
                <a:ea typeface="ＭＳ 明朝" panose="02020609040205080304" pitchFamily="17" charset="-128"/>
                <a:cs typeface="Times New Roman" panose="02020603050405020304" pitchFamily="18" charset="0"/>
              </a:rPr>
              <a:t>式</a:t>
            </a:r>
            <a:r>
              <a:rPr lang="en-US" altLang="ja-JP" kern="100" dirty="0">
                <a:ea typeface="ＭＳ 明朝" panose="02020609040205080304" pitchFamily="17" charset="-128"/>
                <a:cs typeface="Times New Roman" panose="02020603050405020304" pitchFamily="18" charset="0"/>
              </a:rPr>
              <a:t>)</a:t>
            </a:r>
          </a:p>
        </p:txBody>
      </p:sp>
    </p:spTree>
    <p:extLst>
      <p:ext uri="{BB962C8B-B14F-4D97-AF65-F5344CB8AC3E}">
        <p14:creationId xmlns:p14="http://schemas.microsoft.com/office/powerpoint/2010/main" val="143801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2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8F88CA-F31F-4769-89A4-0ACACC271F9B}"/>
              </a:ext>
            </a:extLst>
          </p:cNvPr>
          <p:cNvSpPr/>
          <p:nvPr/>
        </p:nvSpPr>
        <p:spPr>
          <a:xfrm rot="21600000">
            <a:off x="1" y="0"/>
            <a:ext cx="9144000" cy="2281500"/>
          </a:xfrm>
          <a:prstGeom prst="rect">
            <a:avLst/>
          </a:prstGeom>
        </p:spPr>
        <p:txBody>
          <a:bodyPr wrap="square" anchor="t">
            <a:noAutofit/>
          </a:bodyPr>
          <a:lstStyle/>
          <a:p>
            <a:pPr>
              <a:spcBef>
                <a:spcPts val="0"/>
              </a:spcBef>
              <a:spcAft>
                <a:spcPts val="0"/>
              </a:spcAft>
            </a:pPr>
            <a:r>
              <a:rPr lang="en-US" altLang="ja-JP" kern="100" dirty="0">
                <a:ea typeface="ＭＳ 明朝" panose="02020609040205080304" pitchFamily="17" charset="-128"/>
                <a:cs typeface="Times New Roman" panose="02020603050405020304" pitchFamily="18" charset="0"/>
              </a:rPr>
              <a:t>2. </a:t>
            </a:r>
            <a:r>
              <a:rPr lang="ja-JP" altLang="ja-JP" kern="100" dirty="0">
                <a:ea typeface="ＭＳ 明朝" panose="02020609040205080304" pitchFamily="17" charset="-128"/>
                <a:cs typeface="Times New Roman" panose="02020603050405020304" pitchFamily="18" charset="0"/>
              </a:rPr>
              <a:t>問題</a:t>
            </a:r>
            <a:r>
              <a:rPr lang="en-US" altLang="ja-JP" kern="100" dirty="0">
                <a:ea typeface="ＭＳ 明朝" panose="02020609040205080304" pitchFamily="17" charset="-128"/>
                <a:cs typeface="Times New Roman" panose="02020603050405020304" pitchFamily="18" charset="0"/>
              </a:rPr>
              <a:t>1</a:t>
            </a:r>
            <a:r>
              <a:rPr lang="ja-JP" altLang="ja-JP" kern="100" dirty="0">
                <a:ea typeface="ＭＳ 明朝" panose="02020609040205080304" pitchFamily="17" charset="-128"/>
                <a:cs typeface="Times New Roman" panose="02020603050405020304" pitchFamily="18" charset="0"/>
              </a:rPr>
              <a:t>で物体</a:t>
            </a:r>
            <a:r>
              <a:rPr lang="en-US" altLang="ja-JP" kern="100" dirty="0">
                <a:ea typeface="ＭＳ 明朝" panose="02020609040205080304" pitchFamily="17" charset="-128"/>
                <a:cs typeface="Times New Roman" panose="02020603050405020304" pitchFamily="18" charset="0"/>
              </a:rPr>
              <a:t>1</a:t>
            </a:r>
            <a:r>
              <a:rPr lang="ja-JP" altLang="ja-JP" kern="100" dirty="0">
                <a:ea typeface="ＭＳ 明朝" panose="02020609040205080304" pitchFamily="17" charset="-128"/>
                <a:cs typeface="Times New Roman" panose="02020603050405020304" pitchFamily="18" charset="0"/>
              </a:rPr>
              <a:t>は始め</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kern="100" baseline="-25000" dirty="0">
                <a:ea typeface="ＭＳ 明朝" panose="02020609040205080304" pitchFamily="17" charset="-128"/>
                <a:cs typeface="Times New Roman" panose="02020603050405020304" pitchFamily="18" charset="0"/>
              </a:rPr>
              <a:t>0 </a:t>
            </a:r>
            <a:r>
              <a:rPr lang="en-US" altLang="ja-JP" kern="100" dirty="0">
                <a:latin typeface="Symbol" panose="05050102010706020507" pitchFamily="18" charset="2"/>
                <a:ea typeface="ＭＳ 明朝" panose="02020609040205080304" pitchFamily="17" charset="-128"/>
                <a:cs typeface="Times New Roman" panose="02020603050405020304" pitchFamily="18" charset="0"/>
              </a:rPr>
              <a:t>= </a:t>
            </a:r>
            <a:r>
              <a:rPr lang="en-US" altLang="ja-JP" kern="100" dirty="0">
                <a:ea typeface="ＭＳ 明朝" panose="02020609040205080304" pitchFamily="17" charset="-128"/>
                <a:cs typeface="Times New Roman" panose="02020603050405020304" pitchFamily="18" charset="0"/>
              </a:rPr>
              <a:t>2.0m</a:t>
            </a:r>
            <a:r>
              <a:rPr lang="ja-JP" altLang="ja-JP" kern="100" dirty="0">
                <a:ea typeface="ＭＳ 明朝" panose="02020609040205080304" pitchFamily="17" charset="-128"/>
                <a:cs typeface="Times New Roman" panose="02020603050405020304" pitchFamily="18" charset="0"/>
              </a:rPr>
              <a:t>の高さにあり、初速度は</a:t>
            </a:r>
            <a:r>
              <a:rPr lang="en-US" altLang="ja-JP" kern="100" dirty="0">
                <a:ea typeface="ＭＳ 明朝" panose="02020609040205080304" pitchFamily="17" charset="-128"/>
                <a:cs typeface="Times New Roman" panose="02020603050405020304" pitchFamily="18" charset="0"/>
              </a:rPr>
              <a:t>0</a:t>
            </a:r>
            <a:r>
              <a:rPr lang="ja-JP" altLang="en-US" kern="100" dirty="0">
                <a:ea typeface="ＭＳ 明朝" panose="02020609040205080304" pitchFamily="17" charset="-128"/>
                <a:cs typeface="Times New Roman" panose="02020603050405020304" pitchFamily="18" charset="0"/>
              </a:rPr>
              <a:t>であった</a:t>
            </a:r>
            <a:r>
              <a:rPr lang="ja-JP" altLang="ja-JP" kern="100" dirty="0">
                <a:ea typeface="ＭＳ 明朝" panose="02020609040205080304" pitchFamily="17" charset="-128"/>
                <a:cs typeface="Times New Roman" panose="02020603050405020304" pitchFamily="18" charset="0"/>
              </a:rPr>
              <a:t>とする。地上</a:t>
            </a:r>
            <a:r>
              <a:rPr lang="ja-JP" altLang="en-US" kern="100" dirty="0">
                <a:ea typeface="ＭＳ 明朝" panose="02020609040205080304" pitchFamily="17" charset="-128"/>
                <a:cs typeface="Times New Roman" panose="02020603050405020304" pitchFamily="18" charset="0"/>
              </a:rPr>
              <a:t>の点を</a:t>
            </a:r>
            <a:r>
              <a:rPr lang="ja-JP" altLang="ja-JP" kern="100" dirty="0">
                <a:ea typeface="ＭＳ 明朝" panose="02020609040205080304" pitchFamily="17" charset="-128"/>
                <a:cs typeface="Times New Roman" panose="02020603050405020304" pitchFamily="18" charset="0"/>
              </a:rPr>
              <a:t>原点</a:t>
            </a:r>
            <a:r>
              <a:rPr lang="ja-JP" altLang="en-US" kern="100" dirty="0">
                <a:ea typeface="ＭＳ 明朝" panose="02020609040205080304" pitchFamily="17" charset="-128"/>
                <a:cs typeface="Times New Roman" panose="02020603050405020304" pitchFamily="18" charset="0"/>
              </a:rPr>
              <a:t>とし</a:t>
            </a:r>
            <a:r>
              <a:rPr lang="ja-JP" altLang="ja-JP" kern="100" dirty="0">
                <a:ea typeface="ＭＳ 明朝" panose="02020609040205080304" pitchFamily="17" charset="-128"/>
                <a:cs typeface="Times New Roman" panose="02020603050405020304" pitchFamily="18" charset="0"/>
              </a:rPr>
              <a:t>上方に</a:t>
            </a:r>
            <a:r>
              <a:rPr lang="en-US" altLang="ja-JP" kern="100" dirty="0">
                <a:ea typeface="ＭＳ 明朝" panose="02020609040205080304" pitchFamily="17" charset="-128"/>
                <a:cs typeface="Times New Roman" panose="02020603050405020304" pitchFamily="18" charset="0"/>
              </a:rPr>
              <a:t> </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x </a:t>
            </a:r>
            <a:r>
              <a:rPr lang="ja-JP" altLang="ja-JP" kern="100" dirty="0">
                <a:ea typeface="ＭＳ 明朝" panose="02020609040205080304" pitchFamily="17" charset="-128"/>
                <a:cs typeface="Times New Roman" panose="02020603050405020304" pitchFamily="18" charset="0"/>
              </a:rPr>
              <a:t>座標をとる</a:t>
            </a:r>
            <a:r>
              <a:rPr lang="ja-JP" altLang="en-US" kern="100" dirty="0">
                <a:ea typeface="ＭＳ 明朝" panose="02020609040205080304" pitchFamily="17" charset="-128"/>
                <a:cs typeface="Times New Roman" panose="02020603050405020304" pitchFamily="18" charset="0"/>
              </a:rPr>
              <a:t>。</a:t>
            </a:r>
            <a:r>
              <a:rPr lang="en-US" altLang="ja-JP" kern="100" dirty="0">
                <a:ea typeface="ＭＳ 明朝" panose="02020609040205080304" pitchFamily="17" charset="-128"/>
                <a:cs typeface="Times New Roman" panose="02020603050405020304" pitchFamily="18" charset="0"/>
              </a:rPr>
              <a:t>(1) </a:t>
            </a:r>
            <a:r>
              <a:rPr lang="ja-JP" altLang="ja-JP"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ja-JP" kern="100" dirty="0">
                <a:ea typeface="ＭＳ 明朝" panose="02020609040205080304" pitchFamily="17" charset="-128"/>
                <a:cs typeface="Times New Roman" panose="02020603050405020304" pitchFamily="18" charset="0"/>
              </a:rPr>
              <a:t>の速度</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v</a:t>
            </a:r>
            <a:r>
              <a:rPr lang="ja-JP" altLang="ja-JP" kern="100" dirty="0">
                <a:ea typeface="ＭＳ 明朝" panose="02020609040205080304" pitchFamily="17" charset="-128"/>
                <a:cs typeface="Times New Roman" panose="02020603050405020304" pitchFamily="18" charset="0"/>
              </a:rPr>
              <a:t>、</a:t>
            </a:r>
            <a:r>
              <a:rPr lang="ja-JP" altLang="en-US" kern="100" dirty="0">
                <a:ea typeface="ＭＳ 明朝" panose="02020609040205080304" pitchFamily="17" charset="-128"/>
                <a:cs typeface="Times New Roman" panose="02020603050405020304" pitchFamily="18" charset="0"/>
              </a:rPr>
              <a:t>座標</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ja-JP" kern="100" dirty="0">
                <a:ea typeface="ＭＳ 明朝" panose="02020609040205080304" pitchFamily="17" charset="-128"/>
                <a:cs typeface="Times New Roman" panose="02020603050405020304" pitchFamily="18" charset="0"/>
              </a:rPr>
              <a:t>を時間</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t</a:t>
            </a:r>
            <a:r>
              <a:rPr lang="ja-JP" altLang="ja-JP" kern="100" dirty="0">
                <a:ea typeface="ＭＳ 明朝" panose="02020609040205080304" pitchFamily="17" charset="-128"/>
                <a:cs typeface="Times New Roman" panose="02020603050405020304" pitchFamily="18" charset="0"/>
              </a:rPr>
              <a:t>の関数として</a:t>
            </a:r>
            <a:r>
              <a:rPr lang="ja-JP" altLang="en-US" kern="100" dirty="0">
                <a:ea typeface="ＭＳ 明朝" panose="02020609040205080304" pitchFamily="17" charset="-128"/>
                <a:cs typeface="Times New Roman" panose="02020603050405020304" pitchFamily="18" charset="0"/>
              </a:rPr>
              <a:t>表す文字式を導け</a:t>
            </a:r>
            <a:r>
              <a:rPr lang="ja-JP" altLang="ja-JP" kern="100" dirty="0">
                <a:ea typeface="ＭＳ 明朝" panose="02020609040205080304" pitchFamily="17" charset="-128"/>
                <a:cs typeface="Times New Roman" panose="02020603050405020304" pitchFamily="18" charset="0"/>
              </a:rPr>
              <a:t>。</a:t>
            </a:r>
            <a:r>
              <a:rPr lang="en-US" altLang="ja-JP" kern="100" dirty="0">
                <a:ea typeface="ＭＳ 明朝" panose="02020609040205080304" pitchFamily="17" charset="-128"/>
                <a:cs typeface="Times New Roman" panose="02020603050405020304" pitchFamily="18" charset="0"/>
              </a:rPr>
              <a:t>(2)</a:t>
            </a:r>
            <a:r>
              <a:rPr lang="ja-JP" altLang="ja-JP"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ja-JP" kern="100" dirty="0">
                <a:ea typeface="ＭＳ 明朝" panose="02020609040205080304" pitchFamily="17" charset="-128"/>
                <a:cs typeface="Times New Roman" panose="02020603050405020304" pitchFamily="18" charset="0"/>
              </a:rPr>
              <a:t>が</a:t>
            </a:r>
            <a:r>
              <a:rPr lang="ja-JP" altLang="en-US" kern="100" dirty="0">
                <a:ea typeface="ＭＳ 明朝" panose="02020609040205080304" pitchFamily="17" charset="-128"/>
                <a:cs typeface="Times New Roman" panose="02020603050405020304" pitchFamily="18" charset="0"/>
              </a:rPr>
              <a:t>地</a:t>
            </a:r>
            <a:r>
              <a:rPr lang="ja-JP" altLang="ja-JP" kern="100" dirty="0">
                <a:ea typeface="ＭＳ 明朝" panose="02020609040205080304" pitchFamily="17" charset="-128"/>
                <a:cs typeface="Times New Roman" panose="02020603050405020304" pitchFamily="18" charset="0"/>
              </a:rPr>
              <a:t>上に着くまでの時間</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t</a:t>
            </a:r>
            <a:r>
              <a:rPr lang="en-US" altLang="ja-JP" kern="100" baseline="-25000" dirty="0">
                <a:ea typeface="ＭＳ 明朝" panose="02020609040205080304" pitchFamily="17" charset="-128"/>
                <a:cs typeface="Times New Roman" panose="02020603050405020304" pitchFamily="18" charset="0"/>
              </a:rPr>
              <a:t>1</a:t>
            </a:r>
            <a:r>
              <a:rPr lang="ja-JP" altLang="ja-JP" kern="100" dirty="0">
                <a:ea typeface="ＭＳ 明朝" panose="02020609040205080304" pitchFamily="17" charset="-128"/>
                <a:cs typeface="Times New Roman" panose="02020603050405020304" pitchFamily="18" charset="0"/>
              </a:rPr>
              <a:t>を求めよ。</a:t>
            </a:r>
            <a:r>
              <a:rPr lang="en-US" altLang="ja-JP" kern="100" dirty="0">
                <a:ea typeface="ＭＳ 明朝" panose="02020609040205080304" pitchFamily="17" charset="-128"/>
                <a:cs typeface="Times New Roman" panose="02020603050405020304" pitchFamily="18" charset="0"/>
              </a:rPr>
              <a:t>(3)</a:t>
            </a:r>
            <a:r>
              <a:rPr lang="ja-JP" altLang="ja-JP"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ja-JP" kern="100" dirty="0">
                <a:ea typeface="ＭＳ 明朝" panose="02020609040205080304" pitchFamily="17" charset="-128"/>
                <a:cs typeface="Times New Roman" panose="02020603050405020304" pitchFamily="18" charset="0"/>
              </a:rPr>
              <a:t>が</a:t>
            </a:r>
            <a:r>
              <a:rPr lang="ja-JP" altLang="en-US" kern="100" dirty="0">
                <a:ea typeface="ＭＳ 明朝" panose="02020609040205080304" pitchFamily="17" charset="-128"/>
                <a:cs typeface="Times New Roman" panose="02020603050405020304" pitchFamily="18" charset="0"/>
              </a:rPr>
              <a:t>地</a:t>
            </a:r>
            <a:r>
              <a:rPr lang="ja-JP" altLang="ja-JP" kern="100" dirty="0">
                <a:ea typeface="ＭＳ 明朝" panose="02020609040205080304" pitchFamily="17" charset="-128"/>
                <a:cs typeface="Times New Roman" panose="02020603050405020304" pitchFamily="18" charset="0"/>
              </a:rPr>
              <a:t>上に着く</a:t>
            </a:r>
            <a:r>
              <a:rPr lang="ja-JP" altLang="en-US" kern="100" dirty="0">
                <a:ea typeface="ＭＳ 明朝" panose="02020609040205080304" pitchFamily="17" charset="-128"/>
                <a:cs typeface="Times New Roman" panose="02020603050405020304" pitchFamily="18" charset="0"/>
              </a:rPr>
              <a:t>直前の速度</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v</a:t>
            </a:r>
            <a:r>
              <a:rPr lang="en-US" altLang="ja-JP" kern="100" baseline="-250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を求めよ。</a:t>
            </a:r>
            <a:endParaRPr lang="en-US" altLang="ja-JP" kern="100" dirty="0">
              <a:ea typeface="ＭＳ 明朝" panose="02020609040205080304" pitchFamily="17" charset="-128"/>
              <a:cs typeface="Times New Roman" panose="02020603050405020304" pitchFamily="18" charset="0"/>
            </a:endParaRPr>
          </a:p>
        </p:txBody>
      </p:sp>
      <p:sp>
        <p:nvSpPr>
          <p:cNvPr id="15" name="正方形/長方形 14">
            <a:extLst>
              <a:ext uri="{FF2B5EF4-FFF2-40B4-BE49-F238E27FC236}">
                <a16:creationId xmlns:a16="http://schemas.microsoft.com/office/drawing/2014/main" id="{B574D187-8C21-4F3C-B6F7-4DAE0263A637}"/>
              </a:ext>
            </a:extLst>
          </p:cNvPr>
          <p:cNvSpPr/>
          <p:nvPr/>
        </p:nvSpPr>
        <p:spPr>
          <a:xfrm>
            <a:off x="1690577" y="5119876"/>
            <a:ext cx="4572000" cy="342851"/>
          </a:xfrm>
          <a:prstGeom prst="rect">
            <a:avLst/>
          </a:prstGeom>
        </p:spPr>
        <p:txBody>
          <a:bodyPr>
            <a:spAutoFit/>
          </a:bodyPr>
          <a:lstStyle/>
          <a:p>
            <a:pPr algn="just">
              <a:lnSpc>
                <a:spcPts val="1800"/>
              </a:lnSpc>
              <a:spcAft>
                <a:spcPts val="0"/>
              </a:spcAft>
            </a:pP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9F1AC231-0685-49A3-BF85-8A28AD16CFFC}"/>
              </a:ext>
            </a:extLst>
          </p:cNvPr>
          <p:cNvSpPr/>
          <p:nvPr/>
        </p:nvSpPr>
        <p:spPr>
          <a:xfrm rot="21600000">
            <a:off x="0" y="2281501"/>
            <a:ext cx="9152878" cy="2361520"/>
          </a:xfrm>
          <a:prstGeom prst="rect">
            <a:avLst/>
          </a:prstGeom>
        </p:spPr>
        <p:txBody>
          <a:bodyPr wrap="square">
            <a:noAutofit/>
          </a:bodyPr>
          <a:lstStyle/>
          <a:p>
            <a:pPr>
              <a:spcBef>
                <a:spcPts val="0"/>
              </a:spcBef>
              <a:spcAft>
                <a:spcPts val="0"/>
              </a:spcAft>
            </a:pPr>
            <a:r>
              <a:rPr lang="en-US" altLang="ja-JP" dirty="0">
                <a:solidFill>
                  <a:srgbClr val="9900CC"/>
                </a:solidFill>
                <a:ea typeface="ＭＳ 明朝" panose="02020609040205080304" pitchFamily="17" charset="-128"/>
              </a:rPr>
              <a:t>3. (1)</a:t>
            </a:r>
            <a:r>
              <a:rPr lang="ja-JP" altLang="ja-JP" dirty="0">
                <a:solidFill>
                  <a:srgbClr val="9900CC"/>
                </a:solidFill>
                <a:ea typeface="ＭＳ 明朝" panose="02020609040205080304" pitchFamily="17" charset="-128"/>
                <a:cs typeface="Times New Roman" panose="02020603050405020304" pitchFamily="18" charset="0"/>
              </a:rPr>
              <a:t>人が床に立っているとき、人に働く力は重力と床からの抗力で</a:t>
            </a:r>
            <a:r>
              <a:rPr lang="ja-JP" altLang="en-US" dirty="0">
                <a:solidFill>
                  <a:srgbClr val="9900CC"/>
                </a:solidFill>
                <a:ea typeface="ＭＳ 明朝" panose="02020609040205080304" pitchFamily="17" charset="-128"/>
                <a:cs typeface="Times New Roman" panose="02020603050405020304" pitchFamily="18" charset="0"/>
              </a:rPr>
              <a:t>ある。</a:t>
            </a:r>
            <a:r>
              <a:rPr lang="ja-JP" altLang="ja-JP" u="sng" dirty="0">
                <a:solidFill>
                  <a:srgbClr val="9900CC"/>
                </a:solidFill>
                <a:ea typeface="ＭＳ 明朝" panose="02020609040205080304" pitchFamily="17" charset="-128"/>
                <a:cs typeface="Times New Roman" panose="02020603050405020304" pitchFamily="18" charset="0"/>
              </a:rPr>
              <a:t>この二つ</a:t>
            </a:r>
            <a:r>
              <a:rPr lang="ja-JP" altLang="en-US" u="sng" dirty="0">
                <a:solidFill>
                  <a:srgbClr val="9900CC"/>
                </a:solidFill>
                <a:ea typeface="ＭＳ 明朝" panose="02020609040205080304" pitchFamily="17" charset="-128"/>
                <a:cs typeface="Times New Roman" panose="02020603050405020304" pitchFamily="18" charset="0"/>
              </a:rPr>
              <a:t>は</a:t>
            </a:r>
            <a:r>
              <a:rPr lang="ja-JP" altLang="ja-JP" u="sng" dirty="0">
                <a:solidFill>
                  <a:srgbClr val="9900CC"/>
                </a:solidFill>
                <a:ea typeface="ＭＳ 明朝" panose="02020609040205080304" pitchFamily="17" charset="-128"/>
                <a:cs typeface="Times New Roman" panose="02020603050405020304" pitchFamily="18" charset="0"/>
              </a:rPr>
              <a:t>作用と反作用ではない。</a:t>
            </a:r>
            <a:r>
              <a:rPr lang="ja-JP" altLang="ja-JP" dirty="0">
                <a:solidFill>
                  <a:srgbClr val="9900CC"/>
                </a:solidFill>
                <a:ea typeface="ＭＳ 明朝" panose="02020609040205080304" pitchFamily="17" charset="-128"/>
                <a:cs typeface="Times New Roman" panose="02020603050405020304" pitchFamily="18" charset="0"/>
              </a:rPr>
              <a:t>このうち床からの抗力の反作用は人の足の底が床を押す力である。</a:t>
            </a:r>
            <a:r>
              <a:rPr lang="ja-JP" altLang="en-US" dirty="0">
                <a:solidFill>
                  <a:srgbClr val="9900CC"/>
                </a:solidFill>
                <a:ea typeface="ＭＳ 明朝" panose="02020609040205080304" pitchFamily="17" charset="-128"/>
                <a:cs typeface="Times New Roman" panose="02020603050405020304" pitchFamily="18" charset="0"/>
              </a:rPr>
              <a:t>では、</a:t>
            </a:r>
            <a:r>
              <a:rPr lang="ja-JP" altLang="ja-JP" dirty="0">
                <a:solidFill>
                  <a:srgbClr val="9900CC"/>
                </a:solidFill>
                <a:ea typeface="ＭＳ 明朝" panose="02020609040205080304" pitchFamily="17" charset="-128"/>
                <a:cs typeface="Times New Roman" panose="02020603050405020304" pitchFamily="18" charset="0"/>
              </a:rPr>
              <a:t>人に働く重力の反作用はどのような力か</a:t>
            </a:r>
            <a:r>
              <a:rPr lang="en-US" altLang="ja-JP" dirty="0">
                <a:solidFill>
                  <a:srgbClr val="9900CC"/>
                </a:solidFill>
                <a:ea typeface="ＭＳ 明朝" panose="02020609040205080304" pitchFamily="17" charset="-128"/>
                <a:cs typeface="Times New Roman" panose="02020603050405020304" pitchFamily="18" charset="0"/>
              </a:rPr>
              <a:t>(</a:t>
            </a:r>
            <a:r>
              <a:rPr lang="ja-JP" altLang="ja-JP" u="sng" dirty="0">
                <a:solidFill>
                  <a:srgbClr val="9900CC"/>
                </a:solidFill>
                <a:ea typeface="ＭＳ 明朝" panose="02020609040205080304" pitchFamily="17" charset="-128"/>
                <a:cs typeface="Times New Roman" panose="02020603050405020304" pitchFamily="18" charset="0"/>
              </a:rPr>
              <a:t>何が何に及ぼす何力か</a:t>
            </a:r>
            <a:r>
              <a:rPr lang="ja-JP" altLang="en-US" u="sng" dirty="0">
                <a:solidFill>
                  <a:srgbClr val="9900CC"/>
                </a:solidFill>
                <a:ea typeface="ＭＳ 明朝" panose="02020609040205080304" pitchFamily="17" charset="-128"/>
                <a:cs typeface="Times New Roman" panose="02020603050405020304" pitchFamily="18" charset="0"/>
              </a:rPr>
              <a:t>述べよ</a:t>
            </a:r>
            <a:r>
              <a:rPr lang="en-US" altLang="ja-JP" dirty="0">
                <a:solidFill>
                  <a:srgbClr val="9900CC"/>
                </a:solidFill>
                <a:ea typeface="ＭＳ 明朝" panose="02020609040205080304" pitchFamily="17" charset="-128"/>
                <a:cs typeface="Times New Roman" panose="02020603050405020304" pitchFamily="18" charset="0"/>
              </a:rPr>
              <a:t>)</a:t>
            </a:r>
            <a:r>
              <a:rPr lang="ja-JP" altLang="en-US" dirty="0">
                <a:solidFill>
                  <a:srgbClr val="9900CC"/>
                </a:solidFill>
                <a:ea typeface="ＭＳ 明朝" panose="02020609040205080304" pitchFamily="17" charset="-128"/>
                <a:cs typeface="Times New Roman" panose="02020603050405020304" pitchFamily="18" charset="0"/>
              </a:rPr>
              <a:t>。</a:t>
            </a:r>
            <a:endParaRPr lang="en-US" altLang="ja-JP" dirty="0">
              <a:solidFill>
                <a:srgbClr val="9900CC"/>
              </a:solidFill>
              <a:ea typeface="ＭＳ 明朝" panose="02020609040205080304" pitchFamily="17" charset="-128"/>
              <a:cs typeface="Times New Roman" panose="02020603050405020304" pitchFamily="18" charset="0"/>
            </a:endParaRPr>
          </a:p>
          <a:p>
            <a:pPr>
              <a:spcBef>
                <a:spcPts val="0"/>
              </a:spcBef>
              <a:spcAft>
                <a:spcPts val="0"/>
              </a:spcAft>
            </a:pPr>
            <a:endParaRPr lang="en-US" altLang="ja-JP" kern="100" dirty="0">
              <a:solidFill>
                <a:srgbClr val="9900CC"/>
              </a:solidFill>
              <a:latin typeface="Century" panose="02040604050505020304" pitchFamily="18" charset="0"/>
              <a:ea typeface="ＭＳ 明朝" panose="02020609040205080304" pitchFamily="17" charset="-128"/>
              <a:cs typeface="Times New Roman" panose="02020603050405020304" pitchFamily="18" charset="0"/>
            </a:endParaRPr>
          </a:p>
          <a:p>
            <a:pPr>
              <a:spcBef>
                <a:spcPts val="0"/>
              </a:spcBef>
              <a:spcAft>
                <a:spcPts val="0"/>
              </a:spcAft>
            </a:pPr>
            <a:endParaRPr lang="ja-JP" altLang="ja-JP" kern="100" dirty="0">
              <a:solidFill>
                <a:srgbClr val="9900CC"/>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E59A13D8-2265-43A2-BA9E-E5A7B53127D2}"/>
              </a:ext>
            </a:extLst>
          </p:cNvPr>
          <p:cNvSpPr/>
          <p:nvPr/>
        </p:nvSpPr>
        <p:spPr>
          <a:xfrm>
            <a:off x="8878" y="4643022"/>
            <a:ext cx="9144000" cy="2246769"/>
          </a:xfrm>
          <a:prstGeom prst="rect">
            <a:avLst/>
          </a:prstGeom>
        </p:spPr>
        <p:txBody>
          <a:bodyPr wrap="square">
            <a:spAutoFit/>
          </a:bodyPr>
          <a:lstStyle/>
          <a:p>
            <a:pPr>
              <a:spcBef>
                <a:spcPts val="0"/>
              </a:spcBef>
              <a:spcAft>
                <a:spcPts val="0"/>
              </a:spcAft>
            </a:pPr>
            <a:r>
              <a:rPr lang="ja-JP" altLang="en-US" dirty="0">
                <a:solidFill>
                  <a:srgbClr val="9900CC"/>
                </a:solidFill>
                <a:latin typeface="+mn-lt"/>
                <a:ea typeface="ＭＳ 明朝" panose="02020609040205080304" pitchFamily="17" charset="-128"/>
                <a:cs typeface="Times New Roman" panose="02020603050405020304" pitchFamily="18" charset="0"/>
              </a:rPr>
              <a:t>アンケート   このレポート作成にあたって</a:t>
            </a:r>
            <a:endParaRPr lang="en-US" altLang="ja-JP" dirty="0">
              <a:solidFill>
                <a:srgbClr val="9900CC"/>
              </a:solidFill>
              <a:latin typeface="+mn-lt"/>
              <a:ea typeface="ＭＳ 明朝" panose="02020609040205080304" pitchFamily="17" charset="-128"/>
              <a:cs typeface="Times New Roman" panose="02020603050405020304" pitchFamily="18" charset="0"/>
            </a:endParaRPr>
          </a:p>
          <a:p>
            <a:pPr>
              <a:spcBef>
                <a:spcPts val="0"/>
              </a:spcBef>
              <a:spcAft>
                <a:spcPts val="0"/>
              </a:spcAft>
            </a:pPr>
            <a:r>
              <a:rPr lang="en-US" altLang="ja-JP" dirty="0">
                <a:solidFill>
                  <a:srgbClr val="9900CC"/>
                </a:solidFill>
                <a:latin typeface="+mn-lt"/>
                <a:ea typeface="ＭＳ 明朝" panose="02020609040205080304" pitchFamily="17" charset="-128"/>
                <a:cs typeface="Times New Roman" panose="02020603050405020304" pitchFamily="18" charset="0"/>
              </a:rPr>
              <a:t>(1)</a:t>
            </a:r>
            <a:r>
              <a:rPr lang="ja-JP" altLang="en-US" dirty="0">
                <a:solidFill>
                  <a:srgbClr val="9900CC"/>
                </a:solidFill>
                <a:latin typeface="+mn-lt"/>
                <a:ea typeface="ＭＳ 明朝" panose="02020609040205080304" pitchFamily="17" charset="-128"/>
                <a:cs typeface="Times New Roman" panose="02020603050405020304" pitchFamily="18" charset="0"/>
              </a:rPr>
              <a:t> 概ね自分で解きましたか。何かを参考にしましたか。その場合、何を参考にしましたか</a:t>
            </a:r>
            <a:r>
              <a:rPr lang="en-US" altLang="ja-JP" dirty="0">
                <a:solidFill>
                  <a:srgbClr val="9900CC"/>
                </a:solidFill>
                <a:latin typeface="+mn-lt"/>
                <a:ea typeface="ＭＳ 明朝" panose="02020609040205080304" pitchFamily="17" charset="-128"/>
                <a:cs typeface="Times New Roman" panose="02020603050405020304" pitchFamily="18" charset="0"/>
              </a:rPr>
              <a:t>(</a:t>
            </a:r>
            <a:r>
              <a:rPr lang="ja-JP" altLang="en-US" dirty="0">
                <a:solidFill>
                  <a:srgbClr val="9900CC"/>
                </a:solidFill>
                <a:latin typeface="+mn-lt"/>
                <a:ea typeface="ＭＳ 明朝" panose="02020609040205080304" pitchFamily="17" charset="-128"/>
                <a:cs typeface="Times New Roman" panose="02020603050405020304" pitchFamily="18" charset="0"/>
              </a:rPr>
              <a:t>スライド、教科書、参考書、誰それの意見など具体的に</a:t>
            </a:r>
            <a:r>
              <a:rPr lang="en-US" altLang="ja-JP" dirty="0">
                <a:solidFill>
                  <a:srgbClr val="9900CC"/>
                </a:solidFill>
                <a:latin typeface="+mn-lt"/>
                <a:ea typeface="ＭＳ 明朝" panose="02020609040205080304" pitchFamily="17" charset="-128"/>
                <a:cs typeface="Times New Roman" panose="02020603050405020304" pitchFamily="18" charset="0"/>
              </a:rPr>
              <a:t>)</a:t>
            </a:r>
            <a:r>
              <a:rPr lang="ja-JP" altLang="en-US" dirty="0">
                <a:solidFill>
                  <a:srgbClr val="9900CC"/>
                </a:solidFill>
                <a:latin typeface="+mn-lt"/>
                <a:ea typeface="ＭＳ 明朝" panose="02020609040205080304" pitchFamily="17" charset="-128"/>
                <a:cs typeface="Times New Roman" panose="02020603050405020304" pitchFamily="18" charset="0"/>
              </a:rPr>
              <a:t>。</a:t>
            </a:r>
            <a:r>
              <a:rPr lang="en-US" altLang="ja-JP" dirty="0">
                <a:solidFill>
                  <a:srgbClr val="9900CC"/>
                </a:solidFill>
                <a:latin typeface="+mn-lt"/>
                <a:ea typeface="ＭＳ 明朝" panose="02020609040205080304" pitchFamily="17" charset="-128"/>
                <a:cs typeface="Times New Roman" panose="02020603050405020304" pitchFamily="18" charset="0"/>
              </a:rPr>
              <a:t> </a:t>
            </a:r>
          </a:p>
          <a:p>
            <a:pPr>
              <a:spcBef>
                <a:spcPts val="0"/>
              </a:spcBef>
              <a:spcAft>
                <a:spcPts val="0"/>
              </a:spcAft>
            </a:pPr>
            <a:r>
              <a:rPr lang="en-US" altLang="ja-JP" dirty="0">
                <a:solidFill>
                  <a:srgbClr val="9900CC"/>
                </a:solidFill>
                <a:latin typeface="+mn-lt"/>
                <a:ea typeface="ＭＳ 明朝" panose="02020609040205080304" pitchFamily="17" charset="-128"/>
                <a:cs typeface="Times New Roman" panose="02020603050405020304" pitchFamily="18" charset="0"/>
              </a:rPr>
              <a:t>(2)</a:t>
            </a:r>
            <a:r>
              <a:rPr lang="ja-JP" altLang="en-US" dirty="0">
                <a:solidFill>
                  <a:srgbClr val="9900CC"/>
                </a:solidFill>
                <a:latin typeface="+mn-lt"/>
                <a:ea typeface="ＭＳ 明朝" panose="02020609040205080304" pitchFamily="17" charset="-128"/>
                <a:cs typeface="Times New Roman" panose="02020603050405020304" pitchFamily="18" charset="0"/>
              </a:rPr>
              <a:t>よく理解できましたか。まだ理解できていませんか。</a:t>
            </a:r>
            <a:endParaRPr lang="en-US" altLang="ja-JP" dirty="0">
              <a:solidFill>
                <a:srgbClr val="9900CC"/>
              </a:solidFill>
              <a:latin typeface="+mn-lt"/>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58312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ED47A27-1C16-4BE5-B383-84A52814D800}"/>
              </a:ext>
            </a:extLst>
          </p:cNvPr>
          <p:cNvSpPr/>
          <p:nvPr/>
        </p:nvSpPr>
        <p:spPr>
          <a:xfrm>
            <a:off x="0" y="797510"/>
            <a:ext cx="9144000" cy="5262979"/>
          </a:xfrm>
          <a:prstGeom prst="rect">
            <a:avLst/>
          </a:prstGeom>
        </p:spPr>
        <p:txBody>
          <a:bodyPr wrap="square">
            <a:spAutoFit/>
          </a:bodyPr>
          <a:lstStyle/>
          <a:p>
            <a:pPr algn="just">
              <a:spcBef>
                <a:spcPts val="0"/>
              </a:spcBef>
              <a:spcAft>
                <a:spcPts val="0"/>
              </a:spcAft>
            </a:pPr>
            <a:r>
              <a:rPr lang="en-US" altLang="ja-JP" kern="100" dirty="0">
                <a:latin typeface="游明朝" panose="02020400000000000000" pitchFamily="18" charset="-128"/>
                <a:ea typeface="游明朝" panose="02020400000000000000" pitchFamily="18" charset="-128"/>
                <a:cs typeface="Times New Roman" panose="02020603050405020304" pitchFamily="18" charset="0"/>
              </a:rPr>
              <a:t>sin</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は</a:t>
            </a:r>
            <a:r>
              <a:rPr lang="en-US" altLang="ja-JP" kern="100" dirty="0">
                <a:latin typeface="游明朝" panose="02020400000000000000" pitchFamily="18" charset="-128"/>
                <a:ea typeface="游明朝" panose="02020400000000000000" pitchFamily="18" charset="-128"/>
                <a:cs typeface="Times New Roman" panose="02020603050405020304" pitchFamily="18" charset="0"/>
              </a:rPr>
              <a:t>sin</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の逆関数の記号で、</a:t>
            </a:r>
            <a:r>
              <a:rPr lang="en-US" altLang="ja-JP" kern="100" dirty="0">
                <a:latin typeface="游明朝" panose="02020400000000000000" pitchFamily="18" charset="-128"/>
                <a:ea typeface="游明朝" panose="02020400000000000000" pitchFamily="18" charset="-128"/>
                <a:cs typeface="Times New Roman" panose="02020603050405020304" pitchFamily="18" charset="0"/>
              </a:rPr>
              <a:t>sin</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en-US" altLang="ja-JP" i="1" kern="100" dirty="0">
                <a:latin typeface="Bookman Old Style" panose="02050604050505020204" pitchFamily="18" charset="0"/>
                <a:ea typeface="游明朝" panose="02020400000000000000" pitchFamily="18" charset="-128"/>
                <a:cs typeface="Times New Roman" panose="02020603050405020304" pitchFamily="18" charset="0"/>
              </a:rPr>
              <a:t>x</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は</a:t>
            </a:r>
            <a:r>
              <a:rPr lang="en-US" altLang="ja-JP" kern="100" dirty="0">
                <a:ea typeface="游明朝" panose="02020400000000000000" pitchFamily="18" charset="-128"/>
                <a:cs typeface="Times New Roman" panose="02020603050405020304" pitchFamily="18" charset="0"/>
              </a:rPr>
              <a:t>(</a:t>
            </a:r>
            <a:r>
              <a:rPr lang="en-US" altLang="ja-JP" kern="100" dirty="0" err="1">
                <a:latin typeface="游明朝" panose="02020400000000000000" pitchFamily="18" charset="-128"/>
                <a:ea typeface="游明朝" panose="02020400000000000000" pitchFamily="18" charset="-128"/>
                <a:cs typeface="Times New Roman" panose="02020603050405020304" pitchFamily="18" charset="0"/>
              </a:rPr>
              <a:t>sin</a:t>
            </a:r>
            <a:r>
              <a:rPr lang="en-US" altLang="ja-JP" i="1" kern="100" dirty="0" err="1">
                <a:latin typeface="Bookman Old Style" panose="02050604050505020204" pitchFamily="18" charset="0"/>
                <a:ea typeface="游明朝" panose="02020400000000000000" pitchFamily="18" charset="-128"/>
                <a:cs typeface="Times New Roman" panose="02020603050405020304" pitchFamily="18" charset="0"/>
              </a:rPr>
              <a:t>x</a:t>
            </a:r>
            <a:r>
              <a:rPr lang="en-US" altLang="ja-JP" kern="100" dirty="0">
                <a:ea typeface="游明朝" panose="02020400000000000000" pitchFamily="18" charset="-128"/>
                <a:cs typeface="Times New Roman" panose="02020603050405020304" pitchFamily="18" charset="0"/>
              </a:rPr>
              <a:t>)</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ではありません。このことは</a:t>
            </a:r>
            <a:r>
              <a:rPr lang="en-US" altLang="ja-JP" kern="100" dirty="0">
                <a:latin typeface="游明朝" panose="02020400000000000000" pitchFamily="18" charset="-128"/>
                <a:ea typeface="游明朝" panose="02020400000000000000" pitchFamily="18" charset="-128"/>
                <a:cs typeface="Times New Roman" panose="02020603050405020304" pitchFamily="18" charset="0"/>
              </a:rPr>
              <a:t>sin</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i="1" kern="100" baseline="30000" dirty="0">
                <a:latin typeface="Bookman Old Style" panose="02050604050505020204" pitchFamily="18" charset="0"/>
                <a:ea typeface="游明朝" panose="02020400000000000000" pitchFamily="18" charset="-128"/>
                <a:cs typeface="Times New Roman" panose="02020603050405020304" pitchFamily="18" charset="0"/>
              </a:rPr>
              <a:t>n</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i="1" kern="100" dirty="0">
                <a:latin typeface="Bookman Old Style" panose="02050604050505020204" pitchFamily="18" charset="0"/>
                <a:ea typeface="游明朝" panose="02020400000000000000" pitchFamily="18" charset="-128"/>
                <a:cs typeface="Times New Roman" panose="02020603050405020304" pitchFamily="18" charset="0"/>
              </a:rPr>
              <a:t>x </a:t>
            </a:r>
            <a:r>
              <a:rPr lang="en-US" altLang="ja-JP" kern="1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kern="100" dirty="0">
                <a:ea typeface="游明朝" panose="02020400000000000000" pitchFamily="18" charset="-128"/>
                <a:cs typeface="Times New Roman" panose="02020603050405020304" pitchFamily="18" charset="0"/>
              </a:rPr>
              <a:t>(</a:t>
            </a:r>
            <a:r>
              <a:rPr lang="en-US" altLang="ja-JP" kern="100" dirty="0">
                <a:latin typeface="游明朝" panose="02020400000000000000" pitchFamily="18" charset="-128"/>
                <a:ea typeface="游明朝" panose="02020400000000000000" pitchFamily="18" charset="-128"/>
                <a:cs typeface="Times New Roman" panose="02020603050405020304" pitchFamily="18" charset="0"/>
              </a:rPr>
              <a:t>sin</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i="1" kern="100" dirty="0">
                <a:latin typeface="Bookman Old Style" panose="02050604050505020204" pitchFamily="18" charset="0"/>
                <a:ea typeface="游明朝" panose="02020400000000000000" pitchFamily="18" charset="-128"/>
                <a:cs typeface="Times New Roman" panose="02020603050405020304" pitchFamily="18" charset="0"/>
              </a:rPr>
              <a:t>x</a:t>
            </a:r>
            <a:r>
              <a:rPr lang="en-US" altLang="ja-JP" kern="100" dirty="0">
                <a:ea typeface="游明朝" panose="02020400000000000000" pitchFamily="18" charset="-128"/>
                <a:cs typeface="Times New Roman" panose="02020603050405020304" pitchFamily="18" charset="0"/>
              </a:rPr>
              <a:t>)</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 -</a:t>
            </a:r>
            <a:r>
              <a:rPr lang="en-US" altLang="ja-JP" i="1" kern="100" baseline="30000" dirty="0">
                <a:latin typeface="Bookman Old Style" panose="02050604050505020204" pitchFamily="18" charset="0"/>
                <a:ea typeface="游明朝" panose="02020400000000000000" pitchFamily="18" charset="-128"/>
                <a:cs typeface="Times New Roman" panose="02020603050405020304" pitchFamily="18" charset="0"/>
              </a:rPr>
              <a:t>n</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という一般的な記法と矛盾していますが</a:t>
            </a:r>
            <a:r>
              <a:rPr lang="en-US" altLang="ja-JP" i="1" kern="100" dirty="0">
                <a:latin typeface="Bookman Old Style" panose="02050604050505020204" pitchFamily="18" charset="0"/>
                <a:ea typeface="游明朝" panose="02020400000000000000" pitchFamily="18" charset="-128"/>
                <a:cs typeface="Times New Roman" panose="02020603050405020304" pitchFamily="18" charset="0"/>
              </a:rPr>
              <a:t>n </a:t>
            </a:r>
            <a:r>
              <a:rPr lang="en-US" altLang="ja-JP" kern="100" dirty="0">
                <a:latin typeface="Symbol" panose="05050102010706020507" pitchFamily="18" charset="2"/>
                <a:ea typeface="游明朝" panose="02020400000000000000" pitchFamily="18" charset="-128"/>
                <a:cs typeface="Times New Roman" panose="02020603050405020304" pitchFamily="18" charset="0"/>
              </a:rPr>
              <a:t>= -</a:t>
            </a:r>
            <a:r>
              <a:rPr lang="en-US" altLang="ja-JP" kern="100" dirty="0">
                <a:ea typeface="游明朝" panose="02020400000000000000" pitchFamily="18" charset="-128"/>
                <a:cs typeface="Times New Roman" panose="02020603050405020304" pitchFamily="18" charset="0"/>
              </a:rPr>
              <a:t>1</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のときだけ、例外と考えてください。わかりにくい定義ですが世の中で広く使われているのでしかたがありません。多くの数学の教科書にもそう書いてあるし、電卓などでも</a:t>
            </a:r>
            <a:r>
              <a:rPr lang="en-US" altLang="ja-JP" kern="100" dirty="0">
                <a:latin typeface="游明朝" panose="02020400000000000000" pitchFamily="18" charset="-128"/>
                <a:ea typeface="游明朝" panose="02020400000000000000" pitchFamily="18" charset="-128"/>
                <a:cs typeface="Times New Roman" panose="02020603050405020304" pitchFamily="18" charset="0"/>
              </a:rPr>
              <a:t>sin</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を逆関数の意味で使っています。従って</a:t>
            </a:r>
            <a:r>
              <a:rPr lang="en-US" altLang="ja-JP" i="1" kern="100" dirty="0">
                <a:latin typeface="Bookman Old Style" panose="02050604050505020204" pitchFamily="18" charset="0"/>
                <a:ea typeface="游明朝" panose="02020400000000000000" pitchFamily="18" charset="-128"/>
                <a:cs typeface="Times New Roman" panose="02020603050405020304" pitchFamily="18" charset="0"/>
              </a:rPr>
              <a:t>y </a:t>
            </a:r>
            <a:r>
              <a:rPr lang="en-US" altLang="ja-JP" kern="100" dirty="0">
                <a:latin typeface="Symbol" panose="05050102010706020507" pitchFamily="18" charset="2"/>
                <a:ea typeface="游明朝" panose="02020400000000000000" pitchFamily="18" charset="-128"/>
                <a:cs typeface="Times New Roman" panose="02020603050405020304" pitchFamily="18" charset="0"/>
              </a:rPr>
              <a:t>= </a:t>
            </a:r>
            <a:r>
              <a:rPr lang="en-US" altLang="ja-JP" kern="100" dirty="0">
                <a:latin typeface="游明朝" panose="02020400000000000000" pitchFamily="18" charset="-128"/>
                <a:ea typeface="游明朝" panose="02020400000000000000" pitchFamily="18" charset="-128"/>
                <a:cs typeface="Times New Roman" panose="02020603050405020304" pitchFamily="18" charset="0"/>
              </a:rPr>
              <a:t>sin</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en-US" altLang="ja-JP" i="1" kern="100" dirty="0">
                <a:latin typeface="Bookman Old Style" panose="02050604050505020204" pitchFamily="18" charset="0"/>
                <a:ea typeface="游明朝" panose="02020400000000000000" pitchFamily="18" charset="-128"/>
                <a:cs typeface="Times New Roman" panose="02020603050405020304" pitchFamily="18" charset="0"/>
              </a:rPr>
              <a:t>x</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は</a:t>
            </a:r>
            <a:r>
              <a:rPr lang="en-US" altLang="ja-JP" i="1" kern="100" dirty="0">
                <a:latin typeface="Bookman Old Style" panose="02050604050505020204" pitchFamily="18" charset="0"/>
                <a:ea typeface="游明朝" panose="02020400000000000000" pitchFamily="18" charset="-128"/>
                <a:cs typeface="Times New Roman" panose="02020603050405020304" pitchFamily="18" charset="0"/>
              </a:rPr>
              <a:t>x </a:t>
            </a:r>
            <a:r>
              <a:rPr lang="en-US" altLang="ja-JP" kern="100" dirty="0">
                <a:latin typeface="Symbol" panose="05050102010706020507" pitchFamily="18" charset="2"/>
                <a:ea typeface="游明朝" panose="02020400000000000000" pitchFamily="18" charset="-128"/>
                <a:cs typeface="Times New Roman" panose="02020603050405020304" pitchFamily="18" charset="0"/>
              </a:rPr>
              <a:t>= </a:t>
            </a:r>
            <a:r>
              <a:rPr lang="en-US" altLang="ja-JP" kern="100" dirty="0" err="1">
                <a:latin typeface="游明朝" panose="02020400000000000000" pitchFamily="18" charset="-128"/>
                <a:ea typeface="游明朝" panose="02020400000000000000" pitchFamily="18" charset="-128"/>
                <a:cs typeface="Times New Roman" panose="02020603050405020304" pitchFamily="18" charset="0"/>
              </a:rPr>
              <a:t>sin</a:t>
            </a:r>
            <a:r>
              <a:rPr lang="en-US" altLang="ja-JP" i="1" kern="100" dirty="0" err="1">
                <a:latin typeface="Bookman Old Style" panose="02050604050505020204" pitchFamily="18" charset="0"/>
                <a:ea typeface="游明朝" panose="02020400000000000000" pitchFamily="18" charset="-128"/>
                <a:cs typeface="Times New Roman" panose="02020603050405020304" pitchFamily="18" charset="0"/>
              </a:rPr>
              <a:t>y</a:t>
            </a:r>
            <a:r>
              <a:rPr lang="en-US" altLang="ja-JP" i="1" kern="100" dirty="0">
                <a:latin typeface="Bookman Old Style" panose="02050604050505020204" pitchFamily="18" charset="0"/>
                <a:ea typeface="游明朝" panose="02020400000000000000" pitchFamily="18" charset="-128"/>
                <a:cs typeface="Times New Roman" panose="02020603050405020304" pitchFamily="18" charset="0"/>
              </a:rPr>
              <a:t> </a:t>
            </a:r>
            <a:r>
              <a:rPr lang="en-US" altLang="ja-JP" kern="100" dirty="0">
                <a:ea typeface="游明朝" panose="02020400000000000000" pitchFamily="18" charset="-128"/>
                <a:cs typeface="Times New Roman" panose="02020603050405020304" pitchFamily="18" charset="0"/>
              </a:rPr>
              <a:t>(|</a:t>
            </a:r>
            <a:r>
              <a:rPr lang="en-US" altLang="ja-JP" i="1" kern="100" dirty="0">
                <a:solidFill>
                  <a:srgbClr val="FF0000"/>
                </a:solidFill>
                <a:latin typeface="Bookman Old Style" panose="02050604050505020204" pitchFamily="18" charset="0"/>
                <a:ea typeface="游明朝" panose="02020400000000000000" pitchFamily="18" charset="-128"/>
                <a:cs typeface="Times New Roman" panose="02020603050405020304" pitchFamily="18" charset="0"/>
              </a:rPr>
              <a:t>y</a:t>
            </a:r>
            <a:r>
              <a:rPr lang="en-US" altLang="ja-JP" kern="100" dirty="0">
                <a:ea typeface="游明朝" panose="02020400000000000000" pitchFamily="18" charset="-128"/>
                <a:cs typeface="Times New Roman" panose="02020603050405020304" pitchFamily="18" charset="0"/>
              </a:rPr>
              <a:t>|</a:t>
            </a:r>
            <a:r>
              <a:rPr lang="ja-JP" altLang="ja-JP" kern="100" dirty="0">
                <a:latin typeface="+mn-lt"/>
                <a:ea typeface="游明朝" panose="02020400000000000000" pitchFamily="18" charset="-128"/>
                <a:cs typeface="Times New Roman" panose="02020603050405020304" pitchFamily="18" charset="0"/>
              </a:rPr>
              <a:t>≤</a:t>
            </a:r>
            <a:r>
              <a:rPr lang="en-US" altLang="ja-JP" i="1" kern="100" dirty="0">
                <a:latin typeface="Symbol" panose="05050102010706020507" pitchFamily="18" charset="2"/>
                <a:ea typeface="游明朝" panose="02020400000000000000" pitchFamily="18" charset="-128"/>
                <a:cs typeface="Times New Roman" panose="02020603050405020304" pitchFamily="18" charset="0"/>
              </a:rPr>
              <a:t>p</a:t>
            </a:r>
            <a:r>
              <a:rPr lang="en-US" altLang="ja-JP" kern="100" dirty="0">
                <a:latin typeface="Symbol" panose="05050102010706020507" pitchFamily="18" charset="2"/>
                <a:ea typeface="游明朝" panose="02020400000000000000" pitchFamily="18" charset="-128"/>
                <a:cs typeface="Times New Roman" panose="02020603050405020304" pitchFamily="18" charset="0"/>
              </a:rPr>
              <a:t> /2</a:t>
            </a:r>
            <a:r>
              <a:rPr lang="en-US" altLang="ja-JP" kern="100" dirty="0">
                <a:ea typeface="游明朝" panose="02020400000000000000" pitchFamily="18" charset="-128"/>
                <a:cs typeface="Times New Roman" panose="02020603050405020304" pitchFamily="18" charset="0"/>
              </a:rPr>
              <a:t>)</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を意味し、</a:t>
            </a:r>
            <a:r>
              <a:rPr lang="en-US" altLang="ja-JP" i="1" kern="100" dirty="0">
                <a:latin typeface="Bookman Old Style" panose="02050604050505020204" pitchFamily="18" charset="0"/>
                <a:ea typeface="游明朝" panose="02020400000000000000" pitchFamily="18" charset="-128"/>
                <a:cs typeface="Times New Roman" panose="02020603050405020304" pitchFamily="18" charset="0"/>
              </a:rPr>
              <a:t>y </a:t>
            </a:r>
            <a:r>
              <a:rPr lang="en-US" altLang="ja-JP" kern="100" dirty="0">
                <a:latin typeface="Symbol" panose="05050102010706020507" pitchFamily="18" charset="2"/>
                <a:ea typeface="游明朝" panose="02020400000000000000" pitchFamily="18" charset="-128"/>
                <a:cs typeface="Times New Roman" panose="02020603050405020304" pitchFamily="18" charset="0"/>
              </a:rPr>
              <a:t>= </a:t>
            </a:r>
            <a:r>
              <a:rPr lang="en-US" altLang="ja-JP" kern="100" dirty="0">
                <a:ea typeface="游明朝" panose="02020400000000000000" pitchFamily="18" charset="-128"/>
                <a:cs typeface="Times New Roman" panose="02020603050405020304" pitchFamily="18" charset="0"/>
              </a:rPr>
              <a:t>(</a:t>
            </a:r>
            <a:r>
              <a:rPr lang="en-US" altLang="ja-JP" kern="100" dirty="0" err="1">
                <a:latin typeface="游明朝" panose="02020400000000000000" pitchFamily="18" charset="-128"/>
                <a:ea typeface="游明朝" panose="02020400000000000000" pitchFamily="18" charset="-128"/>
                <a:cs typeface="Times New Roman" panose="02020603050405020304" pitchFamily="18" charset="0"/>
              </a:rPr>
              <a:t>sin</a:t>
            </a:r>
            <a:r>
              <a:rPr lang="en-US" altLang="ja-JP" i="1" kern="100" dirty="0" err="1">
                <a:latin typeface="Bookman Old Style" panose="02050604050505020204" pitchFamily="18" charset="0"/>
                <a:ea typeface="游明朝" panose="02020400000000000000" pitchFamily="18" charset="-128"/>
                <a:cs typeface="Times New Roman" panose="02020603050405020304" pitchFamily="18" charset="0"/>
              </a:rPr>
              <a:t>x</a:t>
            </a:r>
            <a:r>
              <a:rPr lang="en-US" altLang="ja-JP" kern="100" dirty="0">
                <a:ea typeface="游明朝" panose="02020400000000000000" pitchFamily="18" charset="-128"/>
                <a:cs typeface="Times New Roman" panose="02020603050405020304" pitchFamily="18" charset="0"/>
              </a:rPr>
              <a:t>)</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ではありません。</a:t>
            </a:r>
            <a:r>
              <a:rPr lang="en-US" altLang="ja-JP" kern="100" dirty="0">
                <a:ea typeface="游明朝" panose="02020400000000000000" pitchFamily="18" charset="-128"/>
                <a:cs typeface="Times New Roman" panose="02020603050405020304" pitchFamily="18" charset="0"/>
              </a:rPr>
              <a:t>2</a:t>
            </a:r>
            <a:r>
              <a:rPr lang="en-US" altLang="ja-JP" i="1" kern="100" dirty="0">
                <a:latin typeface="Symbol" panose="05050102010706020507" pitchFamily="18" charset="2"/>
                <a:ea typeface="游明朝" panose="02020400000000000000" pitchFamily="18" charset="-128"/>
                <a:cs typeface="Times New Roman" panose="02020603050405020304" pitchFamily="18" charset="0"/>
              </a:rPr>
              <a:t>q </a:t>
            </a:r>
            <a:r>
              <a:rPr lang="en-US" altLang="ja-JP" kern="100" dirty="0">
                <a:ea typeface="游明朝" panose="02020400000000000000" pitchFamily="18" charset="-128"/>
                <a:cs typeface="Times New Roman" panose="02020603050405020304" pitchFamily="18" charset="0"/>
              </a:rPr>
              <a:t>= (sin0.6)</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 -</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kern="100" dirty="0">
                <a:ea typeface="游明朝" panose="02020400000000000000" pitchFamily="18" charset="-128"/>
                <a:cs typeface="Times New Roman" panose="02020603050405020304" pitchFamily="18" charset="0"/>
              </a:rPr>
              <a:t>としてはいけません。</a:t>
            </a:r>
            <a:r>
              <a:rPr lang="en-US" altLang="ja-JP" kern="100" dirty="0">
                <a:ea typeface="游明朝" panose="02020400000000000000" pitchFamily="18" charset="-128"/>
                <a:cs typeface="Times New Roman" panose="02020603050405020304" pitchFamily="18" charset="0"/>
              </a:rPr>
              <a:t>sin 2</a:t>
            </a:r>
            <a:r>
              <a:rPr lang="en-US" altLang="ja-JP" i="1" kern="100" dirty="0">
                <a:latin typeface="Symbol" panose="05050102010706020507" pitchFamily="18" charset="2"/>
                <a:ea typeface="游明朝" panose="02020400000000000000" pitchFamily="18" charset="-128"/>
                <a:cs typeface="Times New Roman" panose="02020603050405020304" pitchFamily="18" charset="0"/>
              </a:rPr>
              <a:t>q </a:t>
            </a:r>
            <a:r>
              <a:rPr lang="en-US" altLang="ja-JP" kern="100" dirty="0">
                <a:ea typeface="游明朝" panose="02020400000000000000" pitchFamily="18" charset="-128"/>
                <a:cs typeface="Times New Roman" panose="02020603050405020304" pitchFamily="18" charset="0"/>
              </a:rPr>
              <a:t>= 0.6</a:t>
            </a:r>
            <a:r>
              <a:rPr lang="ja-JP" altLang="ja-JP" kern="100" dirty="0">
                <a:ea typeface="游明朝" panose="02020400000000000000" pitchFamily="18" charset="-128"/>
                <a:cs typeface="Times New Roman" panose="02020603050405020304" pitchFamily="18" charset="0"/>
              </a:rPr>
              <a:t>は</a:t>
            </a:r>
            <a:r>
              <a:rPr lang="en-US" altLang="ja-JP" kern="100" dirty="0">
                <a:ea typeface="游明朝" panose="02020400000000000000" pitchFamily="18" charset="-128"/>
                <a:cs typeface="Times New Roman" panose="02020603050405020304" pitchFamily="18" charset="0"/>
              </a:rPr>
              <a:t>2</a:t>
            </a:r>
            <a:r>
              <a:rPr lang="en-US" altLang="ja-JP" i="1" kern="100" dirty="0">
                <a:latin typeface="Symbol" panose="05050102010706020507" pitchFamily="18" charset="2"/>
                <a:ea typeface="游明朝" panose="02020400000000000000" pitchFamily="18" charset="-128"/>
                <a:cs typeface="Times New Roman" panose="02020603050405020304" pitchFamily="18" charset="0"/>
              </a:rPr>
              <a:t>q </a:t>
            </a:r>
            <a:r>
              <a:rPr lang="en-US" altLang="ja-JP" kern="100" dirty="0">
                <a:ea typeface="游明朝" panose="02020400000000000000" pitchFamily="18" charset="-128"/>
                <a:cs typeface="Times New Roman" panose="02020603050405020304" pitchFamily="18" charset="0"/>
              </a:rPr>
              <a:t>= sin</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en-US" altLang="ja-JP" kern="100" dirty="0">
                <a:ea typeface="游明朝" panose="02020400000000000000" pitchFamily="18" charset="-128"/>
                <a:cs typeface="Times New Roman" panose="02020603050405020304" pitchFamily="18" charset="0"/>
              </a:rPr>
              <a:t> 0.6 (|2</a:t>
            </a:r>
            <a:r>
              <a:rPr lang="en-US" altLang="ja-JP" i="1" kern="100" dirty="0">
                <a:latin typeface="Symbol" panose="05050102010706020507" pitchFamily="18" charset="2"/>
                <a:ea typeface="游明朝" panose="02020400000000000000" pitchFamily="18" charset="-128"/>
                <a:cs typeface="Times New Roman" panose="02020603050405020304" pitchFamily="18" charset="0"/>
              </a:rPr>
              <a:t>q</a:t>
            </a:r>
            <a:r>
              <a:rPr lang="en-US" altLang="ja-JP" kern="100" dirty="0">
                <a:ea typeface="游明朝" panose="02020400000000000000" pitchFamily="18" charset="-128"/>
                <a:cs typeface="Times New Roman" panose="02020603050405020304" pitchFamily="18" charset="0"/>
              </a:rPr>
              <a:t> |</a:t>
            </a:r>
            <a:r>
              <a:rPr lang="ja-JP" altLang="ja-JP" kern="100" dirty="0">
                <a:latin typeface="+mn-lt"/>
                <a:ea typeface="游明朝" panose="02020400000000000000" pitchFamily="18" charset="-128"/>
                <a:cs typeface="Times New Roman" panose="02020603050405020304" pitchFamily="18" charset="0"/>
              </a:rPr>
              <a:t>≤</a:t>
            </a:r>
            <a:r>
              <a:rPr lang="en-US" altLang="ja-JP" i="1" kern="100" dirty="0">
                <a:latin typeface="Symbol" panose="05050102010706020507" pitchFamily="18" charset="2"/>
                <a:ea typeface="游明朝" panose="02020400000000000000" pitchFamily="18" charset="-128"/>
                <a:cs typeface="Times New Roman" panose="02020603050405020304" pitchFamily="18" charset="0"/>
              </a:rPr>
              <a:t>p</a:t>
            </a:r>
            <a:r>
              <a:rPr lang="en-US" altLang="ja-JP" kern="100" dirty="0">
                <a:latin typeface="Symbol" panose="05050102010706020507" pitchFamily="18" charset="2"/>
                <a:ea typeface="游明朝" panose="02020400000000000000" pitchFamily="18" charset="-128"/>
                <a:cs typeface="Times New Roman" panose="02020603050405020304" pitchFamily="18" charset="0"/>
              </a:rPr>
              <a:t> /2</a:t>
            </a:r>
            <a:r>
              <a:rPr lang="en-US" altLang="ja-JP" kern="100" dirty="0">
                <a:ea typeface="游明朝" panose="02020400000000000000" pitchFamily="18" charset="-128"/>
                <a:cs typeface="Times New Roman" panose="02020603050405020304" pitchFamily="18" charset="0"/>
              </a:rPr>
              <a:t>)</a:t>
            </a:r>
            <a:r>
              <a:rPr lang="ja-JP" altLang="en-US" kern="100" dirty="0">
                <a:ea typeface="游明朝" panose="02020400000000000000" pitchFamily="18" charset="-128"/>
                <a:cs typeface="Times New Roman" panose="02020603050405020304" pitchFamily="18" charset="0"/>
              </a:rPr>
              <a:t>を意味し、</a:t>
            </a:r>
            <a:r>
              <a:rPr lang="en-US" altLang="ja-JP" kern="100" dirty="0">
                <a:ea typeface="游明朝" panose="02020400000000000000" pitchFamily="18" charset="-128"/>
                <a:cs typeface="Times New Roman" panose="02020603050405020304" pitchFamily="18" charset="0"/>
              </a:rPr>
              <a:t>sin</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en-US" altLang="ja-JP" kern="100" dirty="0">
                <a:ea typeface="游明朝" panose="02020400000000000000" pitchFamily="18" charset="-128"/>
                <a:cs typeface="Times New Roman" panose="02020603050405020304" pitchFamily="18" charset="0"/>
              </a:rPr>
              <a:t> 0.6</a:t>
            </a:r>
            <a:r>
              <a:rPr lang="ja-JP" altLang="ja-JP" kern="100" dirty="0">
                <a:ea typeface="游明朝" panose="02020400000000000000" pitchFamily="18" charset="-128"/>
                <a:cs typeface="Times New Roman" panose="02020603050405020304" pitchFamily="18" charset="0"/>
              </a:rPr>
              <a:t>は</a:t>
            </a:r>
            <a:r>
              <a:rPr lang="en-US" altLang="ja-JP" kern="100" dirty="0">
                <a:ea typeface="游明朝" panose="02020400000000000000" pitchFamily="18" charset="-128"/>
                <a:cs typeface="Times New Roman" panose="02020603050405020304" pitchFamily="18" charset="0"/>
              </a:rPr>
              <a:t>sin</a:t>
            </a:r>
            <a:r>
              <a:rPr lang="ja-JP" altLang="ja-JP" kern="100" dirty="0">
                <a:ea typeface="游明朝" panose="02020400000000000000" pitchFamily="18" charset="-128"/>
                <a:cs typeface="Times New Roman" panose="02020603050405020304" pitchFamily="18" charset="0"/>
              </a:rPr>
              <a:t>が</a:t>
            </a:r>
            <a:r>
              <a:rPr lang="en-US" altLang="ja-JP" kern="100" dirty="0">
                <a:ea typeface="游明朝" panose="02020400000000000000" pitchFamily="18" charset="-128"/>
                <a:cs typeface="Times New Roman" panose="02020603050405020304" pitchFamily="18" charset="0"/>
              </a:rPr>
              <a:t>0.6</a:t>
            </a:r>
            <a:r>
              <a:rPr lang="ja-JP" altLang="ja-JP" kern="100" dirty="0">
                <a:ea typeface="游明朝" panose="02020400000000000000" pitchFamily="18" charset="-128"/>
                <a:cs typeface="Times New Roman" panose="02020603050405020304" pitchFamily="18" charset="0"/>
              </a:rPr>
              <a:t>になるような角度です。電卓で求めてください。ちなみに</a:t>
            </a:r>
            <a:r>
              <a:rPr lang="en-US" altLang="ja-JP" kern="100" dirty="0">
                <a:ea typeface="游明朝" panose="02020400000000000000" pitchFamily="18" charset="-128"/>
                <a:cs typeface="Times New Roman" panose="02020603050405020304" pitchFamily="18" charset="0"/>
              </a:rPr>
              <a:t>sin</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en-US" altLang="ja-JP" kern="100" dirty="0">
                <a:ea typeface="游明朝" panose="02020400000000000000" pitchFamily="18" charset="-128"/>
                <a:cs typeface="Times New Roman" panose="02020603050405020304" pitchFamily="18" charset="0"/>
              </a:rPr>
              <a:t> 0.5</a:t>
            </a:r>
            <a:r>
              <a:rPr lang="ja-JP" altLang="ja-JP" kern="100" dirty="0">
                <a:ea typeface="游明朝" panose="02020400000000000000" pitchFamily="18" charset="-128"/>
                <a:cs typeface="Times New Roman" panose="02020603050405020304" pitchFamily="18" charset="0"/>
              </a:rPr>
              <a:t>は</a:t>
            </a:r>
            <a:r>
              <a:rPr lang="en-US" altLang="ja-JP" kern="100" dirty="0">
                <a:ea typeface="游明朝" panose="02020400000000000000" pitchFamily="18" charset="-128"/>
                <a:cs typeface="Times New Roman" panose="02020603050405020304" pitchFamily="18" charset="0"/>
              </a:rPr>
              <a:t>sin</a:t>
            </a:r>
            <a:r>
              <a:rPr lang="ja-JP" altLang="ja-JP" kern="100" dirty="0">
                <a:ea typeface="游明朝" panose="02020400000000000000" pitchFamily="18" charset="-128"/>
                <a:cs typeface="Times New Roman" panose="02020603050405020304" pitchFamily="18" charset="0"/>
              </a:rPr>
              <a:t>が</a:t>
            </a:r>
            <a:r>
              <a:rPr lang="en-US" altLang="ja-JP" kern="100" dirty="0">
                <a:ea typeface="游明朝" panose="02020400000000000000" pitchFamily="18" charset="-128"/>
                <a:cs typeface="Times New Roman" panose="02020603050405020304" pitchFamily="18" charset="0"/>
              </a:rPr>
              <a:t>0.5</a:t>
            </a:r>
            <a:r>
              <a:rPr lang="ja-JP" altLang="ja-JP" kern="100" dirty="0">
                <a:ea typeface="游明朝" panose="02020400000000000000" pitchFamily="18" charset="-128"/>
                <a:cs typeface="Times New Roman" panose="02020603050405020304" pitchFamily="18" charset="0"/>
              </a:rPr>
              <a:t>になるような角度、つまり</a:t>
            </a:r>
            <a:r>
              <a:rPr lang="en-US" altLang="ja-JP" kern="100" dirty="0">
                <a:ea typeface="游明朝" panose="02020400000000000000" pitchFamily="18" charset="-128"/>
                <a:cs typeface="Times New Roman" panose="02020603050405020304" pitchFamily="18" charset="0"/>
              </a:rPr>
              <a:t>30</a:t>
            </a:r>
            <a:r>
              <a:rPr lang="en-US" altLang="ja-JP" kern="100" baseline="30000" dirty="0">
                <a:ea typeface="游明朝" panose="02020400000000000000" pitchFamily="18" charset="-128"/>
                <a:cs typeface="Times New Roman" panose="02020603050405020304" pitchFamily="18" charset="0"/>
              </a:rPr>
              <a:t>o</a:t>
            </a:r>
            <a:r>
              <a:rPr lang="ja-JP" altLang="ja-JP" kern="100" dirty="0">
                <a:ea typeface="游明朝" panose="02020400000000000000" pitchFamily="18" charset="-128"/>
                <a:cs typeface="Times New Roman" panose="02020603050405020304" pitchFamily="18" charset="0"/>
              </a:rPr>
              <a:t>です。</a:t>
            </a:r>
            <a:r>
              <a:rPr lang="en-US" altLang="ja-JP" kern="100" dirty="0">
                <a:ea typeface="游明朝" panose="02020400000000000000" pitchFamily="18" charset="-128"/>
                <a:cs typeface="Times New Roman" panose="02020603050405020304" pitchFamily="18" charset="0"/>
              </a:rPr>
              <a:t>sin</a:t>
            </a:r>
            <a:r>
              <a:rPr lang="en-US" altLang="ja-JP" kern="100" baseline="30000" dirty="0">
                <a:latin typeface="Symbol" panose="05050102010706020507" pitchFamily="18" charset="2"/>
                <a:ea typeface="游明朝" panose="02020400000000000000" pitchFamily="18" charset="-128"/>
                <a:cs typeface="Times New Roman" panose="02020603050405020304" pitchFamily="18" charset="0"/>
              </a:rPr>
              <a:t>-</a:t>
            </a:r>
            <a:r>
              <a:rPr lang="en-US" altLang="ja-JP" kern="100" baseline="30000" dirty="0">
                <a:latin typeface="游明朝" panose="02020400000000000000" pitchFamily="18" charset="-128"/>
                <a:ea typeface="游明朝" panose="02020400000000000000" pitchFamily="18" charset="-128"/>
                <a:cs typeface="Times New Roman" panose="02020603050405020304" pitchFamily="18" charset="0"/>
              </a:rPr>
              <a:t>1</a:t>
            </a:r>
            <a:r>
              <a:rPr lang="en-US" altLang="ja-JP" kern="100" dirty="0">
                <a:ea typeface="游明朝" panose="02020400000000000000" pitchFamily="18" charset="-128"/>
                <a:cs typeface="Times New Roman" panose="02020603050405020304" pitchFamily="18" charset="0"/>
              </a:rPr>
              <a:t> 0.5 </a:t>
            </a:r>
            <a:r>
              <a:rPr lang="en-US" altLang="ja-JP" kern="100" dirty="0">
                <a:latin typeface="Symbol" panose="05050102010706020507" pitchFamily="18" charset="2"/>
                <a:ea typeface="游明朝" panose="02020400000000000000" pitchFamily="18" charset="-128"/>
                <a:cs typeface="Times New Roman" panose="02020603050405020304" pitchFamily="18" charset="0"/>
              </a:rPr>
              <a:t>= </a:t>
            </a:r>
            <a:r>
              <a:rPr lang="en-US" altLang="ja-JP" kern="100" dirty="0">
                <a:ea typeface="游明朝" panose="02020400000000000000" pitchFamily="18" charset="-128"/>
                <a:cs typeface="Times New Roman" panose="02020603050405020304" pitchFamily="18" charset="0"/>
              </a:rPr>
              <a:t>30</a:t>
            </a:r>
            <a:r>
              <a:rPr lang="en-US" altLang="ja-JP" kern="100" baseline="30000" dirty="0">
                <a:ea typeface="游明朝" panose="02020400000000000000" pitchFamily="18" charset="-128"/>
                <a:cs typeface="Times New Roman" panose="02020603050405020304" pitchFamily="18" charset="0"/>
              </a:rPr>
              <a:t>o</a:t>
            </a:r>
            <a:r>
              <a:rPr lang="ja-JP" altLang="ja-JP" kern="100" dirty="0">
                <a:ea typeface="游明朝" panose="02020400000000000000" pitchFamily="18" charset="-128"/>
                <a:cs typeface="Times New Roman" panose="02020603050405020304" pitchFamily="18" charset="0"/>
              </a:rPr>
              <a:t>と書きます。</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30" name="Rectangle 7">
            <a:extLst>
              <a:ext uri="{FF2B5EF4-FFF2-40B4-BE49-F238E27FC236}">
                <a16:creationId xmlns:a16="http://schemas.microsoft.com/office/drawing/2014/main" id="{E0BD080D-0C98-48B0-A56A-B2854D8B0907}"/>
              </a:ext>
            </a:extLst>
          </p:cNvPr>
          <p:cNvSpPr>
            <a:spLocks noGrp="1" noChangeArrowheads="1"/>
          </p:cNvSpPr>
          <p:nvPr>
            <p:ph type="title"/>
          </p:nvPr>
        </p:nvSpPr>
        <p:spPr>
          <a:xfrm>
            <a:off x="0" y="0"/>
            <a:ext cx="2705493" cy="552431"/>
          </a:xfrm>
        </p:spPr>
        <p:txBody>
          <a:bodyPr/>
          <a:lstStyle/>
          <a:p>
            <a:pPr algn="l"/>
            <a:r>
              <a:rPr lang="en-US" altLang="ja-JP" sz="2800" dirty="0">
                <a:solidFill>
                  <a:srgbClr val="0000FF"/>
                </a:solidFill>
              </a:rPr>
              <a:t>sin</a:t>
            </a:r>
            <a:r>
              <a:rPr lang="en-US" altLang="ja-JP" sz="2800" kern="100" baseline="30000" dirty="0">
                <a:solidFill>
                  <a:srgbClr val="0000FF"/>
                </a:solidFill>
                <a:latin typeface="Symbol" panose="05050102010706020507" pitchFamily="18" charset="2"/>
                <a:ea typeface="游明朝" panose="02020400000000000000" pitchFamily="18" charset="-128"/>
                <a:cs typeface="Times New Roman" panose="02020603050405020304" pitchFamily="18" charset="0"/>
              </a:rPr>
              <a:t>-</a:t>
            </a:r>
            <a:r>
              <a:rPr lang="en-US" altLang="ja-JP" sz="2800" kern="100" baseline="30000" dirty="0">
                <a:solidFill>
                  <a:srgbClr val="0000FF"/>
                </a:solidFill>
                <a:latin typeface="游明朝" panose="02020400000000000000" pitchFamily="18" charset="-128"/>
                <a:ea typeface="游明朝" panose="02020400000000000000" pitchFamily="18" charset="-128"/>
                <a:cs typeface="Times New Roman" panose="02020603050405020304" pitchFamily="18" charset="0"/>
              </a:rPr>
              <a:t>1</a:t>
            </a:r>
            <a:r>
              <a:rPr lang="ja-JP" altLang="en-US" sz="2800" dirty="0">
                <a:solidFill>
                  <a:srgbClr val="0000FF"/>
                </a:solidFill>
              </a:rPr>
              <a:t>について</a:t>
            </a:r>
          </a:p>
        </p:txBody>
      </p:sp>
    </p:spTree>
    <p:extLst>
      <p:ext uri="{BB962C8B-B14F-4D97-AF65-F5344CB8AC3E}">
        <p14:creationId xmlns:p14="http://schemas.microsoft.com/office/powerpoint/2010/main" val="2228698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62560"/>
            <a:ext cx="9144000" cy="6297108"/>
          </a:xfrm>
          <a:prstGeom prst="rect">
            <a:avLst/>
          </a:prstGeom>
        </p:spPr>
        <p:txBody>
          <a:bodyPr wrap="square">
            <a:spAutoFit/>
          </a:bodyPr>
          <a:lstStyle/>
          <a:p>
            <a:r>
              <a:rPr lang="ja-JP" altLang="en-US" sz="2400" dirty="0">
                <a:solidFill>
                  <a:srgbClr val="0066FF"/>
                </a:solidFill>
              </a:rPr>
              <a:t>課題</a:t>
            </a:r>
            <a:r>
              <a:rPr lang="ja-JP" altLang="ja-JP" sz="2400" dirty="0">
                <a:solidFill>
                  <a:srgbClr val="0066FF"/>
                </a:solidFill>
              </a:rPr>
              <a:t>再チャレンジ</a:t>
            </a:r>
            <a:r>
              <a:rPr lang="ja-JP" altLang="en-US" sz="2400" dirty="0">
                <a:solidFill>
                  <a:srgbClr val="0066FF"/>
                </a:solidFill>
              </a:rPr>
              <a:t>レポートの出し方</a:t>
            </a:r>
            <a:endParaRPr lang="ja-JP" altLang="ja-JP" sz="2400" dirty="0">
              <a:solidFill>
                <a:srgbClr val="0066FF"/>
              </a:solidFill>
            </a:endParaRPr>
          </a:p>
          <a:p>
            <a:r>
              <a:rPr lang="en-US" altLang="ja-JP" sz="2400" dirty="0"/>
              <a:t>1. </a:t>
            </a:r>
            <a:r>
              <a:rPr lang="ja-JP" altLang="ja-JP" sz="2400" dirty="0"/>
              <a:t>正解を写すのではなく、よく理解し</a:t>
            </a:r>
            <a:r>
              <a:rPr lang="ja-JP" altLang="en-US" sz="2400" dirty="0"/>
              <a:t>て</a:t>
            </a:r>
            <a:r>
              <a:rPr lang="ja-JP" altLang="ja-JP" sz="2400" b="1" dirty="0"/>
              <a:t>自分で</a:t>
            </a:r>
            <a:r>
              <a:rPr lang="ja-JP" altLang="ja-JP" sz="2400" dirty="0"/>
              <a:t>解く。</a:t>
            </a:r>
          </a:p>
          <a:p>
            <a:r>
              <a:rPr lang="en-US" altLang="ja-JP" sz="2400" dirty="0"/>
              <a:t>2. </a:t>
            </a:r>
            <a:r>
              <a:rPr lang="ja-JP" altLang="en-US" sz="2400" dirty="0"/>
              <a:t>なぜ何を</a:t>
            </a:r>
            <a:r>
              <a:rPr lang="ja-JP" altLang="ja-JP" sz="2400" dirty="0"/>
              <a:t>ど</a:t>
            </a:r>
            <a:r>
              <a:rPr lang="ja-JP" altLang="en-US" sz="2400" dirty="0"/>
              <a:t>う</a:t>
            </a:r>
            <a:r>
              <a:rPr lang="ja-JP" altLang="ja-JP" sz="2400" dirty="0"/>
              <a:t>間違えたか、</a:t>
            </a:r>
            <a:r>
              <a:rPr lang="ja-JP" altLang="en-US" sz="2400" dirty="0"/>
              <a:t>自分で具体的に指摘し、これを通してどのような原理、概念が理解できたのか、文章でわかるように記述する。</a:t>
            </a:r>
            <a:endParaRPr lang="en-US" altLang="ja-JP" sz="2400" dirty="0"/>
          </a:p>
          <a:p>
            <a:r>
              <a:rPr lang="ja-JP" altLang="en-US" sz="2400" dirty="0"/>
              <a:t>元のレポートを</a:t>
            </a:r>
            <a:r>
              <a:rPr lang="ja-JP" altLang="en-US" sz="2400" u="sng" dirty="0"/>
              <a:t>消さずに</a:t>
            </a:r>
            <a:r>
              <a:rPr lang="ja-JP" altLang="en-US" sz="2400" dirty="0"/>
              <a:t>、色を変えて</a:t>
            </a:r>
            <a:r>
              <a:rPr lang="ja-JP" altLang="en-US" sz="2400" u="sng" dirty="0"/>
              <a:t>取り消し線などで訂正</a:t>
            </a:r>
            <a:r>
              <a:rPr lang="ja-JP" altLang="en-US" sz="2400" dirty="0"/>
              <a:t>し</a:t>
            </a:r>
            <a:r>
              <a:rPr lang="en-US" altLang="ja-JP" sz="2400" dirty="0"/>
              <a:t>2.</a:t>
            </a:r>
            <a:r>
              <a:rPr lang="ja-JP" altLang="en-US" sz="2400" dirty="0"/>
              <a:t>の考察を追記しても可です。</a:t>
            </a:r>
            <a:r>
              <a:rPr lang="ja-JP" altLang="en-US" sz="2400" dirty="0">
                <a:solidFill>
                  <a:srgbClr val="9900CC"/>
                </a:solidFill>
              </a:rPr>
              <a:t>元のレポートのどこを直したのか、元はどうだったのかわかるように</a:t>
            </a:r>
            <a:r>
              <a:rPr lang="ja-JP" altLang="en-US" sz="2400" dirty="0"/>
              <a:t>書いて下さい。評価の対象となるのは解答そのものより</a:t>
            </a:r>
            <a:r>
              <a:rPr lang="en-US" altLang="ja-JP" sz="2400" dirty="0"/>
              <a:t>2.</a:t>
            </a:r>
            <a:r>
              <a:rPr lang="ja-JP" altLang="en-US" sz="2400" dirty="0"/>
              <a:t>の考察です。その考察を見てよく理解ができているかを判定し、元の得点を書き換えます。</a:t>
            </a:r>
            <a:endParaRPr lang="en-US" altLang="ja-JP" sz="2400" dirty="0"/>
          </a:p>
          <a:p>
            <a:endParaRPr lang="en-US" altLang="ja-JP" sz="800" dirty="0"/>
          </a:p>
          <a:p>
            <a:r>
              <a:rPr lang="ja-JP" altLang="en-US" sz="2400" dirty="0">
                <a:solidFill>
                  <a:srgbClr val="9900FF"/>
                </a:solidFill>
              </a:rPr>
              <a:t>再チャレンジレポートは該当回の「課題」の再提出のし方に従って提出</a:t>
            </a:r>
            <a:r>
              <a:rPr lang="ja-JP" altLang="en-US" sz="2400" dirty="0"/>
              <a:t>してください。こちらから再提出を指定しますのでできるはずです。何回でも再チャレンジ可です。</a:t>
            </a:r>
            <a:endParaRPr lang="en-US" altLang="ja-JP" sz="2400" dirty="0"/>
          </a:p>
          <a:p>
            <a:endParaRPr lang="en-US" altLang="ja-JP" sz="800" dirty="0">
              <a:solidFill>
                <a:srgbClr val="9900FF"/>
              </a:solidFill>
            </a:endParaRPr>
          </a:p>
          <a:p>
            <a:r>
              <a:rPr lang="ja-JP" altLang="en-US" sz="2400" dirty="0"/>
              <a:t>それがうまくできないときは</a:t>
            </a:r>
            <a:r>
              <a:rPr lang="ja-JP" altLang="en-US" sz="2400" dirty="0">
                <a:solidFill>
                  <a:srgbClr val="9900FF"/>
                </a:solidFill>
              </a:rPr>
              <a:t>その週の「質問・自主課題」のページから</a:t>
            </a:r>
            <a:r>
              <a:rPr lang="en-US" altLang="ja-JP" sz="2400" dirty="0"/>
              <a:t>upload</a:t>
            </a:r>
            <a:r>
              <a:rPr lang="ja-JP" altLang="en-US" sz="2400" dirty="0"/>
              <a:t>して下さい。この場合は</a:t>
            </a:r>
            <a:r>
              <a:rPr lang="ja-JP" altLang="en-US" sz="2400" dirty="0">
                <a:solidFill>
                  <a:srgbClr val="9900FF"/>
                </a:solidFill>
              </a:rPr>
              <a:t>第何回課題の再チャレンジか明記</a:t>
            </a:r>
            <a:r>
              <a:rPr lang="ja-JP" altLang="en-US" sz="2400" dirty="0"/>
              <a:t>してください。</a:t>
            </a:r>
            <a:endParaRPr lang="en-US" altLang="ja-JP" sz="2400" dirty="0"/>
          </a:p>
        </p:txBody>
      </p:sp>
    </p:spTree>
    <p:extLst>
      <p:ext uri="{BB962C8B-B14F-4D97-AF65-F5344CB8AC3E}">
        <p14:creationId xmlns:p14="http://schemas.microsoft.com/office/powerpoint/2010/main" val="132666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roup 35">
            <a:extLst>
              <a:ext uri="{FF2B5EF4-FFF2-40B4-BE49-F238E27FC236}">
                <a16:creationId xmlns:a16="http://schemas.microsoft.com/office/drawing/2014/main" id="{8C382BB9-D076-4B05-B17B-DEE78E374001}"/>
              </a:ext>
            </a:extLst>
          </p:cNvPr>
          <p:cNvGrpSpPr>
            <a:grpSpLocks/>
          </p:cNvGrpSpPr>
          <p:nvPr/>
        </p:nvGrpSpPr>
        <p:grpSpPr bwMode="auto">
          <a:xfrm>
            <a:off x="4195042" y="996871"/>
            <a:ext cx="1216025" cy="860425"/>
            <a:chOff x="1149" y="948"/>
            <a:chExt cx="766" cy="542"/>
          </a:xfrm>
        </p:grpSpPr>
        <p:sp>
          <p:nvSpPr>
            <p:cNvPr id="68" name="AutoShape 36">
              <a:extLst>
                <a:ext uri="{FF2B5EF4-FFF2-40B4-BE49-F238E27FC236}">
                  <a16:creationId xmlns:a16="http://schemas.microsoft.com/office/drawing/2014/main" id="{9FAE86A1-B51A-48A2-A128-EB52728D344A}"/>
                </a:ext>
              </a:extLst>
            </p:cNvPr>
            <p:cNvSpPr>
              <a:spLocks noChangeArrowheads="1"/>
            </p:cNvSpPr>
            <p:nvPr/>
          </p:nvSpPr>
          <p:spPr bwMode="auto">
            <a:xfrm>
              <a:off x="1307" y="1123"/>
              <a:ext cx="608" cy="240"/>
            </a:xfrm>
            <a:custGeom>
              <a:avLst/>
              <a:gdLst>
                <a:gd name="T0" fmla="*/ 16 w 21600"/>
                <a:gd name="T1" fmla="*/ 1 h 21600"/>
                <a:gd name="T2" fmla="*/ 9 w 21600"/>
                <a:gd name="T3" fmla="*/ 3 h 21600"/>
                <a:gd name="T4" fmla="*/ 1 w 21600"/>
                <a:gd name="T5" fmla="*/ 1 h 21600"/>
                <a:gd name="T6" fmla="*/ 9 w 21600"/>
                <a:gd name="T7" fmla="*/ 0 h 21600"/>
                <a:gd name="T8" fmla="*/ 0 60000 65536"/>
                <a:gd name="T9" fmla="*/ 0 60000 65536"/>
                <a:gd name="T10" fmla="*/ 0 60000 65536"/>
                <a:gd name="T11" fmla="*/ 0 60000 65536"/>
                <a:gd name="T12" fmla="*/ 3091 w 21600"/>
                <a:gd name="T13" fmla="*/ 3150 h 21600"/>
                <a:gd name="T14" fmla="*/ 18509 w 21600"/>
                <a:gd name="T15" fmla="*/ 18450 h 21600"/>
              </a:gdLst>
              <a:ahLst/>
              <a:cxnLst>
                <a:cxn ang="T8">
                  <a:pos x="T0" y="T1"/>
                </a:cxn>
                <a:cxn ang="T9">
                  <a:pos x="T2" y="T3"/>
                </a:cxn>
                <a:cxn ang="T10">
                  <a:pos x="T4" y="T5"/>
                </a:cxn>
                <a:cxn ang="T11">
                  <a:pos x="T6" y="T7"/>
                </a:cxn>
              </a:cxnLst>
              <a:rect l="T12" t="T13" r="T14" b="T15"/>
              <a:pathLst>
                <a:path w="21600" h="21600">
                  <a:moveTo>
                    <a:pt x="0" y="0"/>
                  </a:moveTo>
                  <a:lnTo>
                    <a:pt x="2613" y="21600"/>
                  </a:lnTo>
                  <a:lnTo>
                    <a:pt x="18987" y="21600"/>
                  </a:lnTo>
                  <a:lnTo>
                    <a:pt x="21600" y="0"/>
                  </a:lnTo>
                  <a:lnTo>
                    <a:pt x="0" y="0"/>
                  </a:lnTo>
                  <a:close/>
                </a:path>
              </a:pathLst>
            </a:custGeom>
            <a:solidFill>
              <a:srgbClr val="66FFCC"/>
            </a:solidFill>
            <a:ln w="381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kumimoji="0" lang="ja-JP" altLang="en-US">
                <a:solidFill>
                  <a:srgbClr val="000000"/>
                </a:solidFill>
              </a:endParaRPr>
            </a:p>
          </p:txBody>
        </p:sp>
        <p:sp>
          <p:nvSpPr>
            <p:cNvPr id="69" name="Oval 37">
              <a:extLst>
                <a:ext uri="{FF2B5EF4-FFF2-40B4-BE49-F238E27FC236}">
                  <a16:creationId xmlns:a16="http://schemas.microsoft.com/office/drawing/2014/main" id="{8A92723F-3ECD-45B8-9F77-B160C46AE5F9}"/>
                </a:ext>
              </a:extLst>
            </p:cNvPr>
            <p:cNvSpPr>
              <a:spLocks noChangeArrowheads="1"/>
            </p:cNvSpPr>
            <p:nvPr/>
          </p:nvSpPr>
          <p:spPr bwMode="auto">
            <a:xfrm>
              <a:off x="1395" y="1363"/>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70" name="Oval 38">
              <a:extLst>
                <a:ext uri="{FF2B5EF4-FFF2-40B4-BE49-F238E27FC236}">
                  <a16:creationId xmlns:a16="http://schemas.microsoft.com/office/drawing/2014/main" id="{AB40AA4A-0364-45DF-92FD-FEF184356660}"/>
                </a:ext>
              </a:extLst>
            </p:cNvPr>
            <p:cNvSpPr>
              <a:spLocks noChangeArrowheads="1"/>
            </p:cNvSpPr>
            <p:nvPr/>
          </p:nvSpPr>
          <p:spPr bwMode="auto">
            <a:xfrm>
              <a:off x="1707"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71" name="Freeform 39">
              <a:extLst>
                <a:ext uri="{FF2B5EF4-FFF2-40B4-BE49-F238E27FC236}">
                  <a16:creationId xmlns:a16="http://schemas.microsoft.com/office/drawing/2014/main" id="{182B8A3E-1048-4A60-B94B-F567CC0B63F3}"/>
                </a:ext>
              </a:extLst>
            </p:cNvPr>
            <p:cNvSpPr>
              <a:spLocks/>
            </p:cNvSpPr>
            <p:nvPr/>
          </p:nvSpPr>
          <p:spPr bwMode="auto">
            <a:xfrm>
              <a:off x="1149" y="948"/>
              <a:ext cx="166" cy="182"/>
            </a:xfrm>
            <a:custGeom>
              <a:avLst/>
              <a:gdLst>
                <a:gd name="T0" fmla="*/ 0 w 166"/>
                <a:gd name="T1" fmla="*/ 0 h 182"/>
                <a:gd name="T2" fmla="*/ 166 w 166"/>
                <a:gd name="T3" fmla="*/ 182 h 182"/>
                <a:gd name="T4" fmla="*/ 0 60000 65536"/>
                <a:gd name="T5" fmla="*/ 0 60000 65536"/>
                <a:gd name="T6" fmla="*/ 0 w 166"/>
                <a:gd name="T7" fmla="*/ 0 h 182"/>
                <a:gd name="T8" fmla="*/ 166 w 166"/>
                <a:gd name="T9" fmla="*/ 182 h 182"/>
              </a:gdLst>
              <a:ahLst/>
              <a:cxnLst>
                <a:cxn ang="T4">
                  <a:pos x="T0" y="T1"/>
                </a:cxn>
                <a:cxn ang="T5">
                  <a:pos x="T2" y="T3"/>
                </a:cxn>
              </a:cxnLst>
              <a:rect l="T6" t="T7" r="T8" b="T9"/>
              <a:pathLst>
                <a:path w="166" h="182">
                  <a:moveTo>
                    <a:pt x="0" y="0"/>
                  </a:moveTo>
                  <a:lnTo>
                    <a:pt x="166" y="182"/>
                  </a:lnTo>
                </a:path>
              </a:pathLst>
            </a:custGeom>
            <a:solidFill>
              <a:srgbClr val="66FFCC"/>
            </a:solidFill>
            <a:ln w="38100" cap="flat" cmpd="sng">
              <a:solidFill>
                <a:schemeClr val="accent1"/>
              </a:solidFill>
              <a:prstDash val="solid"/>
              <a:round/>
              <a:headEnd type="none" w="med" len="med"/>
              <a:tailEnd type="none" w="med" len="med"/>
            </a:ln>
          </p:spPr>
          <p:txBody>
            <a:bodyPr wrap="none" anchor="ctr">
              <a:spAutoFit/>
            </a:bodyPr>
            <a:lstStyle/>
            <a:p>
              <a:endParaRPr kumimoji="0" lang="ja-JP" altLang="en-US">
                <a:solidFill>
                  <a:srgbClr val="000000"/>
                </a:solidFill>
              </a:endParaRPr>
            </a:p>
          </p:txBody>
        </p:sp>
      </p:grpSp>
      <p:sp>
        <p:nvSpPr>
          <p:cNvPr id="303106" name="Rectangle 2"/>
          <p:cNvSpPr>
            <a:spLocks noChangeArrowheads="1"/>
          </p:cNvSpPr>
          <p:nvPr/>
        </p:nvSpPr>
        <p:spPr bwMode="auto">
          <a:xfrm>
            <a:off x="5635625" y="1890713"/>
            <a:ext cx="28130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摩擦力が働くから</a:t>
            </a:r>
          </a:p>
        </p:txBody>
      </p:sp>
      <p:sp>
        <p:nvSpPr>
          <p:cNvPr id="4099" name="Rectangle 3"/>
          <p:cNvSpPr>
            <a:spLocks noGrp="1" noChangeArrowheads="1"/>
          </p:cNvSpPr>
          <p:nvPr>
            <p:ph type="title"/>
          </p:nvPr>
        </p:nvSpPr>
        <p:spPr>
          <a:xfrm>
            <a:off x="0" y="0"/>
            <a:ext cx="3779838" cy="549275"/>
          </a:xfrm>
        </p:spPr>
        <p:txBody>
          <a:bodyPr/>
          <a:lstStyle/>
          <a:p>
            <a:pPr algn="l" eaLnBrk="1" hangingPunct="1"/>
            <a:r>
              <a:rPr lang="ja-JP" altLang="en-US" sz="2800">
                <a:solidFill>
                  <a:srgbClr val="0000FF"/>
                </a:solidFill>
              </a:rPr>
              <a:t>運動の法則</a:t>
            </a:r>
          </a:p>
        </p:txBody>
      </p:sp>
      <p:sp>
        <p:nvSpPr>
          <p:cNvPr id="303108" name="Rectangle 4"/>
          <p:cNvSpPr>
            <a:spLocks noChangeArrowheads="1"/>
          </p:cNvSpPr>
          <p:nvPr/>
        </p:nvSpPr>
        <p:spPr bwMode="auto">
          <a:xfrm>
            <a:off x="179388" y="2706688"/>
            <a:ext cx="8459787"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第</a:t>
            </a:r>
            <a:r>
              <a:rPr lang="en-US" altLang="ja-JP" dirty="0">
                <a:solidFill>
                  <a:srgbClr val="000000"/>
                </a:solidFill>
              </a:rPr>
              <a:t>1</a:t>
            </a:r>
            <a:r>
              <a:rPr lang="ja-JP" altLang="en-US" dirty="0">
                <a:solidFill>
                  <a:srgbClr val="000000"/>
                </a:solidFill>
              </a:rPr>
              <a:t>法則　　　　　　　　　　物体に力が働かなければ</a:t>
            </a:r>
          </a:p>
          <a:p>
            <a:r>
              <a:rPr lang="ja-JP" altLang="en-US" dirty="0">
                <a:solidFill>
                  <a:srgbClr val="000000"/>
                </a:solidFill>
              </a:rPr>
              <a:t>　静止または等速度運動をそのまま続ける。</a:t>
            </a:r>
            <a:endParaRPr lang="ja-JP" altLang="en-US" b="1" dirty="0">
              <a:solidFill>
                <a:srgbClr val="000000"/>
              </a:solidFill>
            </a:endParaRPr>
          </a:p>
        </p:txBody>
      </p:sp>
      <p:sp>
        <p:nvSpPr>
          <p:cNvPr id="303109" name="Rectangle 5"/>
          <p:cNvSpPr>
            <a:spLocks noChangeArrowheads="1"/>
          </p:cNvSpPr>
          <p:nvPr/>
        </p:nvSpPr>
        <p:spPr bwMode="auto">
          <a:xfrm>
            <a:off x="179388" y="3832225"/>
            <a:ext cx="34972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第</a:t>
            </a:r>
            <a:r>
              <a:rPr lang="en-US" altLang="ja-JP">
                <a:solidFill>
                  <a:srgbClr val="000000"/>
                </a:solidFill>
              </a:rPr>
              <a:t>2</a:t>
            </a:r>
            <a:r>
              <a:rPr lang="ja-JP" altLang="en-US">
                <a:solidFill>
                  <a:srgbClr val="000000"/>
                </a:solidFill>
              </a:rPr>
              <a:t>法則</a:t>
            </a:r>
            <a:r>
              <a:rPr lang="en-US" altLang="ja-JP">
                <a:solidFill>
                  <a:srgbClr val="000000"/>
                </a:solidFill>
              </a:rPr>
              <a:t>(</a:t>
            </a:r>
            <a:r>
              <a:rPr lang="ja-JP" altLang="en-US">
                <a:solidFill>
                  <a:srgbClr val="3333CC"/>
                </a:solidFill>
              </a:rPr>
              <a:t>運動の法則</a:t>
            </a:r>
            <a:r>
              <a:rPr lang="en-US" altLang="ja-JP">
                <a:solidFill>
                  <a:srgbClr val="000000"/>
                </a:solidFill>
              </a:rPr>
              <a:t>) </a:t>
            </a:r>
            <a:r>
              <a:rPr lang="ja-JP" altLang="en-US">
                <a:solidFill>
                  <a:srgbClr val="000000"/>
                </a:solidFill>
              </a:rPr>
              <a:t>　</a:t>
            </a:r>
          </a:p>
        </p:txBody>
      </p:sp>
      <p:sp>
        <p:nvSpPr>
          <p:cNvPr id="303110" name="Rectangle 6"/>
          <p:cNvSpPr>
            <a:spLocks noChangeArrowheads="1"/>
          </p:cNvSpPr>
          <p:nvPr/>
        </p:nvSpPr>
        <p:spPr bwMode="auto">
          <a:xfrm>
            <a:off x="0" y="2098675"/>
            <a:ext cx="3808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ニュートンの運動の法則</a:t>
            </a:r>
          </a:p>
        </p:txBody>
      </p:sp>
      <p:sp>
        <p:nvSpPr>
          <p:cNvPr id="303111" name="Rectangle 7"/>
          <p:cNvSpPr>
            <a:spLocks noChangeArrowheads="1"/>
          </p:cNvSpPr>
          <p:nvPr/>
        </p:nvSpPr>
        <p:spPr bwMode="auto">
          <a:xfrm>
            <a:off x="7451725" y="4337050"/>
            <a:ext cx="1404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F </a:t>
            </a:r>
            <a:r>
              <a:rPr lang="en-US" altLang="ja-JP" dirty="0">
                <a:solidFill>
                  <a:srgbClr val="000000"/>
                </a:solidFill>
                <a:latin typeface="Bookman Old Style" pitchFamily="18" charset="0"/>
              </a:rPr>
              <a:t>=</a:t>
            </a:r>
            <a:r>
              <a:rPr lang="en-US" altLang="ja-JP" sz="1200" b="1" i="1" dirty="0">
                <a:solidFill>
                  <a:srgbClr val="000000"/>
                </a:solidFill>
                <a:latin typeface="Bookman Old Style" pitchFamily="18" charset="0"/>
              </a:rPr>
              <a:t> </a:t>
            </a:r>
            <a:r>
              <a:rPr lang="en-US" altLang="ja-JP" i="1" dirty="0">
                <a:solidFill>
                  <a:srgbClr val="000000"/>
                </a:solidFill>
                <a:latin typeface="Bookman Old Style" pitchFamily="18" charset="0"/>
              </a:rPr>
              <a:t>m</a:t>
            </a:r>
            <a:r>
              <a:rPr lang="en-US" altLang="ja-JP" sz="1200" i="1" dirty="0">
                <a:solidFill>
                  <a:srgbClr val="000000"/>
                </a:solidFill>
                <a:latin typeface="Bookman Old Style" pitchFamily="18" charset="0"/>
              </a:rPr>
              <a:t> </a:t>
            </a:r>
            <a:r>
              <a:rPr lang="en-US" altLang="ja-JP" b="1" i="1" dirty="0">
                <a:solidFill>
                  <a:srgbClr val="000000"/>
                </a:solidFill>
                <a:latin typeface="Bookman Old Style" pitchFamily="18" charset="0"/>
              </a:rPr>
              <a:t>a</a:t>
            </a:r>
          </a:p>
        </p:txBody>
      </p:sp>
      <p:sp>
        <p:nvSpPr>
          <p:cNvPr id="303112" name="Rectangle 8"/>
          <p:cNvSpPr>
            <a:spLocks noChangeArrowheads="1"/>
          </p:cNvSpPr>
          <p:nvPr/>
        </p:nvSpPr>
        <p:spPr bwMode="auto">
          <a:xfrm>
            <a:off x="250825" y="4879975"/>
            <a:ext cx="87328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dirty="0">
                <a:solidFill>
                  <a:srgbClr val="FF3399"/>
                </a:solidFill>
                <a:latin typeface="Bookman Old Style" pitchFamily="18" charset="0"/>
              </a:rPr>
              <a:t>注意</a:t>
            </a:r>
            <a:r>
              <a:rPr lang="ja-JP" altLang="en-US" b="1" i="1" dirty="0">
                <a:solidFill>
                  <a:srgbClr val="000000"/>
                </a:solidFill>
                <a:latin typeface="Bookman Old Style" pitchFamily="18" charset="0"/>
              </a:rPr>
              <a:t>　</a:t>
            </a:r>
            <a:r>
              <a:rPr lang="en-US" altLang="ja-JP" b="1" i="1" dirty="0">
                <a:solidFill>
                  <a:srgbClr val="000000"/>
                </a:solidFill>
                <a:latin typeface="Bookman Old Style" pitchFamily="18" charset="0"/>
              </a:rPr>
              <a:t>F</a:t>
            </a:r>
            <a:r>
              <a:rPr lang="ja-JP" altLang="en-US" dirty="0">
                <a:solidFill>
                  <a:srgbClr val="000000"/>
                </a:solidFill>
                <a:latin typeface="Bookman Old Style" pitchFamily="18" charset="0"/>
              </a:rPr>
              <a:t>は</a:t>
            </a:r>
            <a:r>
              <a:rPr lang="ja-JP" altLang="en-US" dirty="0">
                <a:solidFill>
                  <a:srgbClr val="CC00FF"/>
                </a:solidFill>
                <a:latin typeface="Bookman Old Style" pitchFamily="18" charset="0"/>
              </a:rPr>
              <a:t>ひとつの物体が受ける力の総和</a:t>
            </a:r>
            <a:r>
              <a:rPr lang="ja-JP" altLang="en-US" dirty="0">
                <a:solidFill>
                  <a:srgbClr val="000000"/>
                </a:solidFill>
                <a:latin typeface="Bookman Old Style" pitchFamily="18" charset="0"/>
              </a:rPr>
              <a:t> </a:t>
            </a:r>
            <a:r>
              <a:rPr lang="en-US" altLang="ja-JP" dirty="0">
                <a:solidFill>
                  <a:srgbClr val="000000"/>
                </a:solidFill>
                <a:latin typeface="Bookman Old Style" pitchFamily="18" charset="0"/>
              </a:rPr>
              <a:t>(</a:t>
            </a:r>
            <a:r>
              <a:rPr lang="ja-JP" altLang="en-US" dirty="0">
                <a:solidFill>
                  <a:srgbClr val="000000"/>
                </a:solidFill>
                <a:latin typeface="Bookman Old Style" pitchFamily="18" charset="0"/>
              </a:rPr>
              <a:t>ベクトル和</a:t>
            </a:r>
            <a:r>
              <a:rPr lang="en-US" altLang="ja-JP" dirty="0">
                <a:solidFill>
                  <a:srgbClr val="000000"/>
                </a:solidFill>
                <a:latin typeface="Bookman Old Style" pitchFamily="18" charset="0"/>
              </a:rPr>
              <a:t>)</a:t>
            </a:r>
          </a:p>
        </p:txBody>
      </p:sp>
      <p:sp>
        <p:nvSpPr>
          <p:cNvPr id="303114" name="AutoShape 10"/>
          <p:cNvSpPr>
            <a:spLocks noChangeArrowheads="1"/>
          </p:cNvSpPr>
          <p:nvPr/>
        </p:nvSpPr>
        <p:spPr bwMode="auto">
          <a:xfrm>
            <a:off x="130175" y="2657475"/>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3115" name="Rectangle 11"/>
          <p:cNvSpPr>
            <a:spLocks noChangeArrowheads="1"/>
          </p:cNvSpPr>
          <p:nvPr/>
        </p:nvSpPr>
        <p:spPr bwMode="auto">
          <a:xfrm>
            <a:off x="7596188" y="3138488"/>
            <a:ext cx="11795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dirty="0">
                <a:solidFill>
                  <a:srgbClr val="3333CC"/>
                </a:solidFill>
              </a:rPr>
              <a:t>慣性</a:t>
            </a:r>
          </a:p>
        </p:txBody>
      </p:sp>
      <p:sp>
        <p:nvSpPr>
          <p:cNvPr id="303116" name="AutoShape 12"/>
          <p:cNvSpPr>
            <a:spLocks noChangeArrowheads="1"/>
          </p:cNvSpPr>
          <p:nvPr/>
        </p:nvSpPr>
        <p:spPr bwMode="auto">
          <a:xfrm>
            <a:off x="130175" y="3783013"/>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3117" name="Rectangle 13"/>
          <p:cNvSpPr>
            <a:spLocks noChangeArrowheads="1"/>
          </p:cNvSpPr>
          <p:nvPr/>
        </p:nvSpPr>
        <p:spPr bwMode="auto">
          <a:xfrm>
            <a:off x="7451725" y="4330700"/>
            <a:ext cx="1439863"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grpSp>
        <p:nvGrpSpPr>
          <p:cNvPr id="2" name="Group 14"/>
          <p:cNvGrpSpPr>
            <a:grpSpLocks/>
          </p:cNvGrpSpPr>
          <p:nvPr/>
        </p:nvGrpSpPr>
        <p:grpSpPr bwMode="auto">
          <a:xfrm>
            <a:off x="4194175" y="989013"/>
            <a:ext cx="1216025" cy="860425"/>
            <a:chOff x="1149" y="948"/>
            <a:chExt cx="766" cy="542"/>
          </a:xfrm>
        </p:grpSpPr>
        <p:sp>
          <p:nvSpPr>
            <p:cNvPr id="4162" name="AutoShape 15"/>
            <p:cNvSpPr>
              <a:spLocks noChangeArrowheads="1"/>
            </p:cNvSpPr>
            <p:nvPr/>
          </p:nvSpPr>
          <p:spPr bwMode="auto">
            <a:xfrm>
              <a:off x="1307" y="1130"/>
              <a:ext cx="608" cy="240"/>
            </a:xfrm>
            <a:custGeom>
              <a:avLst/>
              <a:gdLst>
                <a:gd name="T0" fmla="*/ 16 w 21600"/>
                <a:gd name="T1" fmla="*/ 1 h 21600"/>
                <a:gd name="T2" fmla="*/ 9 w 21600"/>
                <a:gd name="T3" fmla="*/ 3 h 21600"/>
                <a:gd name="T4" fmla="*/ 1 w 21600"/>
                <a:gd name="T5" fmla="*/ 1 h 21600"/>
                <a:gd name="T6" fmla="*/ 9 w 21600"/>
                <a:gd name="T7" fmla="*/ 0 h 21600"/>
                <a:gd name="T8" fmla="*/ 0 60000 65536"/>
                <a:gd name="T9" fmla="*/ 0 60000 65536"/>
                <a:gd name="T10" fmla="*/ 0 60000 65536"/>
                <a:gd name="T11" fmla="*/ 0 60000 65536"/>
                <a:gd name="T12" fmla="*/ 3091 w 21600"/>
                <a:gd name="T13" fmla="*/ 3150 h 21600"/>
                <a:gd name="T14" fmla="*/ 18509 w 21600"/>
                <a:gd name="T15" fmla="*/ 18450 h 21600"/>
              </a:gdLst>
              <a:ahLst/>
              <a:cxnLst>
                <a:cxn ang="T8">
                  <a:pos x="T0" y="T1"/>
                </a:cxn>
                <a:cxn ang="T9">
                  <a:pos x="T2" y="T3"/>
                </a:cxn>
                <a:cxn ang="T10">
                  <a:pos x="T4" y="T5"/>
                </a:cxn>
                <a:cxn ang="T11">
                  <a:pos x="T6" y="T7"/>
                </a:cxn>
              </a:cxnLst>
              <a:rect l="T12" t="T13" r="T14" b="T15"/>
              <a:pathLst>
                <a:path w="21600" h="21600">
                  <a:moveTo>
                    <a:pt x="0" y="0"/>
                  </a:moveTo>
                  <a:lnTo>
                    <a:pt x="2613" y="21600"/>
                  </a:lnTo>
                  <a:lnTo>
                    <a:pt x="18987" y="21600"/>
                  </a:lnTo>
                  <a:lnTo>
                    <a:pt x="21600" y="0"/>
                  </a:lnTo>
                  <a:lnTo>
                    <a:pt x="0" y="0"/>
                  </a:lnTo>
                  <a:close/>
                </a:path>
              </a:pathLst>
            </a:custGeom>
            <a:solidFill>
              <a:srgbClr val="66FFCC"/>
            </a:solidFill>
            <a:ln w="381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kumimoji="0" lang="ja-JP" altLang="en-US">
                <a:solidFill>
                  <a:srgbClr val="000000"/>
                </a:solidFill>
              </a:endParaRPr>
            </a:p>
          </p:txBody>
        </p:sp>
        <p:sp>
          <p:nvSpPr>
            <p:cNvPr id="4163" name="Oval 16"/>
            <p:cNvSpPr>
              <a:spLocks noChangeArrowheads="1"/>
            </p:cNvSpPr>
            <p:nvPr/>
          </p:nvSpPr>
          <p:spPr bwMode="auto">
            <a:xfrm>
              <a:off x="1395"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4164" name="Oval 17"/>
            <p:cNvSpPr>
              <a:spLocks noChangeArrowheads="1"/>
            </p:cNvSpPr>
            <p:nvPr/>
          </p:nvSpPr>
          <p:spPr bwMode="auto">
            <a:xfrm>
              <a:off x="1707"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4165" name="Freeform 18"/>
            <p:cNvSpPr>
              <a:spLocks/>
            </p:cNvSpPr>
            <p:nvPr/>
          </p:nvSpPr>
          <p:spPr bwMode="auto">
            <a:xfrm>
              <a:off x="1149" y="948"/>
              <a:ext cx="166" cy="182"/>
            </a:xfrm>
            <a:custGeom>
              <a:avLst/>
              <a:gdLst>
                <a:gd name="T0" fmla="*/ 0 w 166"/>
                <a:gd name="T1" fmla="*/ 0 h 182"/>
                <a:gd name="T2" fmla="*/ 166 w 166"/>
                <a:gd name="T3" fmla="*/ 182 h 182"/>
                <a:gd name="T4" fmla="*/ 0 60000 65536"/>
                <a:gd name="T5" fmla="*/ 0 60000 65536"/>
                <a:gd name="T6" fmla="*/ 0 w 166"/>
                <a:gd name="T7" fmla="*/ 0 h 182"/>
                <a:gd name="T8" fmla="*/ 166 w 166"/>
                <a:gd name="T9" fmla="*/ 182 h 182"/>
              </a:gdLst>
              <a:ahLst/>
              <a:cxnLst>
                <a:cxn ang="T4">
                  <a:pos x="T0" y="T1"/>
                </a:cxn>
                <a:cxn ang="T5">
                  <a:pos x="T2" y="T3"/>
                </a:cxn>
              </a:cxnLst>
              <a:rect l="T6" t="T7" r="T8" b="T9"/>
              <a:pathLst>
                <a:path w="166" h="182">
                  <a:moveTo>
                    <a:pt x="0" y="0"/>
                  </a:moveTo>
                  <a:lnTo>
                    <a:pt x="166" y="182"/>
                  </a:lnTo>
                </a:path>
              </a:pathLst>
            </a:custGeom>
            <a:solidFill>
              <a:srgbClr val="66FFCC"/>
            </a:solidFill>
            <a:ln w="38100" cap="flat" cmpd="sng">
              <a:solidFill>
                <a:schemeClr val="accent1"/>
              </a:solidFill>
              <a:prstDash val="solid"/>
              <a:round/>
              <a:headEnd type="none" w="med" len="med"/>
              <a:tailEnd type="none" w="med" len="med"/>
            </a:ln>
          </p:spPr>
          <p:txBody>
            <a:bodyPr wrap="none" anchor="ctr">
              <a:spAutoFit/>
            </a:bodyPr>
            <a:lstStyle/>
            <a:p>
              <a:endParaRPr kumimoji="0" lang="ja-JP" altLang="en-US">
                <a:solidFill>
                  <a:srgbClr val="000000"/>
                </a:solidFill>
              </a:endParaRPr>
            </a:p>
          </p:txBody>
        </p:sp>
      </p:grpSp>
      <p:sp>
        <p:nvSpPr>
          <p:cNvPr id="303123" name="Freeform 19"/>
          <p:cNvSpPr>
            <a:spLocks/>
          </p:cNvSpPr>
          <p:nvPr/>
        </p:nvSpPr>
        <p:spPr bwMode="auto">
          <a:xfrm>
            <a:off x="3267075" y="511175"/>
            <a:ext cx="1065213" cy="1357313"/>
          </a:xfrm>
          <a:custGeom>
            <a:avLst/>
            <a:gdLst>
              <a:gd name="T0" fmla="*/ 949325 w 671"/>
              <a:gd name="T1" fmla="*/ 461963 h 855"/>
              <a:gd name="T2" fmla="*/ 692150 w 671"/>
              <a:gd name="T3" fmla="*/ 427038 h 855"/>
              <a:gd name="T4" fmla="*/ 695325 w 671"/>
              <a:gd name="T5" fmla="*/ 357188 h 855"/>
              <a:gd name="T6" fmla="*/ 758825 w 671"/>
              <a:gd name="T7" fmla="*/ 322263 h 855"/>
              <a:gd name="T8" fmla="*/ 796925 w 671"/>
              <a:gd name="T9" fmla="*/ 138113 h 855"/>
              <a:gd name="T10" fmla="*/ 676275 w 671"/>
              <a:gd name="T11" fmla="*/ 17463 h 855"/>
              <a:gd name="T12" fmla="*/ 488950 w 671"/>
              <a:gd name="T13" fmla="*/ 36513 h 855"/>
              <a:gd name="T14" fmla="*/ 403225 w 671"/>
              <a:gd name="T15" fmla="*/ 182563 h 855"/>
              <a:gd name="T16" fmla="*/ 441325 w 671"/>
              <a:gd name="T17" fmla="*/ 360363 h 855"/>
              <a:gd name="T18" fmla="*/ 361950 w 671"/>
              <a:gd name="T19" fmla="*/ 614363 h 855"/>
              <a:gd name="T20" fmla="*/ 238125 w 671"/>
              <a:gd name="T21" fmla="*/ 817563 h 855"/>
              <a:gd name="T22" fmla="*/ 209550 w 671"/>
              <a:gd name="T23" fmla="*/ 1058863 h 855"/>
              <a:gd name="T24" fmla="*/ 12700 w 671"/>
              <a:gd name="T25" fmla="*/ 1277938 h 855"/>
              <a:gd name="T26" fmla="*/ 136525 w 671"/>
              <a:gd name="T27" fmla="*/ 1325563 h 855"/>
              <a:gd name="T28" fmla="*/ 330200 w 671"/>
              <a:gd name="T29" fmla="*/ 1144588 h 855"/>
              <a:gd name="T30" fmla="*/ 444500 w 671"/>
              <a:gd name="T31" fmla="*/ 969963 h 855"/>
              <a:gd name="T32" fmla="*/ 508000 w 671"/>
              <a:gd name="T33" fmla="*/ 1128713 h 855"/>
              <a:gd name="T34" fmla="*/ 454025 w 671"/>
              <a:gd name="T35" fmla="*/ 1274763 h 855"/>
              <a:gd name="T36" fmla="*/ 577850 w 671"/>
              <a:gd name="T37" fmla="*/ 1331913 h 855"/>
              <a:gd name="T38" fmla="*/ 669925 w 671"/>
              <a:gd name="T39" fmla="*/ 1122363 h 855"/>
              <a:gd name="T40" fmla="*/ 581025 w 671"/>
              <a:gd name="T41" fmla="*/ 855663 h 855"/>
              <a:gd name="T42" fmla="*/ 717550 w 671"/>
              <a:gd name="T43" fmla="*/ 581025 h 855"/>
              <a:gd name="T44" fmla="*/ 1019175 w 671"/>
              <a:gd name="T45" fmla="*/ 539750 h 855"/>
              <a:gd name="T46" fmla="*/ 996950 w 671"/>
              <a:gd name="T47" fmla="*/ 460375 h 85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71"/>
              <a:gd name="T73" fmla="*/ 0 h 855"/>
              <a:gd name="T74" fmla="*/ 671 w 671"/>
              <a:gd name="T75" fmla="*/ 855 h 85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71" h="855">
                <a:moveTo>
                  <a:pt x="598" y="291"/>
                </a:moveTo>
                <a:cubicBezTo>
                  <a:pt x="571" y="287"/>
                  <a:pt x="463" y="280"/>
                  <a:pt x="436" y="269"/>
                </a:cubicBezTo>
                <a:cubicBezTo>
                  <a:pt x="409" y="258"/>
                  <a:pt x="431" y="236"/>
                  <a:pt x="438" y="225"/>
                </a:cubicBezTo>
                <a:cubicBezTo>
                  <a:pt x="445" y="214"/>
                  <a:pt x="467" y="226"/>
                  <a:pt x="478" y="203"/>
                </a:cubicBezTo>
                <a:cubicBezTo>
                  <a:pt x="489" y="180"/>
                  <a:pt x="511" y="119"/>
                  <a:pt x="502" y="87"/>
                </a:cubicBezTo>
                <a:cubicBezTo>
                  <a:pt x="493" y="55"/>
                  <a:pt x="458" y="22"/>
                  <a:pt x="426" y="11"/>
                </a:cubicBezTo>
                <a:cubicBezTo>
                  <a:pt x="394" y="0"/>
                  <a:pt x="337" y="6"/>
                  <a:pt x="308" y="23"/>
                </a:cubicBezTo>
                <a:cubicBezTo>
                  <a:pt x="279" y="40"/>
                  <a:pt x="259" y="81"/>
                  <a:pt x="254" y="115"/>
                </a:cubicBezTo>
                <a:cubicBezTo>
                  <a:pt x="249" y="149"/>
                  <a:pt x="282" y="182"/>
                  <a:pt x="278" y="227"/>
                </a:cubicBezTo>
                <a:cubicBezTo>
                  <a:pt x="274" y="272"/>
                  <a:pt x="249" y="339"/>
                  <a:pt x="228" y="387"/>
                </a:cubicBezTo>
                <a:cubicBezTo>
                  <a:pt x="207" y="435"/>
                  <a:pt x="166" y="468"/>
                  <a:pt x="150" y="515"/>
                </a:cubicBezTo>
                <a:cubicBezTo>
                  <a:pt x="134" y="562"/>
                  <a:pt x="156" y="619"/>
                  <a:pt x="132" y="667"/>
                </a:cubicBezTo>
                <a:cubicBezTo>
                  <a:pt x="108" y="715"/>
                  <a:pt x="16" y="777"/>
                  <a:pt x="8" y="805"/>
                </a:cubicBezTo>
                <a:cubicBezTo>
                  <a:pt x="0" y="833"/>
                  <a:pt x="53" y="849"/>
                  <a:pt x="86" y="835"/>
                </a:cubicBezTo>
                <a:cubicBezTo>
                  <a:pt x="119" y="821"/>
                  <a:pt x="176" y="758"/>
                  <a:pt x="208" y="721"/>
                </a:cubicBezTo>
                <a:cubicBezTo>
                  <a:pt x="240" y="684"/>
                  <a:pt x="261" y="613"/>
                  <a:pt x="280" y="611"/>
                </a:cubicBezTo>
                <a:cubicBezTo>
                  <a:pt x="299" y="609"/>
                  <a:pt x="319" y="679"/>
                  <a:pt x="320" y="711"/>
                </a:cubicBezTo>
                <a:cubicBezTo>
                  <a:pt x="321" y="743"/>
                  <a:pt x="279" y="782"/>
                  <a:pt x="286" y="803"/>
                </a:cubicBezTo>
                <a:cubicBezTo>
                  <a:pt x="293" y="824"/>
                  <a:pt x="341" y="855"/>
                  <a:pt x="364" y="839"/>
                </a:cubicBezTo>
                <a:cubicBezTo>
                  <a:pt x="387" y="823"/>
                  <a:pt x="422" y="757"/>
                  <a:pt x="422" y="707"/>
                </a:cubicBezTo>
                <a:cubicBezTo>
                  <a:pt x="422" y="657"/>
                  <a:pt x="361" y="596"/>
                  <a:pt x="366" y="539"/>
                </a:cubicBezTo>
                <a:cubicBezTo>
                  <a:pt x="371" y="482"/>
                  <a:pt x="406" y="399"/>
                  <a:pt x="452" y="366"/>
                </a:cubicBezTo>
                <a:cubicBezTo>
                  <a:pt x="498" y="333"/>
                  <a:pt x="613" y="353"/>
                  <a:pt x="642" y="340"/>
                </a:cubicBezTo>
                <a:cubicBezTo>
                  <a:pt x="671" y="327"/>
                  <a:pt x="631" y="300"/>
                  <a:pt x="628" y="290"/>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303124" name="Line 20"/>
          <p:cNvSpPr>
            <a:spLocks noChangeShapeType="1"/>
          </p:cNvSpPr>
          <p:nvPr/>
        </p:nvSpPr>
        <p:spPr bwMode="auto">
          <a:xfrm flipV="1">
            <a:off x="4237038" y="1030288"/>
            <a:ext cx="59372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kumimoji="0" lang="ja-JP" altLang="en-US">
              <a:solidFill>
                <a:srgbClr val="000000"/>
              </a:solidFill>
            </a:endParaRPr>
          </a:p>
        </p:txBody>
      </p:sp>
      <p:grpSp>
        <p:nvGrpSpPr>
          <p:cNvPr id="3" name="Group 21"/>
          <p:cNvGrpSpPr>
            <a:grpSpLocks/>
          </p:cNvGrpSpPr>
          <p:nvPr/>
        </p:nvGrpSpPr>
        <p:grpSpPr bwMode="auto">
          <a:xfrm>
            <a:off x="6135688" y="989013"/>
            <a:ext cx="1216025" cy="860425"/>
            <a:chOff x="2269" y="948"/>
            <a:chExt cx="766" cy="542"/>
          </a:xfrm>
        </p:grpSpPr>
        <p:sp>
          <p:nvSpPr>
            <p:cNvPr id="4158" name="AutoShape 22"/>
            <p:cNvSpPr>
              <a:spLocks noChangeArrowheads="1"/>
            </p:cNvSpPr>
            <p:nvPr/>
          </p:nvSpPr>
          <p:spPr bwMode="auto">
            <a:xfrm>
              <a:off x="2427" y="1130"/>
              <a:ext cx="608" cy="240"/>
            </a:xfrm>
            <a:custGeom>
              <a:avLst/>
              <a:gdLst>
                <a:gd name="T0" fmla="*/ 16 w 21600"/>
                <a:gd name="T1" fmla="*/ 1 h 21600"/>
                <a:gd name="T2" fmla="*/ 9 w 21600"/>
                <a:gd name="T3" fmla="*/ 3 h 21600"/>
                <a:gd name="T4" fmla="*/ 1 w 21600"/>
                <a:gd name="T5" fmla="*/ 1 h 21600"/>
                <a:gd name="T6" fmla="*/ 9 w 21600"/>
                <a:gd name="T7" fmla="*/ 0 h 21600"/>
                <a:gd name="T8" fmla="*/ 0 60000 65536"/>
                <a:gd name="T9" fmla="*/ 0 60000 65536"/>
                <a:gd name="T10" fmla="*/ 0 60000 65536"/>
                <a:gd name="T11" fmla="*/ 0 60000 65536"/>
                <a:gd name="T12" fmla="*/ 3091 w 21600"/>
                <a:gd name="T13" fmla="*/ 3150 h 21600"/>
                <a:gd name="T14" fmla="*/ 18509 w 21600"/>
                <a:gd name="T15" fmla="*/ 18450 h 21600"/>
              </a:gdLst>
              <a:ahLst/>
              <a:cxnLst>
                <a:cxn ang="T8">
                  <a:pos x="T0" y="T1"/>
                </a:cxn>
                <a:cxn ang="T9">
                  <a:pos x="T2" y="T3"/>
                </a:cxn>
                <a:cxn ang="T10">
                  <a:pos x="T4" y="T5"/>
                </a:cxn>
                <a:cxn ang="T11">
                  <a:pos x="T6" y="T7"/>
                </a:cxn>
              </a:cxnLst>
              <a:rect l="T12" t="T13" r="T14" b="T15"/>
              <a:pathLst>
                <a:path w="21600" h="21600">
                  <a:moveTo>
                    <a:pt x="0" y="0"/>
                  </a:moveTo>
                  <a:lnTo>
                    <a:pt x="2613" y="21600"/>
                  </a:lnTo>
                  <a:lnTo>
                    <a:pt x="18987" y="21600"/>
                  </a:lnTo>
                  <a:lnTo>
                    <a:pt x="21600" y="0"/>
                  </a:lnTo>
                  <a:lnTo>
                    <a:pt x="0" y="0"/>
                  </a:lnTo>
                  <a:close/>
                </a:path>
              </a:pathLst>
            </a:custGeom>
            <a:solidFill>
              <a:srgbClr val="66FFCC"/>
            </a:solidFill>
            <a:ln w="381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kumimoji="0" lang="ja-JP" altLang="en-US">
                <a:solidFill>
                  <a:srgbClr val="000000"/>
                </a:solidFill>
              </a:endParaRPr>
            </a:p>
          </p:txBody>
        </p:sp>
        <p:sp>
          <p:nvSpPr>
            <p:cNvPr id="4159" name="Oval 23"/>
            <p:cNvSpPr>
              <a:spLocks noChangeArrowheads="1"/>
            </p:cNvSpPr>
            <p:nvPr/>
          </p:nvSpPr>
          <p:spPr bwMode="auto">
            <a:xfrm>
              <a:off x="2515"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4160" name="Oval 24"/>
            <p:cNvSpPr>
              <a:spLocks noChangeArrowheads="1"/>
            </p:cNvSpPr>
            <p:nvPr/>
          </p:nvSpPr>
          <p:spPr bwMode="auto">
            <a:xfrm>
              <a:off x="2827"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4161" name="Freeform 25"/>
            <p:cNvSpPr>
              <a:spLocks/>
            </p:cNvSpPr>
            <p:nvPr/>
          </p:nvSpPr>
          <p:spPr bwMode="auto">
            <a:xfrm>
              <a:off x="2269" y="948"/>
              <a:ext cx="166" cy="182"/>
            </a:xfrm>
            <a:custGeom>
              <a:avLst/>
              <a:gdLst>
                <a:gd name="T0" fmla="*/ 0 w 166"/>
                <a:gd name="T1" fmla="*/ 0 h 182"/>
                <a:gd name="T2" fmla="*/ 166 w 166"/>
                <a:gd name="T3" fmla="*/ 182 h 182"/>
                <a:gd name="T4" fmla="*/ 0 60000 65536"/>
                <a:gd name="T5" fmla="*/ 0 60000 65536"/>
                <a:gd name="T6" fmla="*/ 0 w 166"/>
                <a:gd name="T7" fmla="*/ 0 h 182"/>
                <a:gd name="T8" fmla="*/ 166 w 166"/>
                <a:gd name="T9" fmla="*/ 182 h 182"/>
              </a:gdLst>
              <a:ahLst/>
              <a:cxnLst>
                <a:cxn ang="T4">
                  <a:pos x="T0" y="T1"/>
                </a:cxn>
                <a:cxn ang="T5">
                  <a:pos x="T2" y="T3"/>
                </a:cxn>
              </a:cxnLst>
              <a:rect l="T6" t="T7" r="T8" b="T9"/>
              <a:pathLst>
                <a:path w="166" h="182">
                  <a:moveTo>
                    <a:pt x="0" y="0"/>
                  </a:moveTo>
                  <a:lnTo>
                    <a:pt x="166" y="182"/>
                  </a:lnTo>
                </a:path>
              </a:pathLst>
            </a:custGeom>
            <a:solidFill>
              <a:srgbClr val="66FFCC"/>
            </a:solidFill>
            <a:ln w="38100" cap="flat" cmpd="sng">
              <a:solidFill>
                <a:schemeClr val="accent1"/>
              </a:solidFill>
              <a:prstDash val="solid"/>
              <a:round/>
              <a:headEnd type="none" w="med" len="med"/>
              <a:tailEnd type="none" w="med" len="med"/>
            </a:ln>
          </p:spPr>
          <p:txBody>
            <a:bodyPr wrap="none" anchor="ctr">
              <a:spAutoFit/>
            </a:bodyPr>
            <a:lstStyle/>
            <a:p>
              <a:endParaRPr kumimoji="0" lang="ja-JP" altLang="en-US">
                <a:solidFill>
                  <a:srgbClr val="000000"/>
                </a:solidFill>
              </a:endParaRPr>
            </a:p>
          </p:txBody>
        </p:sp>
      </p:grpSp>
      <p:sp>
        <p:nvSpPr>
          <p:cNvPr id="303130" name="Line 26"/>
          <p:cNvSpPr>
            <a:spLocks noChangeShapeType="1"/>
          </p:cNvSpPr>
          <p:nvPr/>
        </p:nvSpPr>
        <p:spPr bwMode="auto">
          <a:xfrm flipH="1" flipV="1">
            <a:off x="6723063" y="1776413"/>
            <a:ext cx="39687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3131" name="Rectangle 27"/>
          <p:cNvSpPr>
            <a:spLocks noChangeArrowheads="1"/>
          </p:cNvSpPr>
          <p:nvPr/>
        </p:nvSpPr>
        <p:spPr bwMode="auto">
          <a:xfrm>
            <a:off x="0" y="604838"/>
            <a:ext cx="1524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力と運動</a:t>
            </a:r>
          </a:p>
        </p:txBody>
      </p:sp>
      <p:sp>
        <p:nvSpPr>
          <p:cNvPr id="303132" name="Rectangle 28"/>
          <p:cNvSpPr>
            <a:spLocks noChangeArrowheads="1"/>
          </p:cNvSpPr>
          <p:nvPr/>
        </p:nvSpPr>
        <p:spPr bwMode="auto">
          <a:xfrm>
            <a:off x="4224338" y="363538"/>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力</a:t>
            </a:r>
          </a:p>
        </p:txBody>
      </p:sp>
      <p:sp>
        <p:nvSpPr>
          <p:cNvPr id="303133" name="Rectangle 29"/>
          <p:cNvSpPr>
            <a:spLocks noChangeArrowheads="1"/>
          </p:cNvSpPr>
          <p:nvPr/>
        </p:nvSpPr>
        <p:spPr bwMode="auto">
          <a:xfrm>
            <a:off x="6026150" y="452438"/>
            <a:ext cx="29543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力がないのに運動</a:t>
            </a:r>
          </a:p>
        </p:txBody>
      </p:sp>
      <p:sp>
        <p:nvSpPr>
          <p:cNvPr id="303134" name="Rectangle 30"/>
          <p:cNvSpPr>
            <a:spLocks noChangeArrowheads="1"/>
          </p:cNvSpPr>
          <p:nvPr/>
        </p:nvSpPr>
        <p:spPr bwMode="auto">
          <a:xfrm>
            <a:off x="5786438" y="0"/>
            <a:ext cx="24812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摩擦がないとき</a:t>
            </a:r>
          </a:p>
        </p:txBody>
      </p:sp>
      <p:sp>
        <p:nvSpPr>
          <p:cNvPr id="303135" name="Rectangle 31"/>
          <p:cNvSpPr>
            <a:spLocks noChangeArrowheads="1"/>
          </p:cNvSpPr>
          <p:nvPr/>
        </p:nvSpPr>
        <p:spPr bwMode="auto">
          <a:xfrm>
            <a:off x="1557338" y="2692400"/>
            <a:ext cx="22002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rPr>
              <a:t>(</a:t>
            </a:r>
            <a:r>
              <a:rPr lang="ja-JP" altLang="en-US">
                <a:solidFill>
                  <a:srgbClr val="3333CC"/>
                </a:solidFill>
              </a:rPr>
              <a:t>慣性の法則</a:t>
            </a:r>
            <a:r>
              <a:rPr lang="en-US" altLang="ja-JP">
                <a:solidFill>
                  <a:srgbClr val="000000"/>
                </a:solidFill>
              </a:rPr>
              <a:t>)</a:t>
            </a:r>
          </a:p>
        </p:txBody>
      </p:sp>
      <p:sp>
        <p:nvSpPr>
          <p:cNvPr id="303136" name="Line 32"/>
          <p:cNvSpPr>
            <a:spLocks noChangeShapeType="1"/>
          </p:cNvSpPr>
          <p:nvPr/>
        </p:nvSpPr>
        <p:spPr bwMode="auto">
          <a:xfrm>
            <a:off x="6683375" y="1493838"/>
            <a:ext cx="1365250" cy="0"/>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wrap="none" anchor="ctr">
            <a:spAutoFit/>
          </a:bodyPr>
          <a:lstStyle/>
          <a:p>
            <a:endParaRPr kumimoji="0" lang="ja-JP" altLang="en-US">
              <a:solidFill>
                <a:srgbClr val="000000"/>
              </a:solidFill>
            </a:endParaRPr>
          </a:p>
        </p:txBody>
      </p:sp>
      <p:sp>
        <p:nvSpPr>
          <p:cNvPr id="303137" name="Rectangle 33"/>
          <p:cNvSpPr>
            <a:spLocks noChangeArrowheads="1"/>
          </p:cNvSpPr>
          <p:nvPr/>
        </p:nvSpPr>
        <p:spPr bwMode="auto">
          <a:xfrm>
            <a:off x="4645025" y="401638"/>
            <a:ext cx="2868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により速度が変化</a:t>
            </a:r>
          </a:p>
        </p:txBody>
      </p:sp>
      <p:sp>
        <p:nvSpPr>
          <p:cNvPr id="303138" name="Rectangle 34"/>
          <p:cNvSpPr>
            <a:spLocks noChangeArrowheads="1"/>
          </p:cNvSpPr>
          <p:nvPr/>
        </p:nvSpPr>
        <p:spPr bwMode="auto">
          <a:xfrm>
            <a:off x="5005388" y="2020888"/>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の総和</a:t>
            </a:r>
          </a:p>
        </p:txBody>
      </p:sp>
      <p:grpSp>
        <p:nvGrpSpPr>
          <p:cNvPr id="4" name="Group 35"/>
          <p:cNvGrpSpPr>
            <a:grpSpLocks/>
          </p:cNvGrpSpPr>
          <p:nvPr/>
        </p:nvGrpSpPr>
        <p:grpSpPr bwMode="auto">
          <a:xfrm>
            <a:off x="4194175" y="991394"/>
            <a:ext cx="1216025" cy="860425"/>
            <a:chOff x="1149" y="948"/>
            <a:chExt cx="766" cy="542"/>
          </a:xfrm>
        </p:grpSpPr>
        <p:sp>
          <p:nvSpPr>
            <p:cNvPr id="4154" name="AutoShape 36"/>
            <p:cNvSpPr>
              <a:spLocks noChangeArrowheads="1"/>
            </p:cNvSpPr>
            <p:nvPr/>
          </p:nvSpPr>
          <p:spPr bwMode="auto">
            <a:xfrm>
              <a:off x="1307" y="1130"/>
              <a:ext cx="608" cy="240"/>
            </a:xfrm>
            <a:custGeom>
              <a:avLst/>
              <a:gdLst>
                <a:gd name="T0" fmla="*/ 16 w 21600"/>
                <a:gd name="T1" fmla="*/ 1 h 21600"/>
                <a:gd name="T2" fmla="*/ 9 w 21600"/>
                <a:gd name="T3" fmla="*/ 3 h 21600"/>
                <a:gd name="T4" fmla="*/ 1 w 21600"/>
                <a:gd name="T5" fmla="*/ 1 h 21600"/>
                <a:gd name="T6" fmla="*/ 9 w 21600"/>
                <a:gd name="T7" fmla="*/ 0 h 21600"/>
                <a:gd name="T8" fmla="*/ 0 60000 65536"/>
                <a:gd name="T9" fmla="*/ 0 60000 65536"/>
                <a:gd name="T10" fmla="*/ 0 60000 65536"/>
                <a:gd name="T11" fmla="*/ 0 60000 65536"/>
                <a:gd name="T12" fmla="*/ 3091 w 21600"/>
                <a:gd name="T13" fmla="*/ 3150 h 21600"/>
                <a:gd name="T14" fmla="*/ 18509 w 21600"/>
                <a:gd name="T15" fmla="*/ 18450 h 21600"/>
              </a:gdLst>
              <a:ahLst/>
              <a:cxnLst>
                <a:cxn ang="T8">
                  <a:pos x="T0" y="T1"/>
                </a:cxn>
                <a:cxn ang="T9">
                  <a:pos x="T2" y="T3"/>
                </a:cxn>
                <a:cxn ang="T10">
                  <a:pos x="T4" y="T5"/>
                </a:cxn>
                <a:cxn ang="T11">
                  <a:pos x="T6" y="T7"/>
                </a:cxn>
              </a:cxnLst>
              <a:rect l="T12" t="T13" r="T14" b="T15"/>
              <a:pathLst>
                <a:path w="21600" h="21600">
                  <a:moveTo>
                    <a:pt x="0" y="0"/>
                  </a:moveTo>
                  <a:lnTo>
                    <a:pt x="2613" y="21600"/>
                  </a:lnTo>
                  <a:lnTo>
                    <a:pt x="18987" y="21600"/>
                  </a:lnTo>
                  <a:lnTo>
                    <a:pt x="21600" y="0"/>
                  </a:lnTo>
                  <a:lnTo>
                    <a:pt x="0" y="0"/>
                  </a:lnTo>
                  <a:close/>
                </a:path>
              </a:pathLst>
            </a:custGeom>
            <a:solidFill>
              <a:srgbClr val="66FFCC"/>
            </a:solidFill>
            <a:ln w="381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kumimoji="0" lang="ja-JP" altLang="en-US">
                <a:solidFill>
                  <a:srgbClr val="000000"/>
                </a:solidFill>
              </a:endParaRPr>
            </a:p>
          </p:txBody>
        </p:sp>
        <p:sp>
          <p:nvSpPr>
            <p:cNvPr id="4155" name="Oval 37"/>
            <p:cNvSpPr>
              <a:spLocks noChangeArrowheads="1"/>
            </p:cNvSpPr>
            <p:nvPr/>
          </p:nvSpPr>
          <p:spPr bwMode="auto">
            <a:xfrm>
              <a:off x="1395"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4156" name="Oval 38"/>
            <p:cNvSpPr>
              <a:spLocks noChangeArrowheads="1"/>
            </p:cNvSpPr>
            <p:nvPr/>
          </p:nvSpPr>
          <p:spPr bwMode="auto">
            <a:xfrm>
              <a:off x="1707"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4157" name="Freeform 39"/>
            <p:cNvSpPr>
              <a:spLocks/>
            </p:cNvSpPr>
            <p:nvPr/>
          </p:nvSpPr>
          <p:spPr bwMode="auto">
            <a:xfrm>
              <a:off x="1149" y="948"/>
              <a:ext cx="166" cy="182"/>
            </a:xfrm>
            <a:custGeom>
              <a:avLst/>
              <a:gdLst>
                <a:gd name="T0" fmla="*/ 0 w 166"/>
                <a:gd name="T1" fmla="*/ 0 h 182"/>
                <a:gd name="T2" fmla="*/ 166 w 166"/>
                <a:gd name="T3" fmla="*/ 182 h 182"/>
                <a:gd name="T4" fmla="*/ 0 60000 65536"/>
                <a:gd name="T5" fmla="*/ 0 60000 65536"/>
                <a:gd name="T6" fmla="*/ 0 w 166"/>
                <a:gd name="T7" fmla="*/ 0 h 182"/>
                <a:gd name="T8" fmla="*/ 166 w 166"/>
                <a:gd name="T9" fmla="*/ 182 h 182"/>
              </a:gdLst>
              <a:ahLst/>
              <a:cxnLst>
                <a:cxn ang="T4">
                  <a:pos x="T0" y="T1"/>
                </a:cxn>
                <a:cxn ang="T5">
                  <a:pos x="T2" y="T3"/>
                </a:cxn>
              </a:cxnLst>
              <a:rect l="T6" t="T7" r="T8" b="T9"/>
              <a:pathLst>
                <a:path w="166" h="182">
                  <a:moveTo>
                    <a:pt x="0" y="0"/>
                  </a:moveTo>
                  <a:lnTo>
                    <a:pt x="166" y="182"/>
                  </a:lnTo>
                </a:path>
              </a:pathLst>
            </a:custGeom>
            <a:solidFill>
              <a:srgbClr val="66FFCC"/>
            </a:solidFill>
            <a:ln w="38100" cap="flat" cmpd="sng">
              <a:solidFill>
                <a:schemeClr val="accent1"/>
              </a:solidFill>
              <a:prstDash val="solid"/>
              <a:round/>
              <a:headEnd type="none" w="med" len="med"/>
              <a:tailEnd type="none" w="med" len="med"/>
            </a:ln>
          </p:spPr>
          <p:txBody>
            <a:bodyPr wrap="none" anchor="ctr">
              <a:spAutoFit/>
            </a:bodyPr>
            <a:lstStyle/>
            <a:p>
              <a:endParaRPr kumimoji="0" lang="ja-JP" altLang="en-US">
                <a:solidFill>
                  <a:srgbClr val="000000"/>
                </a:solidFill>
              </a:endParaRPr>
            </a:p>
          </p:txBody>
        </p:sp>
      </p:grpSp>
      <p:sp>
        <p:nvSpPr>
          <p:cNvPr id="303149" name="Line 45"/>
          <p:cNvSpPr>
            <a:spLocks noChangeShapeType="1"/>
          </p:cNvSpPr>
          <p:nvPr/>
        </p:nvSpPr>
        <p:spPr bwMode="auto">
          <a:xfrm>
            <a:off x="4816475" y="1493838"/>
            <a:ext cx="482600" cy="0"/>
          </a:xfrm>
          <a:prstGeom prst="line">
            <a:avLst/>
          </a:prstGeom>
          <a:noFill/>
          <a:ln w="57150">
            <a:solidFill>
              <a:srgbClr val="CC00FF"/>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kumimoji="0" lang="ja-JP" altLang="en-US">
              <a:solidFill>
                <a:srgbClr val="000000"/>
              </a:solidFill>
            </a:endParaRPr>
          </a:p>
        </p:txBody>
      </p:sp>
      <p:sp>
        <p:nvSpPr>
          <p:cNvPr id="303150" name="Line 46"/>
          <p:cNvSpPr>
            <a:spLocks noChangeShapeType="1"/>
          </p:cNvSpPr>
          <p:nvPr/>
        </p:nvSpPr>
        <p:spPr bwMode="auto">
          <a:xfrm>
            <a:off x="6494463" y="1493838"/>
            <a:ext cx="417512" cy="0"/>
          </a:xfrm>
          <a:prstGeom prst="line">
            <a:avLst/>
          </a:prstGeom>
          <a:noFill/>
          <a:ln w="57150">
            <a:solidFill>
              <a:srgbClr val="CC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3151" name="Line 47"/>
          <p:cNvSpPr>
            <a:spLocks noChangeShapeType="1"/>
          </p:cNvSpPr>
          <p:nvPr/>
        </p:nvSpPr>
        <p:spPr bwMode="auto">
          <a:xfrm flipH="1" flipV="1">
            <a:off x="4806950" y="1774825"/>
            <a:ext cx="39687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kumimoji="0" lang="ja-JP" altLang="en-US">
              <a:solidFill>
                <a:srgbClr val="000000"/>
              </a:solidFill>
            </a:endParaRPr>
          </a:p>
        </p:txBody>
      </p:sp>
      <p:sp>
        <p:nvSpPr>
          <p:cNvPr id="303152" name="Line 48"/>
          <p:cNvSpPr>
            <a:spLocks noChangeShapeType="1"/>
          </p:cNvSpPr>
          <p:nvPr/>
        </p:nvSpPr>
        <p:spPr bwMode="auto">
          <a:xfrm flipH="1" flipV="1">
            <a:off x="4819650" y="1789113"/>
            <a:ext cx="39687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kumimoji="0" lang="ja-JP" altLang="en-US">
              <a:solidFill>
                <a:srgbClr val="000000"/>
              </a:solidFill>
            </a:endParaRPr>
          </a:p>
        </p:txBody>
      </p:sp>
      <p:sp>
        <p:nvSpPr>
          <p:cNvPr id="303153" name="Rectangle 49"/>
          <p:cNvSpPr>
            <a:spLocks noChangeArrowheads="1"/>
          </p:cNvSpPr>
          <p:nvPr/>
        </p:nvSpPr>
        <p:spPr bwMode="auto">
          <a:xfrm>
            <a:off x="4073525" y="0"/>
            <a:ext cx="1236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押す時</a:t>
            </a:r>
          </a:p>
        </p:txBody>
      </p:sp>
      <p:sp>
        <p:nvSpPr>
          <p:cNvPr id="303154" name="Rectangle 50"/>
          <p:cNvSpPr>
            <a:spLocks noChangeArrowheads="1"/>
          </p:cNvSpPr>
          <p:nvPr/>
        </p:nvSpPr>
        <p:spPr bwMode="auto">
          <a:xfrm>
            <a:off x="5981700" y="0"/>
            <a:ext cx="2157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手を離した後</a:t>
            </a:r>
          </a:p>
        </p:txBody>
      </p:sp>
      <p:sp>
        <p:nvSpPr>
          <p:cNvPr id="303155" name="Freeform 51"/>
          <p:cNvSpPr>
            <a:spLocks/>
          </p:cNvSpPr>
          <p:nvPr/>
        </p:nvSpPr>
        <p:spPr bwMode="auto">
          <a:xfrm>
            <a:off x="3263900" y="514350"/>
            <a:ext cx="993775" cy="1357313"/>
          </a:xfrm>
          <a:custGeom>
            <a:avLst/>
            <a:gdLst>
              <a:gd name="T0" fmla="*/ 949325 w 626"/>
              <a:gd name="T1" fmla="*/ 461963 h 855"/>
              <a:gd name="T2" fmla="*/ 803275 w 626"/>
              <a:gd name="T3" fmla="*/ 482600 h 855"/>
              <a:gd name="T4" fmla="*/ 692150 w 626"/>
              <a:gd name="T5" fmla="*/ 427038 h 855"/>
              <a:gd name="T6" fmla="*/ 695325 w 626"/>
              <a:gd name="T7" fmla="*/ 357188 h 855"/>
              <a:gd name="T8" fmla="*/ 758825 w 626"/>
              <a:gd name="T9" fmla="*/ 322263 h 855"/>
              <a:gd name="T10" fmla="*/ 796925 w 626"/>
              <a:gd name="T11" fmla="*/ 138113 h 855"/>
              <a:gd name="T12" fmla="*/ 676275 w 626"/>
              <a:gd name="T13" fmla="*/ 17463 h 855"/>
              <a:gd name="T14" fmla="*/ 488950 w 626"/>
              <a:gd name="T15" fmla="*/ 36513 h 855"/>
              <a:gd name="T16" fmla="*/ 403225 w 626"/>
              <a:gd name="T17" fmla="*/ 182563 h 855"/>
              <a:gd name="T18" fmla="*/ 441325 w 626"/>
              <a:gd name="T19" fmla="*/ 360363 h 855"/>
              <a:gd name="T20" fmla="*/ 361950 w 626"/>
              <a:gd name="T21" fmla="*/ 614363 h 855"/>
              <a:gd name="T22" fmla="*/ 238125 w 626"/>
              <a:gd name="T23" fmla="*/ 817563 h 855"/>
              <a:gd name="T24" fmla="*/ 209550 w 626"/>
              <a:gd name="T25" fmla="*/ 1058863 h 855"/>
              <a:gd name="T26" fmla="*/ 12700 w 626"/>
              <a:gd name="T27" fmla="*/ 1277938 h 855"/>
              <a:gd name="T28" fmla="*/ 136525 w 626"/>
              <a:gd name="T29" fmla="*/ 1325563 h 855"/>
              <a:gd name="T30" fmla="*/ 330200 w 626"/>
              <a:gd name="T31" fmla="*/ 1144588 h 855"/>
              <a:gd name="T32" fmla="*/ 444500 w 626"/>
              <a:gd name="T33" fmla="*/ 969963 h 855"/>
              <a:gd name="T34" fmla="*/ 508000 w 626"/>
              <a:gd name="T35" fmla="*/ 1128713 h 855"/>
              <a:gd name="T36" fmla="*/ 454025 w 626"/>
              <a:gd name="T37" fmla="*/ 1274763 h 855"/>
              <a:gd name="T38" fmla="*/ 577850 w 626"/>
              <a:gd name="T39" fmla="*/ 1331913 h 855"/>
              <a:gd name="T40" fmla="*/ 669925 w 626"/>
              <a:gd name="T41" fmla="*/ 1122363 h 855"/>
              <a:gd name="T42" fmla="*/ 581025 w 626"/>
              <a:gd name="T43" fmla="*/ 855663 h 855"/>
              <a:gd name="T44" fmla="*/ 679450 w 626"/>
              <a:gd name="T45" fmla="*/ 603250 h 855"/>
              <a:gd name="T46" fmla="*/ 841375 w 626"/>
              <a:gd name="T47" fmla="*/ 587375 h 855"/>
              <a:gd name="T48" fmla="*/ 974725 w 626"/>
              <a:gd name="T49" fmla="*/ 538163 h 855"/>
              <a:gd name="T50" fmla="*/ 958850 w 626"/>
              <a:gd name="T51" fmla="*/ 461963 h 8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26"/>
              <a:gd name="T79" fmla="*/ 0 h 855"/>
              <a:gd name="T80" fmla="*/ 626 w 626"/>
              <a:gd name="T81" fmla="*/ 855 h 85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26" h="855">
                <a:moveTo>
                  <a:pt x="598" y="291"/>
                </a:moveTo>
                <a:cubicBezTo>
                  <a:pt x="583" y="293"/>
                  <a:pt x="533" y="308"/>
                  <a:pt x="506" y="304"/>
                </a:cubicBezTo>
                <a:cubicBezTo>
                  <a:pt x="479" y="300"/>
                  <a:pt x="447" y="282"/>
                  <a:pt x="436" y="269"/>
                </a:cubicBezTo>
                <a:cubicBezTo>
                  <a:pt x="425" y="256"/>
                  <a:pt x="431" y="236"/>
                  <a:pt x="438" y="225"/>
                </a:cubicBezTo>
                <a:cubicBezTo>
                  <a:pt x="445" y="214"/>
                  <a:pt x="467" y="226"/>
                  <a:pt x="478" y="203"/>
                </a:cubicBezTo>
                <a:cubicBezTo>
                  <a:pt x="489" y="180"/>
                  <a:pt x="511" y="119"/>
                  <a:pt x="502" y="87"/>
                </a:cubicBezTo>
                <a:cubicBezTo>
                  <a:pt x="493" y="55"/>
                  <a:pt x="458" y="22"/>
                  <a:pt x="426" y="11"/>
                </a:cubicBezTo>
                <a:cubicBezTo>
                  <a:pt x="394" y="0"/>
                  <a:pt x="337" y="6"/>
                  <a:pt x="308" y="23"/>
                </a:cubicBezTo>
                <a:cubicBezTo>
                  <a:pt x="279" y="40"/>
                  <a:pt x="259" y="81"/>
                  <a:pt x="254" y="115"/>
                </a:cubicBezTo>
                <a:cubicBezTo>
                  <a:pt x="249" y="149"/>
                  <a:pt x="282" y="182"/>
                  <a:pt x="278" y="227"/>
                </a:cubicBezTo>
                <a:cubicBezTo>
                  <a:pt x="274" y="272"/>
                  <a:pt x="249" y="339"/>
                  <a:pt x="228" y="387"/>
                </a:cubicBezTo>
                <a:cubicBezTo>
                  <a:pt x="207" y="435"/>
                  <a:pt x="166" y="468"/>
                  <a:pt x="150" y="515"/>
                </a:cubicBezTo>
                <a:cubicBezTo>
                  <a:pt x="134" y="562"/>
                  <a:pt x="156" y="619"/>
                  <a:pt x="132" y="667"/>
                </a:cubicBezTo>
                <a:cubicBezTo>
                  <a:pt x="108" y="715"/>
                  <a:pt x="16" y="777"/>
                  <a:pt x="8" y="805"/>
                </a:cubicBezTo>
                <a:cubicBezTo>
                  <a:pt x="0" y="833"/>
                  <a:pt x="53" y="849"/>
                  <a:pt x="86" y="835"/>
                </a:cubicBezTo>
                <a:cubicBezTo>
                  <a:pt x="119" y="821"/>
                  <a:pt x="176" y="758"/>
                  <a:pt x="208" y="721"/>
                </a:cubicBezTo>
                <a:cubicBezTo>
                  <a:pt x="240" y="684"/>
                  <a:pt x="261" y="613"/>
                  <a:pt x="280" y="611"/>
                </a:cubicBezTo>
                <a:cubicBezTo>
                  <a:pt x="299" y="609"/>
                  <a:pt x="319" y="679"/>
                  <a:pt x="320" y="711"/>
                </a:cubicBezTo>
                <a:cubicBezTo>
                  <a:pt x="321" y="743"/>
                  <a:pt x="279" y="782"/>
                  <a:pt x="286" y="803"/>
                </a:cubicBezTo>
                <a:cubicBezTo>
                  <a:pt x="293" y="824"/>
                  <a:pt x="341" y="855"/>
                  <a:pt x="364" y="839"/>
                </a:cubicBezTo>
                <a:cubicBezTo>
                  <a:pt x="387" y="823"/>
                  <a:pt x="422" y="757"/>
                  <a:pt x="422" y="707"/>
                </a:cubicBezTo>
                <a:cubicBezTo>
                  <a:pt x="422" y="657"/>
                  <a:pt x="365" y="593"/>
                  <a:pt x="366" y="539"/>
                </a:cubicBezTo>
                <a:cubicBezTo>
                  <a:pt x="367" y="485"/>
                  <a:pt x="401" y="408"/>
                  <a:pt x="428" y="380"/>
                </a:cubicBezTo>
                <a:cubicBezTo>
                  <a:pt x="455" y="352"/>
                  <a:pt x="499" y="377"/>
                  <a:pt x="530" y="370"/>
                </a:cubicBezTo>
                <a:cubicBezTo>
                  <a:pt x="561" y="363"/>
                  <a:pt x="602" y="352"/>
                  <a:pt x="614" y="339"/>
                </a:cubicBezTo>
                <a:cubicBezTo>
                  <a:pt x="626" y="326"/>
                  <a:pt x="606" y="301"/>
                  <a:pt x="604" y="29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303156" name="Line 52"/>
          <p:cNvSpPr>
            <a:spLocks noChangeShapeType="1"/>
          </p:cNvSpPr>
          <p:nvPr/>
        </p:nvSpPr>
        <p:spPr bwMode="auto">
          <a:xfrm flipV="1">
            <a:off x="2987675" y="1854200"/>
            <a:ext cx="61563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3157" name="Rectangle 53"/>
          <p:cNvSpPr>
            <a:spLocks noChangeArrowheads="1"/>
          </p:cNvSpPr>
          <p:nvPr/>
        </p:nvSpPr>
        <p:spPr bwMode="auto">
          <a:xfrm>
            <a:off x="5253038" y="0"/>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実際は</a:t>
            </a:r>
          </a:p>
        </p:txBody>
      </p:sp>
      <p:sp>
        <p:nvSpPr>
          <p:cNvPr id="303158" name="Rectangle 54"/>
          <p:cNvSpPr>
            <a:spLocks noChangeArrowheads="1"/>
          </p:cNvSpPr>
          <p:nvPr/>
        </p:nvSpPr>
        <p:spPr bwMode="auto">
          <a:xfrm>
            <a:off x="5148263" y="501650"/>
            <a:ext cx="24685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減速して止まる</a:t>
            </a:r>
          </a:p>
        </p:txBody>
      </p:sp>
      <p:sp>
        <p:nvSpPr>
          <p:cNvPr id="303159" name="Rectangle 55"/>
          <p:cNvSpPr>
            <a:spLocks noChangeArrowheads="1"/>
          </p:cNvSpPr>
          <p:nvPr/>
        </p:nvSpPr>
        <p:spPr bwMode="auto">
          <a:xfrm>
            <a:off x="4813300" y="788988"/>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9999"/>
                </a:solidFill>
              </a:rPr>
              <a:t>加速</a:t>
            </a:r>
          </a:p>
        </p:txBody>
      </p:sp>
      <p:sp>
        <p:nvSpPr>
          <p:cNvPr id="303160" name="Rectangle 56"/>
          <p:cNvSpPr>
            <a:spLocks noChangeArrowheads="1"/>
          </p:cNvSpPr>
          <p:nvPr/>
        </p:nvSpPr>
        <p:spPr bwMode="auto">
          <a:xfrm>
            <a:off x="6289675" y="81280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9999"/>
                </a:solidFill>
              </a:rPr>
              <a:t>減速</a:t>
            </a:r>
          </a:p>
        </p:txBody>
      </p:sp>
      <p:sp>
        <p:nvSpPr>
          <p:cNvPr id="303161" name="Rectangle 57"/>
          <p:cNvSpPr>
            <a:spLocks noChangeArrowheads="1"/>
          </p:cNvSpPr>
          <p:nvPr/>
        </p:nvSpPr>
        <p:spPr bwMode="auto">
          <a:xfrm>
            <a:off x="7537450" y="438150"/>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CC99"/>
                </a:solidFill>
              </a:rPr>
              <a:t>⇒</a:t>
            </a:r>
          </a:p>
        </p:txBody>
      </p:sp>
      <p:sp>
        <p:nvSpPr>
          <p:cNvPr id="303162" name="Rectangle 58"/>
          <p:cNvSpPr>
            <a:spLocks noChangeArrowheads="1"/>
          </p:cNvSpPr>
          <p:nvPr/>
        </p:nvSpPr>
        <p:spPr bwMode="auto">
          <a:xfrm>
            <a:off x="5251450" y="1189038"/>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CC00FF"/>
                </a:solidFill>
              </a:rPr>
              <a:t>加速度</a:t>
            </a:r>
          </a:p>
        </p:txBody>
      </p:sp>
      <p:sp>
        <p:nvSpPr>
          <p:cNvPr id="303163" name="Rectangle 59"/>
          <p:cNvSpPr>
            <a:spLocks noChangeArrowheads="1"/>
          </p:cNvSpPr>
          <p:nvPr/>
        </p:nvSpPr>
        <p:spPr bwMode="auto">
          <a:xfrm>
            <a:off x="4645025" y="202882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力</a:t>
            </a:r>
          </a:p>
        </p:txBody>
      </p:sp>
      <p:sp>
        <p:nvSpPr>
          <p:cNvPr id="303164" name="Rectangle 60"/>
          <p:cNvSpPr>
            <a:spLocks noChangeArrowheads="1"/>
          </p:cNvSpPr>
          <p:nvPr/>
        </p:nvSpPr>
        <p:spPr bwMode="auto">
          <a:xfrm>
            <a:off x="6429375" y="2024063"/>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加速度</a:t>
            </a:r>
          </a:p>
        </p:txBody>
      </p:sp>
      <p:sp>
        <p:nvSpPr>
          <p:cNvPr id="303165" name="Rectangle 61"/>
          <p:cNvSpPr>
            <a:spLocks noChangeArrowheads="1"/>
          </p:cNvSpPr>
          <p:nvPr/>
        </p:nvSpPr>
        <p:spPr bwMode="auto">
          <a:xfrm>
            <a:off x="6075363" y="202406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CC99"/>
                </a:solidFill>
              </a:rPr>
              <a:t>∝</a:t>
            </a:r>
          </a:p>
        </p:txBody>
      </p:sp>
      <p:sp>
        <p:nvSpPr>
          <p:cNvPr id="303166" name="Rectangle 62"/>
          <p:cNvSpPr>
            <a:spLocks noChangeArrowheads="1"/>
          </p:cNvSpPr>
          <p:nvPr/>
        </p:nvSpPr>
        <p:spPr bwMode="auto">
          <a:xfrm>
            <a:off x="4289425" y="40481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CC99"/>
                </a:solidFill>
              </a:rPr>
              <a:t>力</a:t>
            </a:r>
          </a:p>
        </p:txBody>
      </p:sp>
      <p:sp>
        <p:nvSpPr>
          <p:cNvPr id="303167" name="Rectangle 63"/>
          <p:cNvSpPr>
            <a:spLocks noChangeArrowheads="1"/>
          </p:cNvSpPr>
          <p:nvPr/>
        </p:nvSpPr>
        <p:spPr bwMode="auto">
          <a:xfrm>
            <a:off x="7893050" y="438150"/>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a:solidFill>
                  <a:srgbClr val="00CC99"/>
                </a:solidFill>
              </a:rPr>
              <a:t>加速度</a:t>
            </a:r>
          </a:p>
        </p:txBody>
      </p:sp>
      <p:sp>
        <p:nvSpPr>
          <p:cNvPr id="303169" name="Rectangle 65"/>
          <p:cNvSpPr>
            <a:spLocks noChangeArrowheads="1"/>
          </p:cNvSpPr>
          <p:nvPr/>
        </p:nvSpPr>
        <p:spPr bwMode="auto">
          <a:xfrm>
            <a:off x="179388" y="4334571"/>
            <a:ext cx="89646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　物体の</a:t>
            </a:r>
            <a:r>
              <a:rPr lang="ja-JP" altLang="en-US" b="1" dirty="0">
                <a:solidFill>
                  <a:srgbClr val="000000"/>
                </a:solidFill>
              </a:rPr>
              <a:t>質量</a:t>
            </a:r>
            <a:r>
              <a:rPr lang="en-US" altLang="ja-JP" i="1" dirty="0">
                <a:solidFill>
                  <a:srgbClr val="000000"/>
                </a:solidFill>
                <a:latin typeface="Bookman Old Style" pitchFamily="18" charset="0"/>
              </a:rPr>
              <a:t>m</a:t>
            </a:r>
            <a:r>
              <a:rPr lang="ja-JP" altLang="en-US" dirty="0">
                <a:solidFill>
                  <a:srgbClr val="000000"/>
                </a:solidFill>
              </a:rPr>
              <a:t>と物体の</a:t>
            </a:r>
            <a:r>
              <a:rPr lang="ja-JP" altLang="en-US" b="1" dirty="0">
                <a:solidFill>
                  <a:srgbClr val="000000"/>
                </a:solidFill>
              </a:rPr>
              <a:t>加速度</a:t>
            </a:r>
            <a:r>
              <a:rPr lang="en-US" altLang="ja-JP" b="1" i="1" dirty="0">
                <a:solidFill>
                  <a:srgbClr val="000000"/>
                </a:solidFill>
                <a:latin typeface="Bookman Old Style" pitchFamily="18" charset="0"/>
              </a:rPr>
              <a:t>a</a:t>
            </a:r>
            <a:r>
              <a:rPr lang="ja-JP" altLang="en-US" dirty="0">
                <a:solidFill>
                  <a:srgbClr val="000000"/>
                </a:solidFill>
              </a:rPr>
              <a:t>の積に等しい。</a:t>
            </a:r>
          </a:p>
        </p:txBody>
      </p:sp>
      <p:sp>
        <p:nvSpPr>
          <p:cNvPr id="303170" name="Rectangle 66"/>
          <p:cNvSpPr>
            <a:spLocks noChangeArrowheads="1"/>
          </p:cNvSpPr>
          <p:nvPr/>
        </p:nvSpPr>
        <p:spPr bwMode="auto">
          <a:xfrm>
            <a:off x="3760788" y="3832225"/>
            <a:ext cx="48879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物体に作用する</a:t>
            </a:r>
            <a:r>
              <a:rPr lang="ja-JP" altLang="en-US" b="1" dirty="0">
                <a:solidFill>
                  <a:srgbClr val="000000"/>
                </a:solidFill>
              </a:rPr>
              <a:t>力</a:t>
            </a:r>
            <a:r>
              <a:rPr lang="ja-JP" altLang="en-US" dirty="0">
                <a:solidFill>
                  <a:srgbClr val="000000"/>
                </a:solidFill>
              </a:rPr>
              <a:t>の総和</a:t>
            </a:r>
            <a:r>
              <a:rPr lang="en-US" altLang="ja-JP" b="1" i="1" dirty="0">
                <a:solidFill>
                  <a:srgbClr val="000000"/>
                </a:solidFill>
                <a:latin typeface="Bookman Old Style" pitchFamily="18" charset="0"/>
              </a:rPr>
              <a:t>F </a:t>
            </a:r>
            <a:r>
              <a:rPr lang="ja-JP" altLang="en-US" dirty="0">
                <a:solidFill>
                  <a:srgbClr val="000000"/>
                </a:solidFill>
              </a:rPr>
              <a:t>は</a:t>
            </a:r>
          </a:p>
        </p:txBody>
      </p:sp>
      <p:sp>
        <p:nvSpPr>
          <p:cNvPr id="303171" name="Rectangle 67"/>
          <p:cNvSpPr>
            <a:spLocks noChangeArrowheads="1"/>
          </p:cNvSpPr>
          <p:nvPr/>
        </p:nvSpPr>
        <p:spPr bwMode="auto">
          <a:xfrm>
            <a:off x="3848100" y="4307584"/>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加速度</a:t>
            </a:r>
          </a:p>
        </p:txBody>
      </p:sp>
      <p:sp>
        <p:nvSpPr>
          <p:cNvPr id="303168" name="Rectangle 64"/>
          <p:cNvSpPr>
            <a:spLocks noChangeArrowheads="1"/>
          </p:cNvSpPr>
          <p:nvPr/>
        </p:nvSpPr>
        <p:spPr bwMode="auto">
          <a:xfrm>
            <a:off x="6172200" y="3806825"/>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CC99"/>
                </a:solidFill>
              </a:rPr>
              <a:t>力の総和</a:t>
            </a:r>
          </a:p>
        </p:txBody>
      </p:sp>
    </p:spTree>
    <p:extLst>
      <p:ext uri="{BB962C8B-B14F-4D97-AF65-F5344CB8AC3E}">
        <p14:creationId xmlns:p14="http://schemas.microsoft.com/office/powerpoint/2010/main" val="2000829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3131"/>
                                        </p:tgtEl>
                                        <p:attrNameLst>
                                          <p:attrName>style.visibility</p:attrName>
                                        </p:attrNameLst>
                                      </p:cBhvr>
                                      <p:to>
                                        <p:strVal val="visible"/>
                                      </p:to>
                                    </p:set>
                                    <p:animEffect transition="in" filter="wipe(left)">
                                      <p:cBhvr>
                                        <p:cTn id="7" dur="500"/>
                                        <p:tgtEl>
                                          <p:spTgt spid="3031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03155"/>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2"/>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03156"/>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03124"/>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03132"/>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63" presetClass="path" presetSubtype="0" fill="remove" nodeType="clickEffect">
                                  <p:stCondLst>
                                    <p:cond delay="0"/>
                                  </p:stCondLst>
                                  <p:childTnLst>
                                    <p:animMotion origin="layout" path="M -3.61111E-6 -3.00648E-6 L 0.5599 -3.00648E-6 " pathEditMode="relative" rAng="0" ptsTypes="AA">
                                      <p:cBhvr>
                                        <p:cTn id="25" dur="3000" fill="hold"/>
                                        <p:tgtEl>
                                          <p:spTgt spid="2"/>
                                        </p:tgtEl>
                                        <p:attrNameLst>
                                          <p:attrName>ppt_x</p:attrName>
                                          <p:attrName>ppt_y</p:attrName>
                                        </p:attrNameLst>
                                      </p:cBhvr>
                                      <p:rCtr x="27986" y="0"/>
                                    </p:animMotion>
                                  </p:childTnLst>
                                  <p:subTnLst>
                                    <p:set>
                                      <p:cBhvr override="childStyle">
                                        <p:cTn dur="1" fill="hold" display="0" masterRel="sameClick" afterEffect="1">
                                          <p:stCondLst>
                                            <p:cond evt="end" delay="0">
                                              <p:tn val="24"/>
                                            </p:cond>
                                          </p:stCondLst>
                                        </p:cTn>
                                        <p:tgtEl>
                                          <p:spTgt spid="2"/>
                                        </p:tgtEl>
                                        <p:attrNameLst>
                                          <p:attrName>style.visibility</p:attrName>
                                        </p:attrNameLst>
                                      </p:cBhvr>
                                      <p:to>
                                        <p:strVal val="hidden"/>
                                      </p:to>
                                    </p:set>
                                  </p:subTnLst>
                                </p:cTn>
                              </p:par>
                              <p:par>
                                <p:cTn id="26" presetID="1" presetClass="exit" presetSubtype="0" fill="hold" grpId="1" nodeType="withEffect">
                                  <p:stCondLst>
                                    <p:cond delay="0"/>
                                  </p:stCondLst>
                                  <p:childTnLst>
                                    <p:set>
                                      <p:cBhvr>
                                        <p:cTn id="27" dur="1" fill="hold">
                                          <p:stCondLst>
                                            <p:cond delay="0"/>
                                          </p:stCondLst>
                                        </p:cTn>
                                        <p:tgtEl>
                                          <p:spTgt spid="303124"/>
                                        </p:tgtEl>
                                        <p:attrNameLst>
                                          <p:attrName>style.visibility</p:attrName>
                                        </p:attrNameLst>
                                      </p:cBhvr>
                                      <p:to>
                                        <p:strVal val="hidden"/>
                                      </p:to>
                                    </p:set>
                                  </p:childTnLst>
                                </p:cTn>
                              </p:par>
                              <p:par>
                                <p:cTn id="28" presetID="1" presetClass="exit" presetSubtype="0" fill="hold" grpId="1" nodeType="withEffect">
                                  <p:stCondLst>
                                    <p:cond delay="0"/>
                                  </p:stCondLst>
                                  <p:childTnLst>
                                    <p:set>
                                      <p:cBhvr>
                                        <p:cTn id="29" dur="1" fill="hold">
                                          <p:stCondLst>
                                            <p:cond delay="0"/>
                                          </p:stCondLst>
                                        </p:cTn>
                                        <p:tgtEl>
                                          <p:spTgt spid="303132"/>
                                        </p:tgtEl>
                                        <p:attrNameLst>
                                          <p:attrName>style.visibility</p:attrName>
                                        </p:attrNameLst>
                                      </p:cBhvr>
                                      <p:to>
                                        <p:strVal val="hidden"/>
                                      </p:to>
                                    </p:set>
                                  </p:childTnLst>
                                </p:cTn>
                              </p:par>
                              <p:par>
                                <p:cTn id="30" presetID="1" presetClass="exit" presetSubtype="0" fill="hold" grpId="1" nodeType="withEffect">
                                  <p:stCondLst>
                                    <p:cond delay="0"/>
                                  </p:stCondLst>
                                  <p:childTnLst>
                                    <p:set>
                                      <p:cBhvr>
                                        <p:cTn id="31" dur="1" fill="hold">
                                          <p:stCondLst>
                                            <p:cond delay="0"/>
                                          </p:stCondLst>
                                        </p:cTn>
                                        <p:tgtEl>
                                          <p:spTgt spid="303155"/>
                                        </p:tgtEl>
                                        <p:attrNameLst>
                                          <p:attrName>style.visibility</p:attrName>
                                        </p:attrNameLst>
                                      </p:cBhvr>
                                      <p:to>
                                        <p:strVal val="hidden"/>
                                      </p:to>
                                    </p:set>
                                  </p:childTnLst>
                                </p:cTn>
                              </p:par>
                              <p:par>
                                <p:cTn id="32" presetID="1" presetClass="entr" presetSubtype="0" fill="hold" grpId="0" nodeType="withEffect">
                                  <p:stCondLst>
                                    <p:cond delay="0"/>
                                  </p:stCondLst>
                                  <p:childTnLst>
                                    <p:set>
                                      <p:cBhvr>
                                        <p:cTn id="33" dur="1" fill="hold">
                                          <p:stCondLst>
                                            <p:cond delay="0"/>
                                          </p:stCondLst>
                                        </p:cTn>
                                        <p:tgtEl>
                                          <p:spTgt spid="303123"/>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03134"/>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childTnLst>
                                </p:cTn>
                              </p:par>
                              <p:par>
                                <p:cTn id="40" presetID="22" presetClass="entr" presetSubtype="8" fill="hold" grpId="0" nodeType="withEffect">
                                  <p:stCondLst>
                                    <p:cond delay="0"/>
                                  </p:stCondLst>
                                  <p:childTnLst>
                                    <p:set>
                                      <p:cBhvr>
                                        <p:cTn id="41" dur="1" fill="hold">
                                          <p:stCondLst>
                                            <p:cond delay="0"/>
                                          </p:stCondLst>
                                        </p:cTn>
                                        <p:tgtEl>
                                          <p:spTgt spid="303133"/>
                                        </p:tgtEl>
                                        <p:attrNameLst>
                                          <p:attrName>style.visibility</p:attrName>
                                        </p:attrNameLst>
                                      </p:cBhvr>
                                      <p:to>
                                        <p:strVal val="visible"/>
                                      </p:to>
                                    </p:set>
                                    <p:animEffect transition="in" filter="wipe(left)">
                                      <p:cBhvr>
                                        <p:cTn id="42" dur="500"/>
                                        <p:tgtEl>
                                          <p:spTgt spid="303133"/>
                                        </p:tgtEl>
                                      </p:cBhvr>
                                    </p:animEffect>
                                  </p:childTnLst>
                                </p:cTn>
                              </p:par>
                              <p:par>
                                <p:cTn id="43" presetID="1" presetClass="entr" presetSubtype="0" fill="hold" grpId="0" nodeType="withEffect">
                                  <p:stCondLst>
                                    <p:cond delay="0"/>
                                  </p:stCondLst>
                                  <p:childTnLst>
                                    <p:set>
                                      <p:cBhvr>
                                        <p:cTn id="44" dur="1" fill="hold">
                                          <p:stCondLst>
                                            <p:cond delay="0"/>
                                          </p:stCondLst>
                                        </p:cTn>
                                        <p:tgtEl>
                                          <p:spTgt spid="303136"/>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303110"/>
                                        </p:tgtEl>
                                        <p:attrNameLst>
                                          <p:attrName>style.visibility</p:attrName>
                                        </p:attrNameLst>
                                      </p:cBhvr>
                                      <p:to>
                                        <p:strVal val="visible"/>
                                      </p:to>
                                    </p:set>
                                    <p:animEffect transition="in" filter="wipe(left)">
                                      <p:cBhvr>
                                        <p:cTn id="49" dur="500"/>
                                        <p:tgtEl>
                                          <p:spTgt spid="303110"/>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03114"/>
                                        </p:tgtEl>
                                        <p:attrNameLst>
                                          <p:attrName>style.visibility</p:attrName>
                                        </p:attrNameLst>
                                      </p:cBhvr>
                                      <p:to>
                                        <p:strVal val="visible"/>
                                      </p:to>
                                    </p:set>
                                  </p:childTnLst>
                                </p:cTn>
                              </p:par>
                              <p:par>
                                <p:cTn id="54" presetID="22" presetClass="entr" presetSubtype="8" fill="hold" grpId="0" nodeType="withEffect">
                                  <p:stCondLst>
                                    <p:cond delay="0"/>
                                  </p:stCondLst>
                                  <p:childTnLst>
                                    <p:set>
                                      <p:cBhvr>
                                        <p:cTn id="55" dur="1" fill="hold">
                                          <p:stCondLst>
                                            <p:cond delay="0"/>
                                          </p:stCondLst>
                                        </p:cTn>
                                        <p:tgtEl>
                                          <p:spTgt spid="303108"/>
                                        </p:tgtEl>
                                        <p:attrNameLst>
                                          <p:attrName>style.visibility</p:attrName>
                                        </p:attrNameLst>
                                      </p:cBhvr>
                                      <p:to>
                                        <p:strVal val="visible"/>
                                      </p:to>
                                    </p:set>
                                    <p:animEffect transition="in" filter="wipe(left)">
                                      <p:cBhvr>
                                        <p:cTn id="56" dur="500"/>
                                        <p:tgtEl>
                                          <p:spTgt spid="303108"/>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03115"/>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03135"/>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xit" presetSubtype="0" fill="hold" nodeType="clickEffect">
                                  <p:stCondLst>
                                    <p:cond delay="0"/>
                                  </p:stCondLst>
                                  <p:childTnLst>
                                    <p:set>
                                      <p:cBhvr>
                                        <p:cTn id="68" dur="1" fill="hold">
                                          <p:stCondLst>
                                            <p:cond delay="0"/>
                                          </p:stCondLst>
                                        </p:cTn>
                                        <p:tgtEl>
                                          <p:spTgt spid="3"/>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303133"/>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303136"/>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303134"/>
                                        </p:tgtEl>
                                        <p:attrNameLst>
                                          <p:attrName>style.visibility</p:attrName>
                                        </p:attrNameLst>
                                      </p:cBhvr>
                                      <p:to>
                                        <p:strVal val="hidden"/>
                                      </p:to>
                                    </p:set>
                                  </p:childTnLst>
                                </p:cTn>
                              </p:par>
                              <p:par>
                                <p:cTn id="75" presetID="1" presetClass="entr" presetSubtype="0" fill="hold" nodeType="withEffect">
                                  <p:stCondLst>
                                    <p:cond delay="0"/>
                                  </p:stCondLst>
                                  <p:childTnLst>
                                    <p:set>
                                      <p:cBhvr>
                                        <p:cTn id="76" dur="1" fill="hold">
                                          <p:stCondLst>
                                            <p:cond delay="0"/>
                                          </p:stCondLst>
                                        </p:cTn>
                                        <p:tgtEl>
                                          <p:spTgt spid="2"/>
                                        </p:tgtEl>
                                        <p:attrNameLst>
                                          <p:attrName>style.visibility</p:attrName>
                                        </p:attrNameLst>
                                      </p:cBhvr>
                                      <p:to>
                                        <p:strVal val="visible"/>
                                      </p:to>
                                    </p:set>
                                  </p:childTnLst>
                                </p:cTn>
                              </p:par>
                              <p:par>
                                <p:cTn id="77" presetID="1" presetClass="exit" presetSubtype="0" fill="hold" grpId="1" nodeType="withEffect">
                                  <p:stCondLst>
                                    <p:cond delay="0"/>
                                  </p:stCondLst>
                                  <p:childTnLst>
                                    <p:set>
                                      <p:cBhvr>
                                        <p:cTn id="78" dur="1" fill="hold">
                                          <p:stCondLst>
                                            <p:cond delay="0"/>
                                          </p:stCondLst>
                                        </p:cTn>
                                        <p:tgtEl>
                                          <p:spTgt spid="303123"/>
                                        </p:tgtEl>
                                        <p:attrNameLst>
                                          <p:attrName>style.visibility</p:attrName>
                                        </p:attrNameLst>
                                      </p:cBhvr>
                                      <p:to>
                                        <p:strVal val="hidden"/>
                                      </p:to>
                                    </p:set>
                                  </p:childTnLst>
                                </p:cTn>
                              </p:par>
                              <p:par>
                                <p:cTn id="79" presetID="1" presetClass="entr" presetSubtype="0" fill="hold" grpId="2" nodeType="withEffect">
                                  <p:stCondLst>
                                    <p:cond delay="0"/>
                                  </p:stCondLst>
                                  <p:childTnLst>
                                    <p:set>
                                      <p:cBhvr>
                                        <p:cTn id="80" dur="1" fill="hold">
                                          <p:stCondLst>
                                            <p:cond delay="0"/>
                                          </p:stCondLst>
                                        </p:cTn>
                                        <p:tgtEl>
                                          <p:spTgt spid="303155"/>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03157"/>
                                        </p:tgtEl>
                                        <p:attrNameLst>
                                          <p:attrName>style.visibility</p:attrName>
                                        </p:attrNameLst>
                                      </p:cBhvr>
                                      <p:to>
                                        <p:strVal val="visible"/>
                                      </p:to>
                                    </p:set>
                                  </p:childTnLst>
                                </p:cTn>
                              </p:par>
                              <p:par>
                                <p:cTn id="85" presetID="1" presetClass="entr" presetSubtype="0" fill="hold" grpId="2" nodeType="withEffect">
                                  <p:stCondLst>
                                    <p:cond delay="0"/>
                                  </p:stCondLst>
                                  <p:childTnLst>
                                    <p:set>
                                      <p:cBhvr>
                                        <p:cTn id="86" dur="1" fill="hold">
                                          <p:stCondLst>
                                            <p:cond delay="0"/>
                                          </p:stCondLst>
                                        </p:cTn>
                                        <p:tgtEl>
                                          <p:spTgt spid="303124"/>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xit" presetSubtype="0" fill="hold" grpId="3" nodeType="clickEffect">
                                  <p:stCondLst>
                                    <p:cond delay="0"/>
                                  </p:stCondLst>
                                  <p:childTnLst>
                                    <p:set>
                                      <p:cBhvr>
                                        <p:cTn id="90" dur="1" fill="hold">
                                          <p:stCondLst>
                                            <p:cond delay="0"/>
                                          </p:stCondLst>
                                        </p:cTn>
                                        <p:tgtEl>
                                          <p:spTgt spid="303124"/>
                                        </p:tgtEl>
                                        <p:attrNameLst>
                                          <p:attrName>style.visibility</p:attrName>
                                        </p:attrNameLst>
                                      </p:cBhvr>
                                      <p:to>
                                        <p:strVal val="hidden"/>
                                      </p:to>
                                    </p:set>
                                  </p:childTnLst>
                                </p:cTn>
                              </p:par>
                              <p:par>
                                <p:cTn id="91" presetID="1" presetClass="exit" presetSubtype="0" fill="hold" grpId="3" nodeType="withEffect">
                                  <p:stCondLst>
                                    <p:cond delay="0"/>
                                  </p:stCondLst>
                                  <p:childTnLst>
                                    <p:set>
                                      <p:cBhvr>
                                        <p:cTn id="92" dur="1" fill="hold">
                                          <p:stCondLst>
                                            <p:cond delay="0"/>
                                          </p:stCondLst>
                                        </p:cTn>
                                        <p:tgtEl>
                                          <p:spTgt spid="303155"/>
                                        </p:tgtEl>
                                        <p:attrNameLst>
                                          <p:attrName>style.visibility</p:attrName>
                                        </p:attrNameLst>
                                      </p:cBhvr>
                                      <p:to>
                                        <p:strVal val="hidden"/>
                                      </p:to>
                                    </p:set>
                                  </p:childTnLst>
                                </p:cTn>
                              </p:par>
                              <p:par>
                                <p:cTn id="93" presetID="1" presetClass="entr" presetSubtype="0" fill="hold" grpId="2" nodeType="withEffect">
                                  <p:stCondLst>
                                    <p:cond delay="0"/>
                                  </p:stCondLst>
                                  <p:childTnLst>
                                    <p:set>
                                      <p:cBhvr>
                                        <p:cTn id="94" dur="1" fill="hold">
                                          <p:stCondLst>
                                            <p:cond delay="0"/>
                                          </p:stCondLst>
                                        </p:cTn>
                                        <p:tgtEl>
                                          <p:spTgt spid="303123"/>
                                        </p:tgtEl>
                                        <p:attrNameLst>
                                          <p:attrName>style.visibility</p:attrName>
                                        </p:attrNameLst>
                                      </p:cBhvr>
                                      <p:to>
                                        <p:strVal val="visible"/>
                                      </p:to>
                                    </p:set>
                                  </p:childTnLst>
                                </p:cTn>
                              </p:par>
                              <p:par>
                                <p:cTn id="95" presetID="63" presetClass="path" presetSubtype="0" decel="50000" fill="hold" nodeType="withEffect">
                                  <p:stCondLst>
                                    <p:cond delay="0"/>
                                  </p:stCondLst>
                                  <p:childTnLst>
                                    <p:animMotion origin="layout" path="M -3.61111E-6 -3.00648E-6 L 0.25 -3.00648E-6 " pathEditMode="relative" rAng="0" ptsTypes="AA">
                                      <p:cBhvr>
                                        <p:cTn id="96" dur="2000" fill="hold"/>
                                        <p:tgtEl>
                                          <p:spTgt spid="2"/>
                                        </p:tgtEl>
                                        <p:attrNameLst>
                                          <p:attrName>ppt_x</p:attrName>
                                          <p:attrName>ppt_y</p:attrName>
                                        </p:attrNameLst>
                                      </p:cBhvr>
                                      <p:rCtr x="12500" y="0"/>
                                    </p:animMotion>
                                  </p:childTnLst>
                                </p:cTn>
                              </p:par>
                              <p:par>
                                <p:cTn id="97" presetID="22" presetClass="entr" presetSubtype="8" fill="hold" grpId="0" nodeType="withEffect">
                                  <p:stCondLst>
                                    <p:cond delay="500"/>
                                  </p:stCondLst>
                                  <p:childTnLst>
                                    <p:set>
                                      <p:cBhvr>
                                        <p:cTn id="98" dur="1" fill="hold">
                                          <p:stCondLst>
                                            <p:cond delay="0"/>
                                          </p:stCondLst>
                                        </p:cTn>
                                        <p:tgtEl>
                                          <p:spTgt spid="303158"/>
                                        </p:tgtEl>
                                        <p:attrNameLst>
                                          <p:attrName>style.visibility</p:attrName>
                                        </p:attrNameLst>
                                      </p:cBhvr>
                                      <p:to>
                                        <p:strVal val="visible"/>
                                      </p:to>
                                    </p:set>
                                    <p:animEffect transition="in" filter="wipe(left)">
                                      <p:cBhvr>
                                        <p:cTn id="99" dur="1400"/>
                                        <p:tgtEl>
                                          <p:spTgt spid="303158"/>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 presetClass="exit" presetSubtype="0" fill="hold" nodeType="clickEffect">
                                  <p:stCondLst>
                                    <p:cond delay="0"/>
                                  </p:stCondLst>
                                  <p:childTnLst>
                                    <p:set>
                                      <p:cBhvr>
                                        <p:cTn id="103" dur="1" fill="hold">
                                          <p:stCondLst>
                                            <p:cond delay="0"/>
                                          </p:stCondLst>
                                        </p:cTn>
                                        <p:tgtEl>
                                          <p:spTgt spid="2"/>
                                        </p:tgtEl>
                                        <p:attrNameLst>
                                          <p:attrName>style.visibility</p:attrName>
                                        </p:attrNameLst>
                                      </p:cBhvr>
                                      <p:to>
                                        <p:strVal val="hidden"/>
                                      </p:to>
                                    </p:set>
                                  </p:childTnLst>
                                </p:cTn>
                              </p:par>
                              <p:par>
                                <p:cTn id="104" presetID="1" presetClass="entr" presetSubtype="0" fill="hold" nodeType="withEffect">
                                  <p:stCondLst>
                                    <p:cond delay="0"/>
                                  </p:stCondLst>
                                  <p:childTnLst>
                                    <p:set>
                                      <p:cBhvr>
                                        <p:cTn id="105" dur="1" fill="hold">
                                          <p:stCondLst>
                                            <p:cond delay="0"/>
                                          </p:stCondLst>
                                        </p:cTn>
                                        <p:tgtEl>
                                          <p:spTgt spid="4"/>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303106"/>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303151"/>
                                        </p:tgtEl>
                                        <p:attrNameLst>
                                          <p:attrName>style.visibility</p:attrName>
                                        </p:attrNameLst>
                                      </p:cBhvr>
                                      <p:to>
                                        <p:strVal val="visible"/>
                                      </p:to>
                                    </p:set>
                                  </p:childTnLst>
                                </p:cTn>
                              </p:par>
                              <p:par>
                                <p:cTn id="110" presetID="63" presetClass="path" presetSubtype="0" decel="50000" fill="hold" nodeType="withEffect">
                                  <p:stCondLst>
                                    <p:cond delay="0"/>
                                  </p:stCondLst>
                                  <p:childTnLst>
                                    <p:animMotion origin="layout" path="M 0.05625 2.59259E-6 L 0.25 2.59259E-6 " pathEditMode="relative" rAng="0" ptsTypes="AA">
                                      <p:cBhvr>
                                        <p:cTn id="111" dur="2000" fill="hold"/>
                                        <p:tgtEl>
                                          <p:spTgt spid="4"/>
                                        </p:tgtEl>
                                        <p:attrNameLst>
                                          <p:attrName>ppt_x</p:attrName>
                                          <p:attrName>ppt_y</p:attrName>
                                        </p:attrNameLst>
                                      </p:cBhvr>
                                      <p:rCtr x="9687" y="0"/>
                                    </p:animMotion>
                                  </p:childTnLst>
                                </p:cTn>
                              </p:par>
                              <p:par>
                                <p:cTn id="112" presetID="63" presetClass="path" presetSubtype="0" decel="50000" fill="hold" grpId="1" nodeType="withEffect">
                                  <p:stCondLst>
                                    <p:cond delay="0"/>
                                  </p:stCondLst>
                                  <p:childTnLst>
                                    <p:animMotion origin="layout" path="M 0.05347 3.10823E-6 L 0.25 3.10823E-6 " pathEditMode="relative" rAng="0" ptsTypes="AA">
                                      <p:cBhvr>
                                        <p:cTn id="113" dur="2000" fill="hold"/>
                                        <p:tgtEl>
                                          <p:spTgt spid="303151"/>
                                        </p:tgtEl>
                                        <p:attrNameLst>
                                          <p:attrName>ppt_x</p:attrName>
                                          <p:attrName>ppt_y</p:attrName>
                                        </p:attrNameLst>
                                      </p:cBhvr>
                                      <p:rCtr x="9826" y="0"/>
                                    </p:animMotion>
                                  </p:childTnLst>
                                </p:cTn>
                              </p:par>
                            </p:childTnLst>
                          </p:cTn>
                        </p:par>
                        <p:par>
                          <p:cTn id="114" fill="hold" nodeType="afterGroup">
                            <p:stCondLst>
                              <p:cond delay="2000"/>
                            </p:stCondLst>
                            <p:childTnLst>
                              <p:par>
                                <p:cTn id="115" presetID="1" presetClass="exit" presetSubtype="0" fill="hold" grpId="2" nodeType="afterEffect">
                                  <p:stCondLst>
                                    <p:cond delay="0"/>
                                  </p:stCondLst>
                                  <p:childTnLst>
                                    <p:set>
                                      <p:cBhvr>
                                        <p:cTn id="116" dur="1" fill="hold">
                                          <p:stCondLst>
                                            <p:cond delay="0"/>
                                          </p:stCondLst>
                                        </p:cTn>
                                        <p:tgtEl>
                                          <p:spTgt spid="303151"/>
                                        </p:tgtEl>
                                        <p:attrNameLst>
                                          <p:attrName>style.visibility</p:attrName>
                                        </p:attrNameLst>
                                      </p:cBhvr>
                                      <p:to>
                                        <p:strVal val="hidden"/>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 presetClass="exit" presetSubtype="0" fill="hold" grpId="1" nodeType="clickEffect">
                                  <p:stCondLst>
                                    <p:cond delay="0"/>
                                  </p:stCondLst>
                                  <p:childTnLst>
                                    <p:set>
                                      <p:cBhvr>
                                        <p:cTn id="120" dur="1" fill="hold">
                                          <p:stCondLst>
                                            <p:cond delay="0"/>
                                          </p:stCondLst>
                                        </p:cTn>
                                        <p:tgtEl>
                                          <p:spTgt spid="303157"/>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303158"/>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303106"/>
                                        </p:tgtEl>
                                        <p:attrNameLst>
                                          <p:attrName>style.visibility</p:attrName>
                                        </p:attrNameLst>
                                      </p:cBhvr>
                                      <p:to>
                                        <p:strVal val="hidden"/>
                                      </p:to>
                                    </p:se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 presetClass="entr" presetSubtype="0" fill="hold" grpId="4" nodeType="clickEffect">
                                  <p:stCondLst>
                                    <p:cond delay="0"/>
                                  </p:stCondLst>
                                  <p:childTnLst>
                                    <p:set>
                                      <p:cBhvr>
                                        <p:cTn id="128" dur="1" fill="hold">
                                          <p:stCondLst>
                                            <p:cond delay="0"/>
                                          </p:stCondLst>
                                        </p:cTn>
                                        <p:tgtEl>
                                          <p:spTgt spid="303124"/>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303152"/>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303153"/>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67"/>
                                        </p:tgtEl>
                                        <p:attrNameLst>
                                          <p:attrName>style.visibility</p:attrName>
                                        </p:attrNameLst>
                                      </p:cBhvr>
                                      <p:to>
                                        <p:strVal val="visible"/>
                                      </p:to>
                                    </p:set>
                                  </p:childTnLst>
                                </p:cTn>
                              </p:par>
                              <p:par>
                                <p:cTn id="135" presetID="1" presetClass="exit" presetSubtype="0" fill="hold" grpId="3" nodeType="withEffect">
                                  <p:stCondLst>
                                    <p:cond delay="0"/>
                                  </p:stCondLst>
                                  <p:childTnLst>
                                    <p:set>
                                      <p:cBhvr>
                                        <p:cTn id="136" dur="1" fill="hold">
                                          <p:stCondLst>
                                            <p:cond delay="0"/>
                                          </p:stCondLst>
                                        </p:cTn>
                                        <p:tgtEl>
                                          <p:spTgt spid="303123"/>
                                        </p:tgtEl>
                                        <p:attrNameLst>
                                          <p:attrName>style.visibility</p:attrName>
                                        </p:attrNameLst>
                                      </p:cBhvr>
                                      <p:to>
                                        <p:strVal val="hidden"/>
                                      </p:to>
                                    </p:set>
                                  </p:childTnLst>
                                </p:cTn>
                              </p:par>
                              <p:par>
                                <p:cTn id="137" presetID="1" presetClass="exit" presetSubtype="0" fill="hold" nodeType="withEffect">
                                  <p:stCondLst>
                                    <p:cond delay="0"/>
                                  </p:stCondLst>
                                  <p:childTnLst>
                                    <p:set>
                                      <p:cBhvr>
                                        <p:cTn id="138" dur="1" fill="hold">
                                          <p:stCondLst>
                                            <p:cond delay="0"/>
                                          </p:stCondLst>
                                        </p:cTn>
                                        <p:tgtEl>
                                          <p:spTgt spid="4"/>
                                        </p:tgtEl>
                                        <p:attrNameLst>
                                          <p:attrName>style.visibility</p:attrName>
                                        </p:attrNameLst>
                                      </p:cBhvr>
                                      <p:to>
                                        <p:strVal val="hidden"/>
                                      </p:to>
                                    </p:set>
                                  </p:childTnLst>
                                </p:cTn>
                              </p:par>
                              <p:par>
                                <p:cTn id="139" presetID="1" presetClass="entr" presetSubtype="0" fill="hold" grpId="4" nodeType="withEffect">
                                  <p:stCondLst>
                                    <p:cond delay="0"/>
                                  </p:stCondLst>
                                  <p:childTnLst>
                                    <p:set>
                                      <p:cBhvr>
                                        <p:cTn id="140" dur="1" fill="hold">
                                          <p:stCondLst>
                                            <p:cond delay="0"/>
                                          </p:stCondLst>
                                        </p:cTn>
                                        <p:tgtEl>
                                          <p:spTgt spid="303155"/>
                                        </p:tgtEl>
                                        <p:attrNameLst>
                                          <p:attrName>style.visibility</p:attrName>
                                        </p:attrNameLst>
                                      </p:cBhvr>
                                      <p:to>
                                        <p:strVal val="visible"/>
                                      </p:to>
                                    </p:se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303159"/>
                                        </p:tgtEl>
                                        <p:attrNameLst>
                                          <p:attrName>style.visibility</p:attrName>
                                        </p:attrNameLst>
                                      </p:cBhvr>
                                      <p:to>
                                        <p:strVal val="visible"/>
                                      </p:to>
                                    </p:se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303149"/>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303162"/>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303130"/>
                                        </p:tgtEl>
                                        <p:attrNameLst>
                                          <p:attrName>style.visibility</p:attrName>
                                        </p:attrNameLst>
                                      </p:cBhvr>
                                      <p:to>
                                        <p:strVal val="visible"/>
                                      </p:to>
                                    </p:set>
                                  </p:childTnLst>
                                </p:cTn>
                              </p:par>
                              <p:par>
                                <p:cTn id="155" presetID="1" presetClass="entr" presetSubtype="0" fill="hold" nodeType="withEffect">
                                  <p:stCondLst>
                                    <p:cond delay="0"/>
                                  </p:stCondLst>
                                  <p:childTnLst>
                                    <p:set>
                                      <p:cBhvr>
                                        <p:cTn id="156" dur="1" fill="hold">
                                          <p:stCondLst>
                                            <p:cond delay="0"/>
                                          </p:stCondLst>
                                        </p:cTn>
                                        <p:tgtEl>
                                          <p:spTgt spid="3"/>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303154"/>
                                        </p:tgtEl>
                                        <p:attrNameLst>
                                          <p:attrName>style.visibility</p:attrName>
                                        </p:attrNameLst>
                                      </p:cBhvr>
                                      <p:to>
                                        <p:strVal val="visible"/>
                                      </p:to>
                                    </p:se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303150"/>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303160"/>
                                        </p:tgtEl>
                                        <p:attrNameLst>
                                          <p:attrName>style.visibility</p:attrName>
                                        </p:attrNameLst>
                                      </p:cBhvr>
                                      <p:to>
                                        <p:strVal val="visible"/>
                                      </p:to>
                                    </p:se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303166"/>
                                        </p:tgtEl>
                                        <p:attrNameLst>
                                          <p:attrName>style.visibility</p:attrName>
                                        </p:attrNameLst>
                                      </p:cBhvr>
                                      <p:to>
                                        <p:strVal val="visible"/>
                                      </p:to>
                                    </p:se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303137"/>
                                        </p:tgtEl>
                                        <p:attrNameLst>
                                          <p:attrName>style.visibility</p:attrName>
                                        </p:attrNameLst>
                                      </p:cBhvr>
                                      <p:to>
                                        <p:strVal val="visible"/>
                                      </p:to>
                                    </p:se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1" presetClass="entr" presetSubtype="0" fill="hold" grpId="0" nodeType="clickEffect">
                                  <p:stCondLst>
                                    <p:cond delay="0"/>
                                  </p:stCondLst>
                                  <p:childTnLst>
                                    <p:set>
                                      <p:cBhvr>
                                        <p:cTn id="176" dur="1" fill="hold">
                                          <p:stCondLst>
                                            <p:cond delay="0"/>
                                          </p:stCondLst>
                                        </p:cTn>
                                        <p:tgtEl>
                                          <p:spTgt spid="303161"/>
                                        </p:tgtEl>
                                        <p:attrNameLst>
                                          <p:attrName>style.visibility</p:attrName>
                                        </p:attrNameLst>
                                      </p:cBhvr>
                                      <p:to>
                                        <p:strVal val="visible"/>
                                      </p:to>
                                    </p:set>
                                  </p:childTnLst>
                                </p:cTn>
                              </p:par>
                            </p:childTnLst>
                          </p:cTn>
                        </p:par>
                      </p:childTnLst>
                    </p:cTn>
                  </p:par>
                  <p:par>
                    <p:cTn id="177" fill="hold" nodeType="clickPar">
                      <p:stCondLst>
                        <p:cond delay="indefinite"/>
                      </p:stCondLst>
                      <p:childTnLst>
                        <p:par>
                          <p:cTn id="178" fill="hold" nodeType="withGroup">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303167"/>
                                        </p:tgtEl>
                                        <p:attrNameLst>
                                          <p:attrName>style.visibility</p:attrName>
                                        </p:attrNameLst>
                                      </p:cBhvr>
                                      <p:to>
                                        <p:strVal val="visible"/>
                                      </p:to>
                                    </p:se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35" presetClass="emph" presetSubtype="0" repeatCount="10000" fill="hold" grpId="1" nodeType="clickEffect">
                                  <p:stCondLst>
                                    <p:cond delay="0"/>
                                  </p:stCondLst>
                                  <p:childTnLst>
                                    <p:anim calcmode="discrete" valueType="str">
                                      <p:cBhvr>
                                        <p:cTn id="184" dur="500" fill="hold"/>
                                        <p:tgtEl>
                                          <p:spTgt spid="303166"/>
                                        </p:tgtEl>
                                        <p:attrNameLst>
                                          <p:attrName>style.visibility</p:attrName>
                                        </p:attrNameLst>
                                      </p:cBhvr>
                                      <p:tavLst>
                                        <p:tav tm="0">
                                          <p:val>
                                            <p:strVal val="hidden"/>
                                          </p:val>
                                        </p:tav>
                                        <p:tav tm="50000">
                                          <p:val>
                                            <p:strVal val="visible"/>
                                          </p:val>
                                        </p:tav>
                                      </p:tavLst>
                                    </p:anim>
                                  </p:childTnLst>
                                </p:cTn>
                              </p:par>
                            </p:childTnLst>
                          </p:cTn>
                        </p:par>
                      </p:childTnLst>
                    </p:cTn>
                  </p:par>
                  <p:par>
                    <p:cTn id="185" fill="hold" nodeType="clickPar">
                      <p:stCondLst>
                        <p:cond delay="indefinite"/>
                      </p:stCondLst>
                      <p:childTnLst>
                        <p:par>
                          <p:cTn id="186" fill="hold" nodeType="withGroup">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303163"/>
                                        </p:tgtEl>
                                        <p:attrNameLst>
                                          <p:attrName>style.visibility</p:attrName>
                                        </p:attrNameLst>
                                      </p:cBhvr>
                                      <p:to>
                                        <p:strVal val="visible"/>
                                      </p:to>
                                    </p:set>
                                  </p:childTnLst>
                                </p:cTn>
                              </p:par>
                              <p:par>
                                <p:cTn id="189" presetID="42" presetClass="path" presetSubtype="0" fill="remove" grpId="1" nodeType="withEffect">
                                  <p:stCondLst>
                                    <p:cond delay="0"/>
                                  </p:stCondLst>
                                  <p:childTnLst>
                                    <p:animMotion origin="layout" path="M -0.03854 -0.23194 L 0 -4.81481E-6 " pathEditMode="relative" rAng="0" ptsTypes="AA">
                                      <p:cBhvr>
                                        <p:cTn id="190" dur="500" fill="hold"/>
                                        <p:tgtEl>
                                          <p:spTgt spid="303163"/>
                                        </p:tgtEl>
                                        <p:attrNameLst>
                                          <p:attrName>ppt_x</p:attrName>
                                          <p:attrName>ppt_y</p:attrName>
                                        </p:attrNameLst>
                                      </p:cBhvr>
                                      <p:rCtr x="1927" y="11597"/>
                                    </p:animMotion>
                                  </p:childTnLst>
                                </p:cTn>
                              </p:par>
                            </p:childTnLst>
                          </p:cTn>
                        </p:par>
                      </p:childTnLst>
                    </p:cTn>
                  </p:par>
                  <p:par>
                    <p:cTn id="191" fill="hold" nodeType="clickPar">
                      <p:stCondLst>
                        <p:cond delay="indefinite"/>
                      </p:stCondLst>
                      <p:childTnLst>
                        <p:par>
                          <p:cTn id="192" fill="hold" nodeType="withGroup">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303138"/>
                                        </p:tgtEl>
                                        <p:attrNameLst>
                                          <p:attrName>style.visibility</p:attrName>
                                        </p:attrNameLst>
                                      </p:cBhvr>
                                      <p:to>
                                        <p:strVal val="visible"/>
                                      </p:to>
                                    </p:set>
                                  </p:childTnLst>
                                </p:cTn>
                              </p:par>
                            </p:childTnLst>
                          </p:cTn>
                        </p:par>
                      </p:childTnLst>
                    </p:cTn>
                  </p:par>
                  <p:par>
                    <p:cTn id="195" fill="hold" nodeType="clickPar">
                      <p:stCondLst>
                        <p:cond delay="indefinite"/>
                      </p:stCondLst>
                      <p:childTnLst>
                        <p:par>
                          <p:cTn id="196" fill="hold" nodeType="withGroup">
                            <p:stCondLst>
                              <p:cond delay="0"/>
                            </p:stCondLst>
                            <p:childTnLst>
                              <p:par>
                                <p:cTn id="197" presetID="35" presetClass="emph" presetSubtype="0" repeatCount="10000" fill="hold" grpId="1" nodeType="clickEffect">
                                  <p:stCondLst>
                                    <p:cond delay="0"/>
                                  </p:stCondLst>
                                  <p:childTnLst>
                                    <p:anim calcmode="discrete" valueType="str">
                                      <p:cBhvr>
                                        <p:cTn id="198" dur="500" fill="hold"/>
                                        <p:tgtEl>
                                          <p:spTgt spid="303167"/>
                                        </p:tgtEl>
                                        <p:attrNameLst>
                                          <p:attrName>style.visibility</p:attrName>
                                        </p:attrNameLst>
                                      </p:cBhvr>
                                      <p:tavLst>
                                        <p:tav tm="0">
                                          <p:val>
                                            <p:strVal val="hidden"/>
                                          </p:val>
                                        </p:tav>
                                        <p:tav tm="50000">
                                          <p:val>
                                            <p:strVal val="visible"/>
                                          </p:val>
                                        </p:tav>
                                      </p:tavLst>
                                    </p:anim>
                                  </p:childTnLst>
                                </p:cTn>
                              </p:par>
                            </p:childTnLst>
                          </p:cTn>
                        </p:par>
                      </p:childTnLst>
                    </p:cTn>
                  </p:par>
                  <p:par>
                    <p:cTn id="199" fill="hold" nodeType="clickPar">
                      <p:stCondLst>
                        <p:cond delay="indefinite"/>
                      </p:stCondLst>
                      <p:childTnLst>
                        <p:par>
                          <p:cTn id="200" fill="hold" nodeType="withGroup">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303164"/>
                                        </p:tgtEl>
                                        <p:attrNameLst>
                                          <p:attrName>style.visibility</p:attrName>
                                        </p:attrNameLst>
                                      </p:cBhvr>
                                      <p:to>
                                        <p:strVal val="visible"/>
                                      </p:to>
                                    </p:set>
                                  </p:childTnLst>
                                </p:cTn>
                              </p:par>
                              <p:par>
                                <p:cTn id="203" presetID="42" presetClass="path" presetSubtype="0" fill="remove" grpId="1" nodeType="withEffect">
                                  <p:stCondLst>
                                    <p:cond delay="0"/>
                                  </p:stCondLst>
                                  <p:childTnLst>
                                    <p:animMotion origin="layout" path="M 0.15989 -0.23056 L 2.22222E-6 -3.7037E-7 " pathEditMode="relative" rAng="0" ptsTypes="AA">
                                      <p:cBhvr>
                                        <p:cTn id="204" dur="500" fill="hold"/>
                                        <p:tgtEl>
                                          <p:spTgt spid="303164"/>
                                        </p:tgtEl>
                                        <p:attrNameLst>
                                          <p:attrName>ppt_x</p:attrName>
                                          <p:attrName>ppt_y</p:attrName>
                                        </p:attrNameLst>
                                      </p:cBhvr>
                                      <p:rCtr x="-8003" y="11528"/>
                                    </p:animMotion>
                                  </p:childTnLst>
                                </p:cTn>
                              </p:par>
                            </p:childTnLst>
                          </p:cTn>
                        </p:par>
                      </p:childTnLst>
                    </p:cTn>
                  </p:par>
                  <p:par>
                    <p:cTn id="205" fill="hold" nodeType="clickPar">
                      <p:stCondLst>
                        <p:cond delay="indefinite"/>
                      </p:stCondLst>
                      <p:childTnLst>
                        <p:par>
                          <p:cTn id="206" fill="hold" nodeType="withGroup">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303165"/>
                                        </p:tgtEl>
                                        <p:attrNameLst>
                                          <p:attrName>style.visibility</p:attrName>
                                        </p:attrNameLst>
                                      </p:cBhvr>
                                      <p:to>
                                        <p:strVal val="visible"/>
                                      </p:to>
                                    </p:set>
                                  </p:childTnLst>
                                </p:cTn>
                              </p:par>
                            </p:childTnLst>
                          </p:cTn>
                        </p:par>
                      </p:childTnLst>
                    </p:cTn>
                  </p:par>
                  <p:par>
                    <p:cTn id="209" fill="hold" nodeType="clickPar">
                      <p:stCondLst>
                        <p:cond delay="indefinite"/>
                      </p:stCondLst>
                      <p:childTnLst>
                        <p:par>
                          <p:cTn id="210" fill="hold" nodeType="withGroup">
                            <p:stCondLst>
                              <p:cond delay="0"/>
                            </p:stCondLst>
                            <p:childTnLst>
                              <p:par>
                                <p:cTn id="211" presetID="1" presetClass="entr" presetSubtype="0" fill="hold" grpId="0" nodeType="clickEffect">
                                  <p:stCondLst>
                                    <p:cond delay="0"/>
                                  </p:stCondLst>
                                  <p:childTnLst>
                                    <p:set>
                                      <p:cBhvr>
                                        <p:cTn id="212" dur="1" fill="hold">
                                          <p:stCondLst>
                                            <p:cond delay="0"/>
                                          </p:stCondLst>
                                        </p:cTn>
                                        <p:tgtEl>
                                          <p:spTgt spid="303116"/>
                                        </p:tgtEl>
                                        <p:attrNameLst>
                                          <p:attrName>style.visibility</p:attrName>
                                        </p:attrNameLst>
                                      </p:cBhvr>
                                      <p:to>
                                        <p:strVal val="visible"/>
                                      </p:to>
                                    </p:set>
                                  </p:childTnLst>
                                </p:cTn>
                              </p:par>
                              <p:par>
                                <p:cTn id="213" presetID="1" presetClass="entr" presetSubtype="0" fill="hold" grpId="0" nodeType="withEffect">
                                  <p:stCondLst>
                                    <p:cond delay="0"/>
                                  </p:stCondLst>
                                  <p:childTnLst>
                                    <p:set>
                                      <p:cBhvr>
                                        <p:cTn id="214" dur="1" fill="hold">
                                          <p:stCondLst>
                                            <p:cond delay="0"/>
                                          </p:stCondLst>
                                        </p:cTn>
                                        <p:tgtEl>
                                          <p:spTgt spid="303109"/>
                                        </p:tgtEl>
                                        <p:attrNameLst>
                                          <p:attrName>style.visibility</p:attrName>
                                        </p:attrNameLst>
                                      </p:cBhvr>
                                      <p:to>
                                        <p:strVal val="visible"/>
                                      </p:to>
                                    </p:set>
                                  </p:childTnLst>
                                </p:cTn>
                              </p:par>
                              <p:par>
                                <p:cTn id="215" presetID="1" presetClass="entr" presetSubtype="0" fill="hold" grpId="0" nodeType="withEffect">
                                  <p:stCondLst>
                                    <p:cond delay="0"/>
                                  </p:stCondLst>
                                  <p:childTnLst>
                                    <p:set>
                                      <p:cBhvr>
                                        <p:cTn id="216" dur="1" fill="hold">
                                          <p:stCondLst>
                                            <p:cond delay="0"/>
                                          </p:stCondLst>
                                        </p:cTn>
                                        <p:tgtEl>
                                          <p:spTgt spid="303117"/>
                                        </p:tgtEl>
                                        <p:attrNameLst>
                                          <p:attrName>style.visibility</p:attrName>
                                        </p:attrNameLst>
                                      </p:cBhvr>
                                      <p:to>
                                        <p:strVal val="visible"/>
                                      </p:to>
                                    </p:set>
                                  </p:childTnLst>
                                </p:cTn>
                              </p:par>
                            </p:childTnLst>
                          </p:cTn>
                        </p:par>
                      </p:childTnLst>
                    </p:cTn>
                  </p:par>
                  <p:par>
                    <p:cTn id="217" fill="hold" nodeType="clickPar">
                      <p:stCondLst>
                        <p:cond delay="indefinite"/>
                      </p:stCondLst>
                      <p:childTnLst>
                        <p:par>
                          <p:cTn id="218" fill="hold" nodeType="withGroup">
                            <p:stCondLst>
                              <p:cond delay="0"/>
                            </p:stCondLst>
                            <p:childTnLst>
                              <p:par>
                                <p:cTn id="219" presetID="35" presetClass="emph" presetSubtype="0" repeatCount="10000" fill="hold" grpId="2" nodeType="clickEffect">
                                  <p:stCondLst>
                                    <p:cond delay="0"/>
                                  </p:stCondLst>
                                  <p:childTnLst>
                                    <p:anim calcmode="discrete" valueType="str">
                                      <p:cBhvr>
                                        <p:cTn id="220" dur="500" fill="hold"/>
                                        <p:tgtEl>
                                          <p:spTgt spid="303163"/>
                                        </p:tgtEl>
                                        <p:attrNameLst>
                                          <p:attrName>style.visibility</p:attrName>
                                        </p:attrNameLst>
                                      </p:cBhvr>
                                      <p:tavLst>
                                        <p:tav tm="0">
                                          <p:val>
                                            <p:strVal val="hidden"/>
                                          </p:val>
                                        </p:tav>
                                        <p:tav tm="50000">
                                          <p:val>
                                            <p:strVal val="visible"/>
                                          </p:val>
                                        </p:tav>
                                      </p:tavLst>
                                    </p:anim>
                                  </p:childTnLst>
                                </p:cTn>
                              </p:par>
                              <p:par>
                                <p:cTn id="221" presetID="35" presetClass="emph" presetSubtype="0" repeatCount="10000" fill="hold" grpId="1" nodeType="withEffect">
                                  <p:stCondLst>
                                    <p:cond delay="0"/>
                                  </p:stCondLst>
                                  <p:childTnLst>
                                    <p:anim calcmode="discrete" valueType="str">
                                      <p:cBhvr>
                                        <p:cTn id="222" dur="500" fill="hold"/>
                                        <p:tgtEl>
                                          <p:spTgt spid="303138"/>
                                        </p:tgtEl>
                                        <p:attrNameLst>
                                          <p:attrName>style.visibility</p:attrName>
                                        </p:attrNameLst>
                                      </p:cBhvr>
                                      <p:tavLst>
                                        <p:tav tm="0">
                                          <p:val>
                                            <p:strVal val="hidden"/>
                                          </p:val>
                                        </p:tav>
                                        <p:tav tm="50000">
                                          <p:val>
                                            <p:strVal val="visible"/>
                                          </p:val>
                                        </p:tav>
                                      </p:tavLst>
                                    </p:anim>
                                  </p:childTnLst>
                                </p:cTn>
                              </p:par>
                            </p:childTnLst>
                          </p:cTn>
                        </p:par>
                      </p:childTnLst>
                    </p:cTn>
                  </p:par>
                  <p:par>
                    <p:cTn id="223" fill="hold" nodeType="clickPar">
                      <p:stCondLst>
                        <p:cond delay="indefinite"/>
                      </p:stCondLst>
                      <p:childTnLst>
                        <p:par>
                          <p:cTn id="224" fill="hold" nodeType="withGroup">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303168"/>
                                        </p:tgtEl>
                                        <p:attrNameLst>
                                          <p:attrName>style.visibility</p:attrName>
                                        </p:attrNameLst>
                                      </p:cBhvr>
                                      <p:to>
                                        <p:strVal val="visible"/>
                                      </p:to>
                                    </p:set>
                                  </p:childTnLst>
                                </p:cTn>
                              </p:par>
                              <p:par>
                                <p:cTn id="227" presetID="42" presetClass="path" presetSubtype="0" fill="remove" grpId="1" nodeType="withEffect">
                                  <p:stCondLst>
                                    <p:cond delay="0"/>
                                  </p:stCondLst>
                                  <p:childTnLst>
                                    <p:animMotion origin="layout" path="M -0.16667 -0.25695 L 0 4.07407E-6 " pathEditMode="relative" rAng="0" ptsTypes="AA">
                                      <p:cBhvr>
                                        <p:cTn id="228" dur="500" fill="hold"/>
                                        <p:tgtEl>
                                          <p:spTgt spid="303168"/>
                                        </p:tgtEl>
                                        <p:attrNameLst>
                                          <p:attrName>ppt_x</p:attrName>
                                          <p:attrName>ppt_y</p:attrName>
                                        </p:attrNameLst>
                                      </p:cBhvr>
                                      <p:rCtr x="8333" y="12847"/>
                                    </p:animMotion>
                                  </p:childTnLst>
                                </p:cTn>
                              </p:par>
                            </p:childTnLst>
                          </p:cTn>
                        </p:par>
                        <p:par>
                          <p:cTn id="229" fill="hold" nodeType="afterGroup">
                            <p:stCondLst>
                              <p:cond delay="500"/>
                            </p:stCondLst>
                            <p:childTnLst>
                              <p:par>
                                <p:cTn id="230" presetID="1" presetClass="entr" presetSubtype="0" fill="hold" grpId="0" nodeType="afterEffect">
                                  <p:stCondLst>
                                    <p:cond delay="0"/>
                                  </p:stCondLst>
                                  <p:childTnLst>
                                    <p:set>
                                      <p:cBhvr>
                                        <p:cTn id="231" dur="1" fill="hold">
                                          <p:stCondLst>
                                            <p:cond delay="0"/>
                                          </p:stCondLst>
                                        </p:cTn>
                                        <p:tgtEl>
                                          <p:spTgt spid="303170"/>
                                        </p:tgtEl>
                                        <p:attrNameLst>
                                          <p:attrName>style.visibility</p:attrName>
                                        </p:attrNameLst>
                                      </p:cBhvr>
                                      <p:to>
                                        <p:strVal val="visible"/>
                                      </p:to>
                                    </p:set>
                                  </p:childTnLst>
                                </p:cTn>
                              </p:par>
                            </p:childTnLst>
                          </p:cTn>
                        </p:par>
                      </p:childTnLst>
                    </p:cTn>
                  </p:par>
                  <p:par>
                    <p:cTn id="232" fill="hold" nodeType="clickPar">
                      <p:stCondLst>
                        <p:cond delay="indefinite"/>
                      </p:stCondLst>
                      <p:childTnLst>
                        <p:par>
                          <p:cTn id="233" fill="hold" nodeType="withGroup">
                            <p:stCondLst>
                              <p:cond delay="0"/>
                            </p:stCondLst>
                            <p:childTnLst>
                              <p:par>
                                <p:cTn id="234" presetID="35" presetClass="emph" presetSubtype="0" repeatCount="10000" fill="hold" grpId="2" nodeType="clickEffect">
                                  <p:stCondLst>
                                    <p:cond delay="0"/>
                                  </p:stCondLst>
                                  <p:childTnLst>
                                    <p:anim calcmode="discrete" valueType="str">
                                      <p:cBhvr>
                                        <p:cTn id="235" dur="500" fill="hold"/>
                                        <p:tgtEl>
                                          <p:spTgt spid="303164"/>
                                        </p:tgtEl>
                                        <p:attrNameLst>
                                          <p:attrName>style.visibility</p:attrName>
                                        </p:attrNameLst>
                                      </p:cBhvr>
                                      <p:tavLst>
                                        <p:tav tm="0">
                                          <p:val>
                                            <p:strVal val="hidden"/>
                                          </p:val>
                                        </p:tav>
                                        <p:tav tm="50000">
                                          <p:val>
                                            <p:strVal val="visible"/>
                                          </p:val>
                                        </p:tav>
                                      </p:tavLst>
                                    </p:anim>
                                  </p:childTnLst>
                                </p:cTn>
                              </p:par>
                            </p:childTnLst>
                          </p:cTn>
                        </p:par>
                      </p:childTnLst>
                    </p:cTn>
                  </p:par>
                  <p:par>
                    <p:cTn id="236" fill="hold" nodeType="clickPar">
                      <p:stCondLst>
                        <p:cond delay="indefinite"/>
                      </p:stCondLst>
                      <p:childTnLst>
                        <p:par>
                          <p:cTn id="237" fill="hold" nodeType="withGroup">
                            <p:stCondLst>
                              <p:cond delay="0"/>
                            </p:stCondLst>
                            <p:childTnLst>
                              <p:par>
                                <p:cTn id="238" presetID="1" presetClass="entr" presetSubtype="0" fill="hold" grpId="0" nodeType="clickEffect">
                                  <p:stCondLst>
                                    <p:cond delay="0"/>
                                  </p:stCondLst>
                                  <p:childTnLst>
                                    <p:set>
                                      <p:cBhvr>
                                        <p:cTn id="239" dur="1" fill="hold">
                                          <p:stCondLst>
                                            <p:cond delay="0"/>
                                          </p:stCondLst>
                                        </p:cTn>
                                        <p:tgtEl>
                                          <p:spTgt spid="303171"/>
                                        </p:tgtEl>
                                        <p:attrNameLst>
                                          <p:attrName>style.visibility</p:attrName>
                                        </p:attrNameLst>
                                      </p:cBhvr>
                                      <p:to>
                                        <p:strVal val="visible"/>
                                      </p:to>
                                    </p:set>
                                  </p:childTnLst>
                                </p:cTn>
                              </p:par>
                              <p:par>
                                <p:cTn id="240" presetID="42" presetClass="path" presetSubtype="0" fill="remove" grpId="1" nodeType="withEffect">
                                  <p:stCondLst>
                                    <p:cond delay="0"/>
                                  </p:stCondLst>
                                  <p:childTnLst>
                                    <p:animMotion origin="layout" path="M 0.2823 -0.34028 L 0.00157 0.00278 " pathEditMode="relative" rAng="0" ptsTypes="AA">
                                      <p:cBhvr>
                                        <p:cTn id="241" dur="500" fill="hold"/>
                                        <p:tgtEl>
                                          <p:spTgt spid="303171"/>
                                        </p:tgtEl>
                                        <p:attrNameLst>
                                          <p:attrName>ppt_x</p:attrName>
                                          <p:attrName>ppt_y</p:attrName>
                                        </p:attrNameLst>
                                      </p:cBhvr>
                                      <p:rCtr x="-14045" y="17153"/>
                                    </p:animMotion>
                                  </p:childTnLst>
                                </p:cTn>
                              </p:par>
                            </p:childTnLst>
                          </p:cTn>
                        </p:par>
                        <p:par>
                          <p:cTn id="242" fill="hold" nodeType="afterGroup">
                            <p:stCondLst>
                              <p:cond delay="500"/>
                            </p:stCondLst>
                            <p:childTnLst>
                              <p:par>
                                <p:cTn id="243" presetID="1" presetClass="entr" presetSubtype="0" fill="hold" grpId="0" nodeType="afterEffect">
                                  <p:stCondLst>
                                    <p:cond delay="0"/>
                                  </p:stCondLst>
                                  <p:childTnLst>
                                    <p:set>
                                      <p:cBhvr>
                                        <p:cTn id="244" dur="1" fill="hold">
                                          <p:stCondLst>
                                            <p:cond delay="0"/>
                                          </p:stCondLst>
                                        </p:cTn>
                                        <p:tgtEl>
                                          <p:spTgt spid="303169"/>
                                        </p:tgtEl>
                                        <p:attrNameLst>
                                          <p:attrName>style.visibility</p:attrName>
                                        </p:attrNameLst>
                                      </p:cBhvr>
                                      <p:to>
                                        <p:strVal val="visible"/>
                                      </p:to>
                                    </p:set>
                                  </p:childTnLst>
                                </p:cTn>
                              </p:par>
                            </p:childTnLst>
                          </p:cTn>
                        </p:par>
                      </p:childTnLst>
                    </p:cTn>
                  </p:par>
                  <p:par>
                    <p:cTn id="245" fill="hold" nodeType="clickPar">
                      <p:stCondLst>
                        <p:cond delay="indefinite"/>
                      </p:stCondLst>
                      <p:childTnLst>
                        <p:par>
                          <p:cTn id="246" fill="hold" nodeType="withGroup">
                            <p:stCondLst>
                              <p:cond delay="0"/>
                            </p:stCondLst>
                            <p:childTnLst>
                              <p:par>
                                <p:cTn id="247" presetID="1" presetClass="exit" presetSubtype="0" fill="hold" grpId="2" nodeType="clickEffect">
                                  <p:stCondLst>
                                    <p:cond delay="0"/>
                                  </p:stCondLst>
                                  <p:childTnLst>
                                    <p:set>
                                      <p:cBhvr>
                                        <p:cTn id="248" dur="1" fill="hold">
                                          <p:stCondLst>
                                            <p:cond delay="0"/>
                                          </p:stCondLst>
                                        </p:cTn>
                                        <p:tgtEl>
                                          <p:spTgt spid="303171"/>
                                        </p:tgtEl>
                                        <p:attrNameLst>
                                          <p:attrName>style.visibility</p:attrName>
                                        </p:attrNameLst>
                                      </p:cBhvr>
                                      <p:to>
                                        <p:strVal val="hidden"/>
                                      </p:to>
                                    </p:set>
                                  </p:childTnLst>
                                </p:cTn>
                              </p:par>
                              <p:par>
                                <p:cTn id="249" presetID="1" presetClass="exit" presetSubtype="0" fill="hold" grpId="2" nodeType="withEffect">
                                  <p:stCondLst>
                                    <p:cond delay="0"/>
                                  </p:stCondLst>
                                  <p:childTnLst>
                                    <p:set>
                                      <p:cBhvr>
                                        <p:cTn id="250" dur="1" fill="hold">
                                          <p:stCondLst>
                                            <p:cond delay="0"/>
                                          </p:stCondLst>
                                        </p:cTn>
                                        <p:tgtEl>
                                          <p:spTgt spid="303168"/>
                                        </p:tgtEl>
                                        <p:attrNameLst>
                                          <p:attrName>style.visibility</p:attrName>
                                        </p:attrNameLst>
                                      </p:cBhvr>
                                      <p:to>
                                        <p:strVal val="hidden"/>
                                      </p:to>
                                    </p:set>
                                  </p:childTnLst>
                                </p:cTn>
                              </p:par>
                            </p:childTnLst>
                          </p:cTn>
                        </p:par>
                      </p:childTnLst>
                    </p:cTn>
                  </p:par>
                  <p:par>
                    <p:cTn id="251" fill="hold" nodeType="clickPar">
                      <p:stCondLst>
                        <p:cond delay="indefinite"/>
                      </p:stCondLst>
                      <p:childTnLst>
                        <p:par>
                          <p:cTn id="252" fill="hold" nodeType="withGroup">
                            <p:stCondLst>
                              <p:cond delay="0"/>
                            </p:stCondLst>
                            <p:childTnLst>
                              <p:par>
                                <p:cTn id="253" presetID="1" presetClass="entr" presetSubtype="0" fill="hold" grpId="0" nodeType="clickEffect">
                                  <p:stCondLst>
                                    <p:cond delay="0"/>
                                  </p:stCondLst>
                                  <p:childTnLst>
                                    <p:set>
                                      <p:cBhvr>
                                        <p:cTn id="254" dur="1" fill="hold">
                                          <p:stCondLst>
                                            <p:cond delay="0"/>
                                          </p:stCondLst>
                                        </p:cTn>
                                        <p:tgtEl>
                                          <p:spTgt spid="303111"/>
                                        </p:tgtEl>
                                        <p:attrNameLst>
                                          <p:attrName>style.visibility</p:attrName>
                                        </p:attrNameLst>
                                      </p:cBhvr>
                                      <p:to>
                                        <p:strVal val="visible"/>
                                      </p:to>
                                    </p:set>
                                  </p:childTnLst>
                                </p:cTn>
                              </p:par>
                            </p:childTnLst>
                          </p:cTn>
                        </p:par>
                      </p:childTnLst>
                    </p:cTn>
                  </p:par>
                  <p:par>
                    <p:cTn id="255" fill="hold" nodeType="clickPar">
                      <p:stCondLst>
                        <p:cond delay="indefinite"/>
                      </p:stCondLst>
                      <p:childTnLst>
                        <p:par>
                          <p:cTn id="256" fill="hold" nodeType="withGroup">
                            <p:stCondLst>
                              <p:cond delay="0"/>
                            </p:stCondLst>
                            <p:childTnLst>
                              <p:par>
                                <p:cTn id="257" presetID="1" presetClass="entr" presetSubtype="0" fill="hold" grpId="0" nodeType="clickEffect">
                                  <p:stCondLst>
                                    <p:cond delay="0"/>
                                  </p:stCondLst>
                                  <p:childTnLst>
                                    <p:set>
                                      <p:cBhvr>
                                        <p:cTn id="258" dur="1" fill="hold">
                                          <p:stCondLst>
                                            <p:cond delay="0"/>
                                          </p:stCondLst>
                                        </p:cTn>
                                        <p:tgtEl>
                                          <p:spTgt spid="3031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6" grpId="0"/>
      <p:bldP spid="303106" grpId="1"/>
      <p:bldP spid="303108" grpId="0"/>
      <p:bldP spid="303109" grpId="0"/>
      <p:bldP spid="303110" grpId="0"/>
      <p:bldP spid="303111" grpId="0"/>
      <p:bldP spid="303112" grpId="0"/>
      <p:bldP spid="303114" grpId="0" animBg="1"/>
      <p:bldP spid="303115" grpId="0"/>
      <p:bldP spid="303116" grpId="0" animBg="1"/>
      <p:bldP spid="303117" grpId="0" animBg="1"/>
      <p:bldP spid="303123" grpId="0" animBg="1"/>
      <p:bldP spid="303123" grpId="1" animBg="1"/>
      <p:bldP spid="303123" grpId="2" animBg="1"/>
      <p:bldP spid="303123" grpId="3" animBg="1"/>
      <p:bldP spid="303124" grpId="0" animBg="1"/>
      <p:bldP spid="303124" grpId="1" animBg="1"/>
      <p:bldP spid="303124" grpId="2" animBg="1"/>
      <p:bldP spid="303124" grpId="3" animBg="1"/>
      <p:bldP spid="303124" grpId="4" animBg="1"/>
      <p:bldP spid="303130" grpId="0" animBg="1"/>
      <p:bldP spid="303131" grpId="0"/>
      <p:bldP spid="303132" grpId="0"/>
      <p:bldP spid="303132" grpId="1"/>
      <p:bldP spid="303133" grpId="0"/>
      <p:bldP spid="303133" grpId="1"/>
      <p:bldP spid="303134" grpId="0"/>
      <p:bldP spid="303134" grpId="1"/>
      <p:bldP spid="303135" grpId="0"/>
      <p:bldP spid="303136" grpId="0" animBg="1"/>
      <p:bldP spid="303136" grpId="1" animBg="1"/>
      <p:bldP spid="303137" grpId="0"/>
      <p:bldP spid="303138" grpId="0"/>
      <p:bldP spid="303138" grpId="1"/>
      <p:bldP spid="303149" grpId="0" animBg="1"/>
      <p:bldP spid="303150" grpId="0" animBg="1"/>
      <p:bldP spid="303151" grpId="0" animBg="1"/>
      <p:bldP spid="303151" grpId="1" animBg="1"/>
      <p:bldP spid="303151" grpId="2" animBg="1"/>
      <p:bldP spid="303152" grpId="0" animBg="1"/>
      <p:bldP spid="303153" grpId="0"/>
      <p:bldP spid="303154" grpId="0"/>
      <p:bldP spid="303155" grpId="0" animBg="1"/>
      <p:bldP spid="303155" grpId="1" animBg="1"/>
      <p:bldP spid="303155" grpId="2" animBg="1"/>
      <p:bldP spid="303155" grpId="3" animBg="1"/>
      <p:bldP spid="303155" grpId="4" animBg="1"/>
      <p:bldP spid="303156" grpId="0" animBg="1"/>
      <p:bldP spid="303157" grpId="0"/>
      <p:bldP spid="303157" grpId="1"/>
      <p:bldP spid="303158" grpId="0"/>
      <p:bldP spid="303158" grpId="1"/>
      <p:bldP spid="303159" grpId="0"/>
      <p:bldP spid="303160" grpId="0"/>
      <p:bldP spid="303161" grpId="0"/>
      <p:bldP spid="303162" grpId="0"/>
      <p:bldP spid="303163" grpId="0"/>
      <p:bldP spid="303163" grpId="1"/>
      <p:bldP spid="303163" grpId="2"/>
      <p:bldP spid="303164" grpId="0"/>
      <p:bldP spid="303164" grpId="1"/>
      <p:bldP spid="303164" grpId="2"/>
      <p:bldP spid="303165" grpId="0"/>
      <p:bldP spid="303166" grpId="0"/>
      <p:bldP spid="303166" grpId="1"/>
      <p:bldP spid="303167" grpId="0"/>
      <p:bldP spid="303167" grpId="1"/>
      <p:bldP spid="303169" grpId="0"/>
      <p:bldP spid="303170" grpId="0"/>
      <p:bldP spid="303171" grpId="0"/>
      <p:bldP spid="303171" grpId="1"/>
      <p:bldP spid="303171" grpId="2"/>
      <p:bldP spid="303168" grpId="0"/>
      <p:bldP spid="303168" grpId="1"/>
      <p:bldP spid="303168"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title"/>
          </p:nvPr>
        </p:nvSpPr>
        <p:spPr>
          <a:xfrm>
            <a:off x="0" y="0"/>
            <a:ext cx="3779838" cy="549275"/>
          </a:xfrm>
        </p:spPr>
        <p:txBody>
          <a:bodyPr/>
          <a:lstStyle/>
          <a:p>
            <a:pPr algn="l" eaLnBrk="1" hangingPunct="1"/>
            <a:r>
              <a:rPr lang="ja-JP" altLang="en-US" sz="2800" dirty="0">
                <a:solidFill>
                  <a:srgbClr val="0000FF"/>
                </a:solidFill>
              </a:rPr>
              <a:t>運動の法則</a:t>
            </a:r>
          </a:p>
        </p:txBody>
      </p:sp>
      <p:sp>
        <p:nvSpPr>
          <p:cNvPr id="303108" name="Rectangle 4"/>
          <p:cNvSpPr>
            <a:spLocks noChangeArrowheads="1"/>
          </p:cNvSpPr>
          <p:nvPr/>
        </p:nvSpPr>
        <p:spPr bwMode="auto">
          <a:xfrm>
            <a:off x="179388" y="2706688"/>
            <a:ext cx="8459787"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第</a:t>
            </a:r>
            <a:r>
              <a:rPr lang="en-US" altLang="ja-JP" dirty="0">
                <a:solidFill>
                  <a:srgbClr val="000000"/>
                </a:solidFill>
              </a:rPr>
              <a:t>1</a:t>
            </a:r>
            <a:r>
              <a:rPr lang="ja-JP" altLang="en-US" dirty="0">
                <a:solidFill>
                  <a:srgbClr val="000000"/>
                </a:solidFill>
              </a:rPr>
              <a:t>法則　　　　　　　　　　物体に力が働かなければ</a:t>
            </a:r>
          </a:p>
          <a:p>
            <a:r>
              <a:rPr lang="ja-JP" altLang="en-US" dirty="0">
                <a:solidFill>
                  <a:srgbClr val="000000"/>
                </a:solidFill>
              </a:rPr>
              <a:t>　静止または等速度運動をそのまま続ける。</a:t>
            </a:r>
            <a:endParaRPr lang="ja-JP" altLang="en-US" b="1" dirty="0">
              <a:solidFill>
                <a:srgbClr val="000000"/>
              </a:solidFill>
            </a:endParaRPr>
          </a:p>
        </p:txBody>
      </p:sp>
      <p:sp>
        <p:nvSpPr>
          <p:cNvPr id="303109" name="Rectangle 5"/>
          <p:cNvSpPr>
            <a:spLocks noChangeArrowheads="1"/>
          </p:cNvSpPr>
          <p:nvPr/>
        </p:nvSpPr>
        <p:spPr bwMode="auto">
          <a:xfrm>
            <a:off x="179388" y="3832225"/>
            <a:ext cx="34972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第</a:t>
            </a:r>
            <a:r>
              <a:rPr lang="en-US" altLang="ja-JP">
                <a:solidFill>
                  <a:srgbClr val="000000"/>
                </a:solidFill>
              </a:rPr>
              <a:t>2</a:t>
            </a:r>
            <a:r>
              <a:rPr lang="ja-JP" altLang="en-US">
                <a:solidFill>
                  <a:srgbClr val="000000"/>
                </a:solidFill>
              </a:rPr>
              <a:t>法則</a:t>
            </a:r>
            <a:r>
              <a:rPr lang="en-US" altLang="ja-JP">
                <a:solidFill>
                  <a:srgbClr val="000000"/>
                </a:solidFill>
              </a:rPr>
              <a:t>(</a:t>
            </a:r>
            <a:r>
              <a:rPr lang="ja-JP" altLang="en-US">
                <a:solidFill>
                  <a:srgbClr val="3333CC"/>
                </a:solidFill>
              </a:rPr>
              <a:t>運動の法則</a:t>
            </a:r>
            <a:r>
              <a:rPr lang="en-US" altLang="ja-JP">
                <a:solidFill>
                  <a:srgbClr val="000000"/>
                </a:solidFill>
              </a:rPr>
              <a:t>) </a:t>
            </a:r>
            <a:r>
              <a:rPr lang="ja-JP" altLang="en-US">
                <a:solidFill>
                  <a:srgbClr val="000000"/>
                </a:solidFill>
              </a:rPr>
              <a:t>　</a:t>
            </a:r>
          </a:p>
        </p:txBody>
      </p:sp>
      <p:sp>
        <p:nvSpPr>
          <p:cNvPr id="303110" name="Rectangle 6"/>
          <p:cNvSpPr>
            <a:spLocks noChangeArrowheads="1"/>
          </p:cNvSpPr>
          <p:nvPr/>
        </p:nvSpPr>
        <p:spPr bwMode="auto">
          <a:xfrm>
            <a:off x="0" y="2098675"/>
            <a:ext cx="3808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ニュートンの運動の法則</a:t>
            </a:r>
          </a:p>
        </p:txBody>
      </p:sp>
      <p:sp>
        <p:nvSpPr>
          <p:cNvPr id="303111" name="Rectangle 7"/>
          <p:cNvSpPr>
            <a:spLocks noChangeArrowheads="1"/>
          </p:cNvSpPr>
          <p:nvPr/>
        </p:nvSpPr>
        <p:spPr bwMode="auto">
          <a:xfrm>
            <a:off x="7451725" y="4337050"/>
            <a:ext cx="1404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F </a:t>
            </a:r>
            <a:r>
              <a:rPr lang="en-US" altLang="ja-JP" dirty="0">
                <a:solidFill>
                  <a:srgbClr val="000000"/>
                </a:solidFill>
                <a:latin typeface="Bookman Old Style" pitchFamily="18" charset="0"/>
              </a:rPr>
              <a:t>=</a:t>
            </a:r>
            <a:r>
              <a:rPr lang="en-US" altLang="ja-JP" sz="1200" b="1" i="1" dirty="0">
                <a:solidFill>
                  <a:srgbClr val="000000"/>
                </a:solidFill>
                <a:latin typeface="Bookman Old Style" pitchFamily="18" charset="0"/>
              </a:rPr>
              <a:t> </a:t>
            </a:r>
            <a:r>
              <a:rPr lang="en-US" altLang="ja-JP" i="1" dirty="0">
                <a:solidFill>
                  <a:srgbClr val="000000"/>
                </a:solidFill>
                <a:latin typeface="Bookman Old Style" pitchFamily="18" charset="0"/>
              </a:rPr>
              <a:t>m</a:t>
            </a:r>
            <a:r>
              <a:rPr lang="en-US" altLang="ja-JP" sz="1200" i="1" dirty="0">
                <a:solidFill>
                  <a:srgbClr val="000000"/>
                </a:solidFill>
                <a:latin typeface="Bookman Old Style" pitchFamily="18" charset="0"/>
              </a:rPr>
              <a:t> </a:t>
            </a:r>
            <a:r>
              <a:rPr lang="en-US" altLang="ja-JP" b="1" i="1" dirty="0">
                <a:solidFill>
                  <a:srgbClr val="000000"/>
                </a:solidFill>
                <a:latin typeface="Bookman Old Style" pitchFamily="18" charset="0"/>
              </a:rPr>
              <a:t>a</a:t>
            </a:r>
          </a:p>
        </p:txBody>
      </p:sp>
      <p:sp>
        <p:nvSpPr>
          <p:cNvPr id="303112" name="Rectangle 8"/>
          <p:cNvSpPr>
            <a:spLocks noChangeArrowheads="1"/>
          </p:cNvSpPr>
          <p:nvPr/>
        </p:nvSpPr>
        <p:spPr bwMode="auto">
          <a:xfrm>
            <a:off x="250825" y="4879975"/>
            <a:ext cx="87328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dirty="0">
                <a:solidFill>
                  <a:srgbClr val="FF3399"/>
                </a:solidFill>
                <a:latin typeface="Bookman Old Style" pitchFamily="18" charset="0"/>
              </a:rPr>
              <a:t>注意</a:t>
            </a:r>
            <a:r>
              <a:rPr lang="ja-JP" altLang="en-US" b="1" i="1" dirty="0">
                <a:solidFill>
                  <a:srgbClr val="000000"/>
                </a:solidFill>
                <a:latin typeface="Bookman Old Style" pitchFamily="18" charset="0"/>
              </a:rPr>
              <a:t>　</a:t>
            </a:r>
            <a:r>
              <a:rPr lang="en-US" altLang="ja-JP" b="1" i="1" dirty="0">
                <a:solidFill>
                  <a:srgbClr val="000000"/>
                </a:solidFill>
                <a:latin typeface="Bookman Old Style" pitchFamily="18" charset="0"/>
              </a:rPr>
              <a:t>F</a:t>
            </a:r>
            <a:r>
              <a:rPr lang="ja-JP" altLang="en-US" dirty="0">
                <a:solidFill>
                  <a:srgbClr val="000000"/>
                </a:solidFill>
                <a:latin typeface="Bookman Old Style" pitchFamily="18" charset="0"/>
              </a:rPr>
              <a:t>は</a:t>
            </a:r>
            <a:r>
              <a:rPr lang="ja-JP" altLang="en-US" dirty="0">
                <a:solidFill>
                  <a:srgbClr val="CC00FF"/>
                </a:solidFill>
                <a:latin typeface="Bookman Old Style" pitchFamily="18" charset="0"/>
              </a:rPr>
              <a:t>ひとつの物体が受ける力の総和</a:t>
            </a:r>
            <a:r>
              <a:rPr lang="ja-JP" altLang="en-US" dirty="0">
                <a:solidFill>
                  <a:srgbClr val="000000"/>
                </a:solidFill>
                <a:latin typeface="Bookman Old Style" pitchFamily="18" charset="0"/>
              </a:rPr>
              <a:t> </a:t>
            </a:r>
            <a:r>
              <a:rPr lang="en-US" altLang="ja-JP" dirty="0">
                <a:solidFill>
                  <a:srgbClr val="000000"/>
                </a:solidFill>
                <a:latin typeface="Bookman Old Style" pitchFamily="18" charset="0"/>
              </a:rPr>
              <a:t>(</a:t>
            </a:r>
            <a:r>
              <a:rPr lang="ja-JP" altLang="en-US" dirty="0">
                <a:solidFill>
                  <a:srgbClr val="000000"/>
                </a:solidFill>
                <a:latin typeface="Bookman Old Style" pitchFamily="18" charset="0"/>
              </a:rPr>
              <a:t>ベクトル和</a:t>
            </a:r>
            <a:r>
              <a:rPr lang="en-US" altLang="ja-JP" dirty="0">
                <a:solidFill>
                  <a:srgbClr val="000000"/>
                </a:solidFill>
                <a:latin typeface="Bookman Old Style" pitchFamily="18" charset="0"/>
              </a:rPr>
              <a:t>)</a:t>
            </a:r>
          </a:p>
        </p:txBody>
      </p:sp>
      <p:sp>
        <p:nvSpPr>
          <p:cNvPr id="303114" name="AutoShape 10"/>
          <p:cNvSpPr>
            <a:spLocks noChangeArrowheads="1"/>
          </p:cNvSpPr>
          <p:nvPr/>
        </p:nvSpPr>
        <p:spPr bwMode="auto">
          <a:xfrm>
            <a:off x="130175" y="2657475"/>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3115" name="Rectangle 11"/>
          <p:cNvSpPr>
            <a:spLocks noChangeArrowheads="1"/>
          </p:cNvSpPr>
          <p:nvPr/>
        </p:nvSpPr>
        <p:spPr bwMode="auto">
          <a:xfrm>
            <a:off x="7596188" y="3138488"/>
            <a:ext cx="11795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a:solidFill>
                  <a:srgbClr val="3333CC"/>
                </a:solidFill>
              </a:rPr>
              <a:t>慣性</a:t>
            </a:r>
          </a:p>
        </p:txBody>
      </p:sp>
      <p:sp>
        <p:nvSpPr>
          <p:cNvPr id="303116" name="AutoShape 12"/>
          <p:cNvSpPr>
            <a:spLocks noChangeArrowheads="1"/>
          </p:cNvSpPr>
          <p:nvPr/>
        </p:nvSpPr>
        <p:spPr bwMode="auto">
          <a:xfrm>
            <a:off x="130175" y="3783013"/>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3117" name="Rectangle 13"/>
          <p:cNvSpPr>
            <a:spLocks noChangeArrowheads="1"/>
          </p:cNvSpPr>
          <p:nvPr/>
        </p:nvSpPr>
        <p:spPr bwMode="auto">
          <a:xfrm>
            <a:off x="7451725" y="4330700"/>
            <a:ext cx="1439863"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303124" name="Line 20"/>
          <p:cNvSpPr>
            <a:spLocks noChangeShapeType="1"/>
          </p:cNvSpPr>
          <p:nvPr/>
        </p:nvSpPr>
        <p:spPr bwMode="auto">
          <a:xfrm flipV="1">
            <a:off x="4237038" y="1030288"/>
            <a:ext cx="593725"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3131" name="Rectangle 27"/>
          <p:cNvSpPr>
            <a:spLocks noChangeArrowheads="1"/>
          </p:cNvSpPr>
          <p:nvPr/>
        </p:nvSpPr>
        <p:spPr bwMode="auto">
          <a:xfrm>
            <a:off x="0" y="604838"/>
            <a:ext cx="1524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力と運動</a:t>
            </a:r>
          </a:p>
        </p:txBody>
      </p:sp>
      <p:sp>
        <p:nvSpPr>
          <p:cNvPr id="303135" name="Rectangle 31"/>
          <p:cNvSpPr>
            <a:spLocks noChangeArrowheads="1"/>
          </p:cNvSpPr>
          <p:nvPr/>
        </p:nvSpPr>
        <p:spPr bwMode="auto">
          <a:xfrm>
            <a:off x="1557338" y="2692400"/>
            <a:ext cx="22002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rPr>
              <a:t>(</a:t>
            </a:r>
            <a:r>
              <a:rPr lang="ja-JP" altLang="en-US">
                <a:solidFill>
                  <a:srgbClr val="3333CC"/>
                </a:solidFill>
              </a:rPr>
              <a:t>慣性の法則</a:t>
            </a:r>
            <a:r>
              <a:rPr lang="en-US" altLang="ja-JP">
                <a:solidFill>
                  <a:srgbClr val="000000"/>
                </a:solidFill>
              </a:rPr>
              <a:t>)</a:t>
            </a:r>
          </a:p>
        </p:txBody>
      </p:sp>
      <p:grpSp>
        <p:nvGrpSpPr>
          <p:cNvPr id="5" name="Group 40"/>
          <p:cNvGrpSpPr>
            <a:grpSpLocks/>
          </p:cNvGrpSpPr>
          <p:nvPr/>
        </p:nvGrpSpPr>
        <p:grpSpPr bwMode="auto">
          <a:xfrm>
            <a:off x="4194175" y="989013"/>
            <a:ext cx="1216025" cy="860425"/>
            <a:chOff x="1149" y="948"/>
            <a:chExt cx="766" cy="542"/>
          </a:xfrm>
        </p:grpSpPr>
        <p:sp>
          <p:nvSpPr>
            <p:cNvPr id="4150" name="AutoShape 41"/>
            <p:cNvSpPr>
              <a:spLocks noChangeArrowheads="1"/>
            </p:cNvSpPr>
            <p:nvPr/>
          </p:nvSpPr>
          <p:spPr bwMode="auto">
            <a:xfrm>
              <a:off x="1307" y="1130"/>
              <a:ext cx="608" cy="240"/>
            </a:xfrm>
            <a:custGeom>
              <a:avLst/>
              <a:gdLst>
                <a:gd name="T0" fmla="*/ 16 w 21600"/>
                <a:gd name="T1" fmla="*/ 1 h 21600"/>
                <a:gd name="T2" fmla="*/ 9 w 21600"/>
                <a:gd name="T3" fmla="*/ 3 h 21600"/>
                <a:gd name="T4" fmla="*/ 1 w 21600"/>
                <a:gd name="T5" fmla="*/ 1 h 21600"/>
                <a:gd name="T6" fmla="*/ 9 w 21600"/>
                <a:gd name="T7" fmla="*/ 0 h 21600"/>
                <a:gd name="T8" fmla="*/ 0 60000 65536"/>
                <a:gd name="T9" fmla="*/ 0 60000 65536"/>
                <a:gd name="T10" fmla="*/ 0 60000 65536"/>
                <a:gd name="T11" fmla="*/ 0 60000 65536"/>
                <a:gd name="T12" fmla="*/ 3091 w 21600"/>
                <a:gd name="T13" fmla="*/ 3150 h 21600"/>
                <a:gd name="T14" fmla="*/ 18509 w 21600"/>
                <a:gd name="T15" fmla="*/ 18450 h 21600"/>
              </a:gdLst>
              <a:ahLst/>
              <a:cxnLst>
                <a:cxn ang="T8">
                  <a:pos x="T0" y="T1"/>
                </a:cxn>
                <a:cxn ang="T9">
                  <a:pos x="T2" y="T3"/>
                </a:cxn>
                <a:cxn ang="T10">
                  <a:pos x="T4" y="T5"/>
                </a:cxn>
                <a:cxn ang="T11">
                  <a:pos x="T6" y="T7"/>
                </a:cxn>
              </a:cxnLst>
              <a:rect l="T12" t="T13" r="T14" b="T15"/>
              <a:pathLst>
                <a:path w="21600" h="21600">
                  <a:moveTo>
                    <a:pt x="0" y="0"/>
                  </a:moveTo>
                  <a:lnTo>
                    <a:pt x="2613" y="21600"/>
                  </a:lnTo>
                  <a:lnTo>
                    <a:pt x="18987" y="21600"/>
                  </a:lnTo>
                  <a:lnTo>
                    <a:pt x="21600" y="0"/>
                  </a:lnTo>
                  <a:lnTo>
                    <a:pt x="0" y="0"/>
                  </a:lnTo>
                  <a:close/>
                </a:path>
              </a:pathLst>
            </a:custGeom>
            <a:solidFill>
              <a:srgbClr val="66FFCC"/>
            </a:solidFill>
            <a:ln w="381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kumimoji="0" lang="ja-JP" altLang="en-US">
                <a:solidFill>
                  <a:srgbClr val="000000"/>
                </a:solidFill>
              </a:endParaRPr>
            </a:p>
          </p:txBody>
        </p:sp>
        <p:sp>
          <p:nvSpPr>
            <p:cNvPr id="4151" name="Oval 42"/>
            <p:cNvSpPr>
              <a:spLocks noChangeArrowheads="1"/>
            </p:cNvSpPr>
            <p:nvPr/>
          </p:nvSpPr>
          <p:spPr bwMode="auto">
            <a:xfrm>
              <a:off x="1395"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4152" name="Oval 43"/>
            <p:cNvSpPr>
              <a:spLocks noChangeArrowheads="1"/>
            </p:cNvSpPr>
            <p:nvPr/>
          </p:nvSpPr>
          <p:spPr bwMode="auto">
            <a:xfrm>
              <a:off x="1707"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4153" name="Freeform 44"/>
            <p:cNvSpPr>
              <a:spLocks/>
            </p:cNvSpPr>
            <p:nvPr/>
          </p:nvSpPr>
          <p:spPr bwMode="auto">
            <a:xfrm>
              <a:off x="1149" y="948"/>
              <a:ext cx="166" cy="182"/>
            </a:xfrm>
            <a:custGeom>
              <a:avLst/>
              <a:gdLst>
                <a:gd name="T0" fmla="*/ 0 w 166"/>
                <a:gd name="T1" fmla="*/ 0 h 182"/>
                <a:gd name="T2" fmla="*/ 166 w 166"/>
                <a:gd name="T3" fmla="*/ 182 h 182"/>
                <a:gd name="T4" fmla="*/ 0 60000 65536"/>
                <a:gd name="T5" fmla="*/ 0 60000 65536"/>
                <a:gd name="T6" fmla="*/ 0 w 166"/>
                <a:gd name="T7" fmla="*/ 0 h 182"/>
                <a:gd name="T8" fmla="*/ 166 w 166"/>
                <a:gd name="T9" fmla="*/ 182 h 182"/>
              </a:gdLst>
              <a:ahLst/>
              <a:cxnLst>
                <a:cxn ang="T4">
                  <a:pos x="T0" y="T1"/>
                </a:cxn>
                <a:cxn ang="T5">
                  <a:pos x="T2" y="T3"/>
                </a:cxn>
              </a:cxnLst>
              <a:rect l="T6" t="T7" r="T8" b="T9"/>
              <a:pathLst>
                <a:path w="166" h="182">
                  <a:moveTo>
                    <a:pt x="0" y="0"/>
                  </a:moveTo>
                  <a:lnTo>
                    <a:pt x="166" y="182"/>
                  </a:lnTo>
                </a:path>
              </a:pathLst>
            </a:custGeom>
            <a:solidFill>
              <a:srgbClr val="66FFCC"/>
            </a:solidFill>
            <a:ln w="38100" cap="flat" cmpd="sng">
              <a:solidFill>
                <a:schemeClr val="accent1"/>
              </a:solidFill>
              <a:prstDash val="solid"/>
              <a:round/>
              <a:headEnd type="none" w="med" len="med"/>
              <a:tailEnd type="none" w="med" len="med"/>
            </a:ln>
          </p:spPr>
          <p:txBody>
            <a:bodyPr wrap="none" anchor="ctr">
              <a:spAutoFit/>
            </a:bodyPr>
            <a:lstStyle/>
            <a:p>
              <a:endParaRPr kumimoji="0" lang="ja-JP" altLang="en-US">
                <a:solidFill>
                  <a:srgbClr val="000000"/>
                </a:solidFill>
              </a:endParaRPr>
            </a:p>
          </p:txBody>
        </p:sp>
      </p:grpSp>
      <p:sp>
        <p:nvSpPr>
          <p:cNvPr id="303156" name="Line 52"/>
          <p:cNvSpPr>
            <a:spLocks noChangeShapeType="1"/>
          </p:cNvSpPr>
          <p:nvPr/>
        </p:nvSpPr>
        <p:spPr bwMode="auto">
          <a:xfrm flipV="1">
            <a:off x="2987675" y="1854200"/>
            <a:ext cx="61563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303169" name="Rectangle 65"/>
          <p:cNvSpPr>
            <a:spLocks noChangeArrowheads="1"/>
          </p:cNvSpPr>
          <p:nvPr/>
        </p:nvSpPr>
        <p:spPr bwMode="auto">
          <a:xfrm>
            <a:off x="179388" y="4334571"/>
            <a:ext cx="89646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　物体の</a:t>
            </a:r>
            <a:r>
              <a:rPr lang="ja-JP" altLang="en-US" b="1" dirty="0">
                <a:solidFill>
                  <a:srgbClr val="000000"/>
                </a:solidFill>
              </a:rPr>
              <a:t>質量</a:t>
            </a:r>
            <a:r>
              <a:rPr lang="en-US" altLang="ja-JP" i="1" dirty="0">
                <a:solidFill>
                  <a:srgbClr val="000000"/>
                </a:solidFill>
                <a:latin typeface="Bookman Old Style" pitchFamily="18" charset="0"/>
              </a:rPr>
              <a:t>m</a:t>
            </a:r>
            <a:r>
              <a:rPr lang="ja-JP" altLang="en-US" dirty="0">
                <a:solidFill>
                  <a:srgbClr val="000000"/>
                </a:solidFill>
              </a:rPr>
              <a:t>と物体の</a:t>
            </a:r>
            <a:r>
              <a:rPr lang="ja-JP" altLang="en-US" b="1" dirty="0">
                <a:solidFill>
                  <a:srgbClr val="000000"/>
                </a:solidFill>
              </a:rPr>
              <a:t>加速度</a:t>
            </a:r>
            <a:r>
              <a:rPr lang="en-US" altLang="ja-JP" b="1" i="1" dirty="0">
                <a:solidFill>
                  <a:srgbClr val="000000"/>
                </a:solidFill>
                <a:latin typeface="Bookman Old Style" pitchFamily="18" charset="0"/>
              </a:rPr>
              <a:t>a</a:t>
            </a:r>
            <a:r>
              <a:rPr lang="ja-JP" altLang="en-US" dirty="0">
                <a:solidFill>
                  <a:srgbClr val="000000"/>
                </a:solidFill>
              </a:rPr>
              <a:t>の積に等しい。</a:t>
            </a:r>
          </a:p>
        </p:txBody>
      </p:sp>
      <p:sp>
        <p:nvSpPr>
          <p:cNvPr id="303170" name="Rectangle 66"/>
          <p:cNvSpPr>
            <a:spLocks noChangeArrowheads="1"/>
          </p:cNvSpPr>
          <p:nvPr/>
        </p:nvSpPr>
        <p:spPr bwMode="auto">
          <a:xfrm>
            <a:off x="3760788" y="3832225"/>
            <a:ext cx="48879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物体に作用する</a:t>
            </a:r>
            <a:r>
              <a:rPr lang="ja-JP" altLang="en-US" b="1" dirty="0">
                <a:solidFill>
                  <a:srgbClr val="000000"/>
                </a:solidFill>
              </a:rPr>
              <a:t>力</a:t>
            </a:r>
            <a:r>
              <a:rPr lang="ja-JP" altLang="en-US" dirty="0">
                <a:solidFill>
                  <a:srgbClr val="000000"/>
                </a:solidFill>
              </a:rPr>
              <a:t>の総和</a:t>
            </a:r>
            <a:r>
              <a:rPr lang="en-US" altLang="ja-JP" b="1" i="1" dirty="0">
                <a:solidFill>
                  <a:srgbClr val="000000"/>
                </a:solidFill>
                <a:latin typeface="Bookman Old Style" pitchFamily="18" charset="0"/>
              </a:rPr>
              <a:t>F </a:t>
            </a:r>
            <a:r>
              <a:rPr lang="ja-JP" altLang="en-US" dirty="0">
                <a:solidFill>
                  <a:srgbClr val="000000"/>
                </a:solidFill>
              </a:rPr>
              <a:t>は</a:t>
            </a:r>
          </a:p>
        </p:txBody>
      </p:sp>
      <p:sp>
        <p:nvSpPr>
          <p:cNvPr id="303171" name="Rectangle 67"/>
          <p:cNvSpPr>
            <a:spLocks noChangeArrowheads="1"/>
          </p:cNvSpPr>
          <p:nvPr/>
        </p:nvSpPr>
        <p:spPr bwMode="auto">
          <a:xfrm>
            <a:off x="3848100" y="4307584"/>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加速度</a:t>
            </a:r>
          </a:p>
        </p:txBody>
      </p:sp>
      <p:sp>
        <p:nvSpPr>
          <p:cNvPr id="303168" name="Rectangle 64"/>
          <p:cNvSpPr>
            <a:spLocks noChangeArrowheads="1"/>
          </p:cNvSpPr>
          <p:nvPr/>
        </p:nvSpPr>
        <p:spPr bwMode="auto">
          <a:xfrm>
            <a:off x="6172200" y="3806825"/>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CC99"/>
                </a:solidFill>
              </a:rPr>
              <a:t>力の総和</a:t>
            </a:r>
          </a:p>
        </p:txBody>
      </p:sp>
      <p:sp>
        <p:nvSpPr>
          <p:cNvPr id="68" name="Line 48"/>
          <p:cNvSpPr>
            <a:spLocks noChangeShapeType="1"/>
          </p:cNvSpPr>
          <p:nvPr/>
        </p:nvSpPr>
        <p:spPr bwMode="auto">
          <a:xfrm flipH="1" flipV="1">
            <a:off x="4819650" y="1789113"/>
            <a:ext cx="396875"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70" name="Line 20"/>
          <p:cNvSpPr>
            <a:spLocks noChangeShapeType="1"/>
          </p:cNvSpPr>
          <p:nvPr/>
        </p:nvSpPr>
        <p:spPr bwMode="auto">
          <a:xfrm flipH="1">
            <a:off x="4985359" y="1215027"/>
            <a:ext cx="0" cy="388304"/>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kumimoji="0" lang="ja-JP" altLang="en-US">
              <a:solidFill>
                <a:srgbClr val="000000"/>
              </a:solidFill>
            </a:endParaRPr>
          </a:p>
        </p:txBody>
      </p:sp>
      <p:sp>
        <p:nvSpPr>
          <p:cNvPr id="72" name="Line 20"/>
          <p:cNvSpPr>
            <a:spLocks noChangeShapeType="1"/>
          </p:cNvSpPr>
          <p:nvPr/>
        </p:nvSpPr>
        <p:spPr bwMode="auto">
          <a:xfrm flipH="1">
            <a:off x="4985359" y="1853854"/>
            <a:ext cx="0" cy="388304"/>
          </a:xfrm>
          <a:prstGeom prst="line">
            <a:avLst/>
          </a:prstGeom>
          <a:noFill/>
          <a:ln w="57150">
            <a:solidFill>
              <a:srgbClr val="FF0000"/>
            </a:solidFill>
            <a:round/>
            <a:headEnd type="triangle" w="med" len="med"/>
            <a:tailEnd type="none" w="med" len="med"/>
          </a:ln>
          <a:extLst>
            <a:ext uri="{909E8E84-426E-40DD-AFC4-6F175D3DCCD1}">
              <a14:hiddenFill xmlns:a14="http://schemas.microsoft.com/office/drawing/2010/main">
                <a:noFill/>
              </a14:hiddenFill>
            </a:ext>
          </a:extLst>
        </p:spPr>
        <p:txBody>
          <a:bodyPr wrap="square" anchor="ctr">
            <a:spAutoFit/>
          </a:bodyPr>
          <a:lstStyle/>
          <a:p>
            <a:endParaRPr kumimoji="0" lang="ja-JP" altLang="en-US">
              <a:solidFill>
                <a:srgbClr val="000000"/>
              </a:solidFill>
            </a:endParaRPr>
          </a:p>
        </p:txBody>
      </p:sp>
      <p:sp>
        <p:nvSpPr>
          <p:cNvPr id="73" name="Line 20"/>
          <p:cNvSpPr>
            <a:spLocks noChangeShapeType="1"/>
          </p:cNvSpPr>
          <p:nvPr/>
        </p:nvSpPr>
        <p:spPr bwMode="auto">
          <a:xfrm flipV="1">
            <a:off x="7509329" y="982301"/>
            <a:ext cx="593725"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75" name="Line 48"/>
          <p:cNvSpPr>
            <a:spLocks noChangeShapeType="1"/>
          </p:cNvSpPr>
          <p:nvPr/>
        </p:nvSpPr>
        <p:spPr bwMode="auto">
          <a:xfrm flipH="1" flipV="1">
            <a:off x="7114911" y="977038"/>
            <a:ext cx="396875"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76" name="Line 20"/>
          <p:cNvSpPr>
            <a:spLocks noChangeShapeType="1"/>
          </p:cNvSpPr>
          <p:nvPr/>
        </p:nvSpPr>
        <p:spPr bwMode="auto">
          <a:xfrm flipH="1">
            <a:off x="7506089" y="991675"/>
            <a:ext cx="0" cy="388304"/>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kumimoji="0" lang="ja-JP" altLang="en-US">
              <a:solidFill>
                <a:srgbClr val="000000"/>
              </a:solidFill>
            </a:endParaRPr>
          </a:p>
        </p:txBody>
      </p:sp>
      <p:sp>
        <p:nvSpPr>
          <p:cNvPr id="77" name="Line 20"/>
          <p:cNvSpPr>
            <a:spLocks noChangeShapeType="1"/>
          </p:cNvSpPr>
          <p:nvPr/>
        </p:nvSpPr>
        <p:spPr bwMode="auto">
          <a:xfrm flipH="1">
            <a:off x="7506089" y="565790"/>
            <a:ext cx="0" cy="388304"/>
          </a:xfrm>
          <a:prstGeom prst="line">
            <a:avLst/>
          </a:prstGeom>
          <a:noFill/>
          <a:ln w="57150">
            <a:solidFill>
              <a:srgbClr val="FF0000"/>
            </a:solidFill>
            <a:round/>
            <a:headEnd type="triangle" w="med" len="med"/>
            <a:tailEnd type="none" w="med" len="med"/>
          </a:ln>
          <a:extLst>
            <a:ext uri="{909E8E84-426E-40DD-AFC4-6F175D3DCCD1}">
              <a14:hiddenFill xmlns:a14="http://schemas.microsoft.com/office/drawing/2010/main">
                <a:noFill/>
              </a14:hiddenFill>
            </a:ext>
          </a:extLst>
        </p:spPr>
        <p:txBody>
          <a:bodyPr wrap="square" anchor="ctr">
            <a:spAutoFit/>
          </a:bodyPr>
          <a:lstStyle/>
          <a:p>
            <a:endParaRPr kumimoji="0" lang="ja-JP" altLang="en-US">
              <a:solidFill>
                <a:srgbClr val="000000"/>
              </a:solidFill>
            </a:endParaRPr>
          </a:p>
        </p:txBody>
      </p:sp>
      <p:sp>
        <p:nvSpPr>
          <p:cNvPr id="78" name="Line 20"/>
          <p:cNvSpPr>
            <a:spLocks noChangeShapeType="1"/>
          </p:cNvSpPr>
          <p:nvPr/>
        </p:nvSpPr>
        <p:spPr bwMode="auto">
          <a:xfrm flipV="1">
            <a:off x="7496804" y="969775"/>
            <a:ext cx="334962" cy="0"/>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kumimoji="0" lang="ja-JP" altLang="en-US">
              <a:solidFill>
                <a:srgbClr val="000000"/>
              </a:solidFill>
            </a:endParaRPr>
          </a:p>
        </p:txBody>
      </p:sp>
      <p:sp>
        <p:nvSpPr>
          <p:cNvPr id="88" name="Rectangle 7"/>
          <p:cNvSpPr>
            <a:spLocks noChangeArrowheads="1"/>
          </p:cNvSpPr>
          <p:nvPr/>
        </p:nvSpPr>
        <p:spPr bwMode="auto">
          <a:xfrm>
            <a:off x="4159468" y="470359"/>
            <a:ext cx="5421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latin typeface="Bookman Old Style" pitchFamily="18" charset="0"/>
              </a:rPr>
              <a:t>F</a:t>
            </a:r>
            <a:r>
              <a:rPr lang="en-US" altLang="ja-JP" baseline="-25000" dirty="0">
                <a:latin typeface="+mn-lt"/>
              </a:rPr>
              <a:t>1</a:t>
            </a:r>
            <a:endParaRPr lang="en-US" altLang="ja-JP" b="1" i="1" dirty="0">
              <a:latin typeface="Bookman Old Style" pitchFamily="18" charset="0"/>
            </a:endParaRPr>
          </a:p>
        </p:txBody>
      </p:sp>
      <p:sp>
        <p:nvSpPr>
          <p:cNvPr id="89" name="Rectangle 7"/>
          <p:cNvSpPr>
            <a:spLocks noChangeArrowheads="1"/>
          </p:cNvSpPr>
          <p:nvPr/>
        </p:nvSpPr>
        <p:spPr bwMode="auto">
          <a:xfrm>
            <a:off x="5099626" y="1590821"/>
            <a:ext cx="5421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latin typeface="Bookman Old Style" pitchFamily="18" charset="0"/>
              </a:rPr>
              <a:t>F</a:t>
            </a:r>
            <a:r>
              <a:rPr lang="en-US" altLang="ja-JP" baseline="-25000" dirty="0">
                <a:latin typeface="+mn-lt"/>
              </a:rPr>
              <a:t>2</a:t>
            </a:r>
            <a:endParaRPr lang="en-US" altLang="ja-JP" b="1" i="1" dirty="0">
              <a:latin typeface="Bookman Old Style" pitchFamily="18" charset="0"/>
            </a:endParaRPr>
          </a:p>
        </p:txBody>
      </p:sp>
      <p:sp>
        <p:nvSpPr>
          <p:cNvPr id="90" name="Rectangle 7"/>
          <p:cNvSpPr>
            <a:spLocks noChangeArrowheads="1"/>
          </p:cNvSpPr>
          <p:nvPr/>
        </p:nvSpPr>
        <p:spPr bwMode="auto">
          <a:xfrm>
            <a:off x="4996595" y="933999"/>
            <a:ext cx="5421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latin typeface="Bookman Old Style" pitchFamily="18" charset="0"/>
              </a:rPr>
              <a:t>F</a:t>
            </a:r>
            <a:r>
              <a:rPr lang="en-US" altLang="ja-JP" baseline="-25000" dirty="0">
                <a:latin typeface="+mn-lt"/>
              </a:rPr>
              <a:t>3</a:t>
            </a:r>
            <a:endParaRPr lang="en-US" altLang="ja-JP" b="1" i="1" dirty="0">
              <a:latin typeface="Bookman Old Style" pitchFamily="18" charset="0"/>
            </a:endParaRPr>
          </a:p>
        </p:txBody>
      </p:sp>
      <p:sp>
        <p:nvSpPr>
          <p:cNvPr id="91" name="Rectangle 7"/>
          <p:cNvSpPr>
            <a:spLocks noChangeArrowheads="1"/>
          </p:cNvSpPr>
          <p:nvPr/>
        </p:nvSpPr>
        <p:spPr bwMode="auto">
          <a:xfrm>
            <a:off x="4481440" y="1899914"/>
            <a:ext cx="5421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latin typeface="Bookman Old Style" pitchFamily="18" charset="0"/>
              </a:rPr>
              <a:t>F</a:t>
            </a:r>
            <a:r>
              <a:rPr lang="en-US" altLang="ja-JP" baseline="-25000" dirty="0">
                <a:latin typeface="+mn-lt"/>
              </a:rPr>
              <a:t>4</a:t>
            </a:r>
            <a:endParaRPr lang="en-US" altLang="ja-JP" b="1" i="1" dirty="0">
              <a:latin typeface="Bookman Old Style" pitchFamily="18" charset="0"/>
            </a:endParaRPr>
          </a:p>
        </p:txBody>
      </p:sp>
      <p:sp>
        <p:nvSpPr>
          <p:cNvPr id="92" name="Rectangle 7"/>
          <p:cNvSpPr>
            <a:spLocks noChangeArrowheads="1"/>
          </p:cNvSpPr>
          <p:nvPr/>
        </p:nvSpPr>
        <p:spPr bwMode="auto">
          <a:xfrm>
            <a:off x="7971613" y="715057"/>
            <a:ext cx="5421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latin typeface="Bookman Old Style" pitchFamily="18" charset="0"/>
              </a:rPr>
              <a:t>F</a:t>
            </a:r>
            <a:r>
              <a:rPr lang="en-US" altLang="ja-JP" baseline="-25000" dirty="0">
                <a:latin typeface="+mn-lt"/>
              </a:rPr>
              <a:t>1</a:t>
            </a:r>
            <a:endParaRPr lang="en-US" altLang="ja-JP" b="1" i="1" dirty="0">
              <a:latin typeface="Bookman Old Style" pitchFamily="18" charset="0"/>
            </a:endParaRPr>
          </a:p>
        </p:txBody>
      </p:sp>
      <p:sp>
        <p:nvSpPr>
          <p:cNvPr id="93" name="Rectangle 7"/>
          <p:cNvSpPr>
            <a:spLocks noChangeArrowheads="1"/>
          </p:cNvSpPr>
          <p:nvPr/>
        </p:nvSpPr>
        <p:spPr bwMode="auto">
          <a:xfrm>
            <a:off x="6683726" y="637784"/>
            <a:ext cx="5421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latin typeface="Bookman Old Style" pitchFamily="18" charset="0"/>
              </a:rPr>
              <a:t>F</a:t>
            </a:r>
            <a:r>
              <a:rPr lang="en-US" altLang="ja-JP" baseline="-25000" dirty="0">
                <a:latin typeface="+mn-lt"/>
              </a:rPr>
              <a:t>2</a:t>
            </a:r>
            <a:endParaRPr lang="en-US" altLang="ja-JP" b="1" i="1" dirty="0">
              <a:latin typeface="Bookman Old Style" pitchFamily="18" charset="0"/>
            </a:endParaRPr>
          </a:p>
        </p:txBody>
      </p:sp>
      <p:sp>
        <p:nvSpPr>
          <p:cNvPr id="94" name="Rectangle 7"/>
          <p:cNvSpPr>
            <a:spLocks noChangeArrowheads="1"/>
          </p:cNvSpPr>
          <p:nvPr/>
        </p:nvSpPr>
        <p:spPr bwMode="auto">
          <a:xfrm>
            <a:off x="7250397" y="1230213"/>
            <a:ext cx="5421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latin typeface="Bookman Old Style" pitchFamily="18" charset="0"/>
              </a:rPr>
              <a:t>F</a:t>
            </a:r>
            <a:r>
              <a:rPr lang="en-US" altLang="ja-JP" baseline="-25000" dirty="0">
                <a:latin typeface="+mn-lt"/>
              </a:rPr>
              <a:t>3</a:t>
            </a:r>
            <a:endParaRPr lang="en-US" altLang="ja-JP" b="1" i="1" dirty="0">
              <a:latin typeface="Bookman Old Style" pitchFamily="18" charset="0"/>
            </a:endParaRPr>
          </a:p>
        </p:txBody>
      </p:sp>
      <p:sp>
        <p:nvSpPr>
          <p:cNvPr id="96" name="Rectangle 7"/>
          <p:cNvSpPr>
            <a:spLocks noChangeArrowheads="1"/>
          </p:cNvSpPr>
          <p:nvPr/>
        </p:nvSpPr>
        <p:spPr bwMode="auto">
          <a:xfrm>
            <a:off x="7018577" y="187023"/>
            <a:ext cx="5421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latin typeface="Bookman Old Style" pitchFamily="18" charset="0"/>
              </a:rPr>
              <a:t>F</a:t>
            </a:r>
            <a:r>
              <a:rPr lang="en-US" altLang="ja-JP" baseline="-25000" dirty="0">
                <a:latin typeface="+mn-lt"/>
              </a:rPr>
              <a:t>4</a:t>
            </a:r>
            <a:endParaRPr lang="en-US" altLang="ja-JP" b="1" i="1" dirty="0">
              <a:latin typeface="Bookman Old Style" pitchFamily="18" charset="0"/>
            </a:endParaRPr>
          </a:p>
        </p:txBody>
      </p:sp>
      <p:sp>
        <p:nvSpPr>
          <p:cNvPr id="97" name="Rectangle 7"/>
          <p:cNvSpPr>
            <a:spLocks noChangeArrowheads="1"/>
          </p:cNvSpPr>
          <p:nvPr/>
        </p:nvSpPr>
        <p:spPr bwMode="auto">
          <a:xfrm>
            <a:off x="7546611" y="418843"/>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chemeClr val="accent2"/>
                </a:solidFill>
                <a:latin typeface="Bookman Old Style" pitchFamily="18" charset="0"/>
              </a:rPr>
              <a:t>F</a:t>
            </a:r>
          </a:p>
        </p:txBody>
      </p:sp>
      <p:sp>
        <p:nvSpPr>
          <p:cNvPr id="98" name="Rectangle 7"/>
          <p:cNvSpPr>
            <a:spLocks noChangeArrowheads="1"/>
          </p:cNvSpPr>
          <p:nvPr/>
        </p:nvSpPr>
        <p:spPr bwMode="auto">
          <a:xfrm>
            <a:off x="5962510" y="1861277"/>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chemeClr val="accent2"/>
                </a:solidFill>
                <a:latin typeface="Bookman Old Style" pitchFamily="18" charset="0"/>
              </a:rPr>
              <a:t>F</a:t>
            </a:r>
          </a:p>
        </p:txBody>
      </p:sp>
      <p:sp>
        <p:nvSpPr>
          <p:cNvPr id="100" name="Line 20"/>
          <p:cNvSpPr>
            <a:spLocks noChangeShapeType="1"/>
          </p:cNvSpPr>
          <p:nvPr/>
        </p:nvSpPr>
        <p:spPr bwMode="auto">
          <a:xfrm flipV="1">
            <a:off x="5255881" y="1523567"/>
            <a:ext cx="334962" cy="0"/>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kumimoji="0" lang="ja-JP" altLang="en-US">
              <a:solidFill>
                <a:srgbClr val="000000"/>
              </a:solidFill>
            </a:endParaRPr>
          </a:p>
        </p:txBody>
      </p:sp>
      <p:sp>
        <p:nvSpPr>
          <p:cNvPr id="101" name="Rectangle 7"/>
          <p:cNvSpPr>
            <a:spLocks noChangeArrowheads="1"/>
          </p:cNvSpPr>
          <p:nvPr/>
        </p:nvSpPr>
        <p:spPr bwMode="auto">
          <a:xfrm>
            <a:off x="5485992" y="1243091"/>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chemeClr val="accent2"/>
                </a:solidFill>
                <a:latin typeface="Bookman Old Style" pitchFamily="18" charset="0"/>
              </a:rPr>
              <a:t>F</a:t>
            </a:r>
          </a:p>
        </p:txBody>
      </p:sp>
      <p:sp>
        <p:nvSpPr>
          <p:cNvPr id="7" name="正方形/長方形 6"/>
          <p:cNvSpPr/>
          <p:nvPr/>
        </p:nvSpPr>
        <p:spPr>
          <a:xfrm>
            <a:off x="7786579" y="228727"/>
            <a:ext cx="800219" cy="461665"/>
          </a:xfrm>
          <a:prstGeom prst="rect">
            <a:avLst/>
          </a:prstGeom>
        </p:spPr>
        <p:txBody>
          <a:bodyPr wrap="none">
            <a:spAutoFit/>
          </a:bodyPr>
          <a:lstStyle/>
          <a:p>
            <a:r>
              <a:rPr lang="ja-JP" altLang="en-US" sz="2400" dirty="0">
                <a:solidFill>
                  <a:schemeClr val="accent2"/>
                </a:solidFill>
                <a:latin typeface="Bookman Old Style" pitchFamily="18" charset="0"/>
              </a:rPr>
              <a:t>合力</a:t>
            </a:r>
            <a:endParaRPr lang="ja-JP" altLang="en-US" sz="2400" dirty="0">
              <a:solidFill>
                <a:schemeClr val="accent2"/>
              </a:solidFill>
            </a:endParaRPr>
          </a:p>
        </p:txBody>
      </p:sp>
      <p:sp>
        <p:nvSpPr>
          <p:cNvPr id="103" name="正方形/長方形 102"/>
          <p:cNvSpPr/>
          <p:nvPr/>
        </p:nvSpPr>
        <p:spPr>
          <a:xfrm>
            <a:off x="5777475" y="1246158"/>
            <a:ext cx="800219" cy="461665"/>
          </a:xfrm>
          <a:prstGeom prst="rect">
            <a:avLst/>
          </a:prstGeom>
        </p:spPr>
        <p:txBody>
          <a:bodyPr wrap="none">
            <a:spAutoFit/>
          </a:bodyPr>
          <a:lstStyle/>
          <a:p>
            <a:r>
              <a:rPr lang="ja-JP" altLang="en-US" sz="2400" dirty="0">
                <a:solidFill>
                  <a:schemeClr val="accent2"/>
                </a:solidFill>
                <a:latin typeface="Bookman Old Style" pitchFamily="18" charset="0"/>
              </a:rPr>
              <a:t>合力</a:t>
            </a:r>
            <a:endParaRPr lang="ja-JP" altLang="en-US" sz="2400" dirty="0">
              <a:solidFill>
                <a:schemeClr val="accent2"/>
              </a:solidFill>
            </a:endParaRPr>
          </a:p>
        </p:txBody>
      </p:sp>
      <p:sp>
        <p:nvSpPr>
          <p:cNvPr id="104" name="Rectangle 7"/>
          <p:cNvSpPr>
            <a:spLocks noChangeArrowheads="1"/>
          </p:cNvSpPr>
          <p:nvPr/>
        </p:nvSpPr>
        <p:spPr bwMode="auto">
          <a:xfrm>
            <a:off x="6348874" y="1861276"/>
            <a:ext cx="23830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dirty="0">
                <a:latin typeface="Symbol" panose="05050102010706020507" pitchFamily="18" charset="2"/>
              </a:rPr>
              <a:t>=</a:t>
            </a:r>
            <a:r>
              <a:rPr lang="en-US" altLang="ja-JP" b="1" i="1" dirty="0">
                <a:latin typeface="Bookman Old Style" pitchFamily="18" charset="0"/>
              </a:rPr>
              <a:t>F</a:t>
            </a:r>
            <a:r>
              <a:rPr lang="en-US" altLang="ja-JP" baseline="-25000" dirty="0">
                <a:latin typeface="+mn-lt"/>
              </a:rPr>
              <a:t>1</a:t>
            </a:r>
            <a:r>
              <a:rPr lang="en-US" altLang="ja-JP" b="1" dirty="0">
                <a:latin typeface="Symbol" panose="05050102010706020507" pitchFamily="18" charset="2"/>
              </a:rPr>
              <a:t>+</a:t>
            </a:r>
            <a:r>
              <a:rPr lang="en-US" altLang="ja-JP" b="1" i="1" dirty="0">
                <a:latin typeface="Bookman Old Style" pitchFamily="18" charset="0"/>
              </a:rPr>
              <a:t>F</a:t>
            </a:r>
            <a:r>
              <a:rPr lang="en-US" altLang="ja-JP" baseline="-25000" dirty="0">
                <a:latin typeface="+mn-lt"/>
              </a:rPr>
              <a:t>2</a:t>
            </a:r>
            <a:r>
              <a:rPr lang="en-US" altLang="ja-JP" b="1" dirty="0">
                <a:latin typeface="Symbol" panose="05050102010706020507" pitchFamily="18" charset="2"/>
              </a:rPr>
              <a:t>+</a:t>
            </a:r>
            <a:r>
              <a:rPr lang="en-US" altLang="ja-JP" b="1" i="1" dirty="0">
                <a:latin typeface="Bookman Old Style" pitchFamily="18" charset="0"/>
              </a:rPr>
              <a:t>F</a:t>
            </a:r>
            <a:r>
              <a:rPr lang="en-US" altLang="ja-JP" baseline="-25000" dirty="0">
                <a:latin typeface="+mn-lt"/>
              </a:rPr>
              <a:t>3</a:t>
            </a:r>
            <a:r>
              <a:rPr lang="en-US" altLang="ja-JP" b="1" dirty="0">
                <a:latin typeface="Symbol" panose="05050102010706020507" pitchFamily="18" charset="2"/>
              </a:rPr>
              <a:t>+</a:t>
            </a:r>
            <a:r>
              <a:rPr lang="en-US" altLang="ja-JP" b="1" i="1" dirty="0">
                <a:latin typeface="Bookman Old Style" pitchFamily="18" charset="0"/>
              </a:rPr>
              <a:t>F</a:t>
            </a:r>
            <a:r>
              <a:rPr lang="en-US" altLang="ja-JP" baseline="-25000" dirty="0">
                <a:latin typeface="+mn-lt"/>
              </a:rPr>
              <a:t>4</a:t>
            </a:r>
            <a:endParaRPr lang="en-US" altLang="ja-JP" b="1" i="1" dirty="0">
              <a:latin typeface="Bookman Old Style" pitchFamily="18" charset="0"/>
            </a:endParaRPr>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3244709457"/>
              </p:ext>
            </p:extLst>
          </p:nvPr>
        </p:nvGraphicFramePr>
        <p:xfrm>
          <a:off x="2128294" y="5343655"/>
          <a:ext cx="3082533" cy="545371"/>
        </p:xfrm>
        <a:graphic>
          <a:graphicData uri="http://schemas.openxmlformats.org/presentationml/2006/ole">
            <mc:AlternateContent xmlns:mc="http://schemas.openxmlformats.org/markup-compatibility/2006">
              <mc:Choice xmlns:v="urn:schemas-microsoft-com:vml" Requires="v">
                <p:oleObj spid="_x0000_s205893" name="数式" r:id="rId3" imgW="1307880" imgH="228600" progId="Equation.3">
                  <p:embed/>
                </p:oleObj>
              </mc:Choice>
              <mc:Fallback>
                <p:oleObj name="数式" r:id="rId3" imgW="1307880" imgH="228600" progId="Equation.3">
                  <p:embed/>
                  <p:pic>
                    <p:nvPicPr>
                      <p:cNvPr id="0" name=""/>
                      <p:cNvPicPr>
                        <a:picLocks noChangeAspect="1" noChangeArrowheads="1"/>
                      </p:cNvPicPr>
                      <p:nvPr/>
                    </p:nvPicPr>
                    <p:blipFill>
                      <a:blip r:embed="rId4"/>
                      <a:srcRect/>
                      <a:stretch>
                        <a:fillRect/>
                      </a:stretch>
                    </p:blipFill>
                    <p:spPr bwMode="auto">
                      <a:xfrm>
                        <a:off x="2128294" y="5343655"/>
                        <a:ext cx="3082533" cy="545371"/>
                      </a:xfrm>
                      <a:prstGeom prst="rect">
                        <a:avLst/>
                      </a:prstGeom>
                      <a:noFill/>
                      <a:ln>
                        <a:noFill/>
                      </a:ln>
                    </p:spPr>
                  </p:pic>
                </p:oleObj>
              </mc:Fallback>
            </mc:AlternateContent>
          </a:graphicData>
        </a:graphic>
      </p:graphicFrame>
      <p:sp>
        <p:nvSpPr>
          <p:cNvPr id="108" name="正方形/長方形 107"/>
          <p:cNvSpPr/>
          <p:nvPr/>
        </p:nvSpPr>
        <p:spPr>
          <a:xfrm>
            <a:off x="5506842" y="5376924"/>
            <a:ext cx="902811" cy="523220"/>
          </a:xfrm>
          <a:prstGeom prst="rect">
            <a:avLst/>
          </a:prstGeom>
        </p:spPr>
        <p:txBody>
          <a:bodyPr wrap="none">
            <a:spAutoFit/>
          </a:bodyPr>
          <a:lstStyle/>
          <a:p>
            <a:r>
              <a:rPr lang="ja-JP" altLang="en-US" dirty="0">
                <a:latin typeface="Bookman Old Style" pitchFamily="18" charset="0"/>
              </a:rPr>
              <a:t>合力</a:t>
            </a:r>
            <a:endParaRPr lang="ja-JP" altLang="en-US" dirty="0"/>
          </a:p>
        </p:txBody>
      </p:sp>
      <p:sp>
        <p:nvSpPr>
          <p:cNvPr id="121" name="Rectangle 9"/>
          <p:cNvSpPr>
            <a:spLocks noChangeArrowheads="1"/>
          </p:cNvSpPr>
          <p:nvPr/>
        </p:nvSpPr>
        <p:spPr bwMode="auto">
          <a:xfrm>
            <a:off x="1" y="5817715"/>
            <a:ext cx="19665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力の単位　　　　</a:t>
            </a:r>
          </a:p>
        </p:txBody>
      </p:sp>
      <p:sp>
        <p:nvSpPr>
          <p:cNvPr id="122" name="正方形/長方形 121"/>
          <p:cNvSpPr/>
          <p:nvPr/>
        </p:nvSpPr>
        <p:spPr>
          <a:xfrm>
            <a:off x="1665962" y="6334780"/>
            <a:ext cx="7478038" cy="523220"/>
          </a:xfrm>
          <a:prstGeom prst="rect">
            <a:avLst/>
          </a:prstGeom>
        </p:spPr>
        <p:txBody>
          <a:bodyPr wrap="square">
            <a:spAutoFit/>
          </a:bodyPr>
          <a:lstStyle/>
          <a:p>
            <a:pPr lvl="0"/>
            <a:r>
              <a:rPr lang="en-US" altLang="ja-JP" dirty="0" err="1">
                <a:solidFill>
                  <a:srgbClr val="000000"/>
                </a:solidFill>
              </a:rPr>
              <a:t>kgw</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err="1">
                <a:solidFill>
                  <a:srgbClr val="000000"/>
                </a:solidFill>
              </a:rPr>
              <a:t>kgf</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rPr>
              <a:t>9.8N</a:t>
            </a:r>
            <a:r>
              <a:rPr lang="ja-JP" altLang="en-US" dirty="0">
                <a:solidFill>
                  <a:srgbClr val="000000"/>
                </a:solidFill>
              </a:rPr>
              <a:t>　地表付近で</a:t>
            </a:r>
            <a:r>
              <a:rPr lang="en-US" altLang="ja-JP" dirty="0">
                <a:solidFill>
                  <a:srgbClr val="000000"/>
                </a:solidFill>
              </a:rPr>
              <a:t>1kg</a:t>
            </a:r>
            <a:r>
              <a:rPr lang="ja-JP" altLang="en-US" dirty="0">
                <a:solidFill>
                  <a:srgbClr val="000000"/>
                </a:solidFill>
              </a:rPr>
              <a:t>が受ける重力</a:t>
            </a:r>
          </a:p>
        </p:txBody>
      </p:sp>
      <p:sp>
        <p:nvSpPr>
          <p:cNvPr id="123" name="正方形/長方形 122"/>
          <p:cNvSpPr/>
          <p:nvPr/>
        </p:nvSpPr>
        <p:spPr>
          <a:xfrm>
            <a:off x="2707165" y="5846265"/>
            <a:ext cx="3443114" cy="523220"/>
          </a:xfrm>
          <a:prstGeom prst="rect">
            <a:avLst/>
          </a:prstGeom>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rPr>
              <a:t>N(</a:t>
            </a:r>
            <a:r>
              <a:rPr lang="ja-JP" altLang="en-US" dirty="0">
                <a:solidFill>
                  <a:srgbClr val="000000"/>
                </a:solidFill>
              </a:rPr>
              <a:t>ニュートン</a:t>
            </a:r>
            <a:r>
              <a:rPr lang="en-US" altLang="ja-JP" dirty="0">
                <a:solidFill>
                  <a:srgbClr val="000000"/>
                </a:solidFill>
              </a:rPr>
              <a:t>)</a:t>
            </a:r>
            <a:endParaRPr lang="ja-JP" altLang="en-US" dirty="0"/>
          </a:p>
        </p:txBody>
      </p:sp>
      <p:sp>
        <p:nvSpPr>
          <p:cNvPr id="124" name="正方形/長方形 123"/>
          <p:cNvSpPr/>
          <p:nvPr/>
        </p:nvSpPr>
        <p:spPr>
          <a:xfrm>
            <a:off x="1679801" y="5839632"/>
            <a:ext cx="1181734" cy="523220"/>
          </a:xfrm>
          <a:prstGeom prst="rect">
            <a:avLst/>
          </a:prstGeom>
        </p:spPr>
        <p:txBody>
          <a:bodyPr wrap="none">
            <a:spAutoFit/>
          </a:bodyPr>
          <a:lstStyle/>
          <a:p>
            <a:r>
              <a:rPr lang="en-US" altLang="ja-JP" dirty="0" err="1">
                <a:solidFill>
                  <a:srgbClr val="000000"/>
                </a:solidFill>
              </a:rPr>
              <a:t>kgm</a:t>
            </a:r>
            <a:r>
              <a:rPr lang="en-US" altLang="ja-JP" dirty="0">
                <a:solidFill>
                  <a:srgbClr val="000000"/>
                </a:solidFill>
              </a:rPr>
              <a:t>/s</a:t>
            </a:r>
            <a:r>
              <a:rPr lang="en-US" altLang="ja-JP" baseline="30000" dirty="0">
                <a:solidFill>
                  <a:srgbClr val="000000"/>
                </a:solidFill>
              </a:rPr>
              <a:t>2</a:t>
            </a:r>
            <a:endParaRPr lang="ja-JP" altLang="en-US" dirty="0"/>
          </a:p>
        </p:txBody>
      </p:sp>
    </p:spTree>
    <p:extLst>
      <p:ext uri="{BB962C8B-B14F-4D97-AF65-F5344CB8AC3E}">
        <p14:creationId xmlns:p14="http://schemas.microsoft.com/office/powerpoint/2010/main" val="481980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3"/>
                                        </p:tgtEl>
                                        <p:attrNameLst>
                                          <p:attrName>style.visibility</p:attrName>
                                        </p:attrNameLst>
                                      </p:cBhvr>
                                      <p:to>
                                        <p:strVal val="visible"/>
                                      </p:to>
                                    </p:set>
                                  </p:childTnLst>
                                </p:cTn>
                              </p:par>
                              <p:par>
                                <p:cTn id="25" presetID="42" presetClass="path" presetSubtype="0" fill="remove" grpId="1" nodeType="withEffect">
                                  <p:stCondLst>
                                    <p:cond delay="0"/>
                                  </p:stCondLst>
                                  <p:childTnLst>
                                    <p:animMotion origin="layout" path="M -0.3599 0.00579 L 4.16667E-6 -4.48659E-6 " pathEditMode="relative" rAng="0" ptsTypes="AA">
                                      <p:cBhvr>
                                        <p:cTn id="26" dur="500" fill="hold"/>
                                        <p:tgtEl>
                                          <p:spTgt spid="73"/>
                                        </p:tgtEl>
                                        <p:attrNameLst>
                                          <p:attrName>ppt_x</p:attrName>
                                          <p:attrName>ppt_y</p:attrName>
                                        </p:attrNameLst>
                                      </p:cBhvr>
                                      <p:rCtr x="17986" y="-301"/>
                                    </p:animMotion>
                                  </p:childTnLst>
                                </p:cTn>
                              </p:par>
                            </p:childTnLst>
                          </p:cTn>
                        </p:par>
                        <p:par>
                          <p:cTn id="27" fill="hold">
                            <p:stCondLst>
                              <p:cond delay="500"/>
                            </p:stCondLst>
                            <p:childTnLst>
                              <p:par>
                                <p:cTn id="28" presetID="1" presetClass="entr" presetSubtype="0" fill="hold" grpId="0" nodeType="afterEffect">
                                  <p:stCondLst>
                                    <p:cond delay="0"/>
                                  </p:stCondLst>
                                  <p:childTnLst>
                                    <p:set>
                                      <p:cBhvr>
                                        <p:cTn id="29" dur="1" fill="hold">
                                          <p:stCondLst>
                                            <p:cond delay="0"/>
                                          </p:stCondLst>
                                        </p:cTn>
                                        <p:tgtEl>
                                          <p:spTgt spid="9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75"/>
                                        </p:tgtEl>
                                        <p:attrNameLst>
                                          <p:attrName>style.visibility</p:attrName>
                                        </p:attrNameLst>
                                      </p:cBhvr>
                                      <p:to>
                                        <p:strVal val="visible"/>
                                      </p:to>
                                    </p:set>
                                  </p:childTnLst>
                                </p:cTn>
                              </p:par>
                              <p:par>
                                <p:cTn id="34" presetID="42" presetClass="path" presetSubtype="0" fill="remove" grpId="1" nodeType="withEffect">
                                  <p:stCondLst>
                                    <p:cond delay="0"/>
                                  </p:stCondLst>
                                  <p:childTnLst>
                                    <p:animMotion origin="layout" path="M -0.24861 0.118 L 3.61111E-6 4.76631E-6 " pathEditMode="relative" rAng="0" ptsTypes="AA">
                                      <p:cBhvr>
                                        <p:cTn id="35" dur="500" fill="hold"/>
                                        <p:tgtEl>
                                          <p:spTgt spid="75"/>
                                        </p:tgtEl>
                                        <p:attrNameLst>
                                          <p:attrName>ppt_x</p:attrName>
                                          <p:attrName>ppt_y</p:attrName>
                                        </p:attrNameLst>
                                      </p:cBhvr>
                                      <p:rCtr x="12431" y="-5900"/>
                                    </p:animMotion>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0"/>
                                          </p:stCondLst>
                                        </p:cTn>
                                        <p:tgtEl>
                                          <p:spTgt spid="9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6"/>
                                        </p:tgtEl>
                                        <p:attrNameLst>
                                          <p:attrName>style.visibility</p:attrName>
                                        </p:attrNameLst>
                                      </p:cBhvr>
                                      <p:to>
                                        <p:strVal val="visible"/>
                                      </p:to>
                                    </p:set>
                                  </p:childTnLst>
                                </p:cTn>
                              </p:par>
                              <p:par>
                                <p:cTn id="43" presetID="42" presetClass="path" presetSubtype="0" fill="remove" grpId="1" nodeType="withEffect">
                                  <p:stCondLst>
                                    <p:cond delay="0"/>
                                  </p:stCondLst>
                                  <p:childTnLst>
                                    <p:animMotion origin="layout" path="M -0.27691 0.03679 L -3.33333E-6 3.3503E-6 " pathEditMode="relative" rAng="0" ptsTypes="AA">
                                      <p:cBhvr>
                                        <p:cTn id="44" dur="500" fill="hold"/>
                                        <p:tgtEl>
                                          <p:spTgt spid="76"/>
                                        </p:tgtEl>
                                        <p:attrNameLst>
                                          <p:attrName>ppt_x</p:attrName>
                                          <p:attrName>ppt_y</p:attrName>
                                        </p:attrNameLst>
                                      </p:cBhvr>
                                      <p:rCtr x="13837" y="-1851"/>
                                    </p:animMotion>
                                  </p:childTnLst>
                                </p:cTn>
                              </p:par>
                            </p:childTnLst>
                          </p:cTn>
                        </p:par>
                        <p:par>
                          <p:cTn id="45" fill="hold">
                            <p:stCondLst>
                              <p:cond delay="500"/>
                            </p:stCondLst>
                            <p:childTnLst>
                              <p:par>
                                <p:cTn id="46" presetID="1" presetClass="entr" presetSubtype="0" fill="hold" grpId="0" nodeType="afterEffect">
                                  <p:stCondLst>
                                    <p:cond delay="0"/>
                                  </p:stCondLst>
                                  <p:childTnLst>
                                    <p:set>
                                      <p:cBhvr>
                                        <p:cTn id="47" dur="1" fill="hold">
                                          <p:stCondLst>
                                            <p:cond delay="0"/>
                                          </p:stCondLst>
                                        </p:cTn>
                                        <p:tgtEl>
                                          <p:spTgt spid="9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77"/>
                                        </p:tgtEl>
                                        <p:attrNameLst>
                                          <p:attrName>style.visibility</p:attrName>
                                        </p:attrNameLst>
                                      </p:cBhvr>
                                      <p:to>
                                        <p:strVal val="visible"/>
                                      </p:to>
                                    </p:set>
                                  </p:childTnLst>
                                </p:cTn>
                              </p:par>
                              <p:par>
                                <p:cTn id="52" presetID="42" presetClass="path" presetSubtype="0" fill="remove" grpId="1" nodeType="withEffect">
                                  <p:stCondLst>
                                    <p:cond delay="0"/>
                                  </p:stCondLst>
                                  <p:childTnLst>
                                    <p:animMotion origin="layout" path="M -0.27691 0.18857 L -3.33333E-6 3.05414E-6 " pathEditMode="relative" rAng="0" ptsTypes="AA">
                                      <p:cBhvr>
                                        <p:cTn id="53" dur="500" fill="hold"/>
                                        <p:tgtEl>
                                          <p:spTgt spid="77"/>
                                        </p:tgtEl>
                                        <p:attrNameLst>
                                          <p:attrName>ppt_x</p:attrName>
                                          <p:attrName>ppt_y</p:attrName>
                                        </p:attrNameLst>
                                      </p:cBhvr>
                                      <p:rCtr x="13837" y="-9440"/>
                                    </p:animMotion>
                                  </p:childTnLst>
                                </p:cTn>
                              </p:par>
                            </p:childTnLst>
                          </p:cTn>
                        </p:par>
                        <p:par>
                          <p:cTn id="54" fill="hold">
                            <p:stCondLst>
                              <p:cond delay="500"/>
                            </p:stCondLst>
                            <p:childTnLst>
                              <p:par>
                                <p:cTn id="55" presetID="1" presetClass="entr" presetSubtype="0" fill="hold" grpId="0" nodeType="afterEffect">
                                  <p:stCondLst>
                                    <p:cond delay="0"/>
                                  </p:stCondLst>
                                  <p:childTnLst>
                                    <p:set>
                                      <p:cBhvr>
                                        <p:cTn id="56" dur="1" fill="hold">
                                          <p:stCondLst>
                                            <p:cond delay="0"/>
                                          </p:stCondLst>
                                        </p:cTn>
                                        <p:tgtEl>
                                          <p:spTgt spid="9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9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00"/>
                                        </p:tgtEl>
                                        <p:attrNameLst>
                                          <p:attrName>style.visibility</p:attrName>
                                        </p:attrNameLst>
                                      </p:cBhvr>
                                      <p:to>
                                        <p:strVal val="visible"/>
                                      </p:to>
                                    </p:set>
                                  </p:childTnLst>
                                </p:cTn>
                              </p:par>
                              <p:par>
                                <p:cTn id="75" presetID="42" presetClass="path" presetSubtype="0" fill="remove" grpId="1" nodeType="withEffect">
                                  <p:stCondLst>
                                    <p:cond delay="0"/>
                                  </p:stCondLst>
                                  <p:childTnLst>
                                    <p:animMotion origin="layout" path="M 0.24375 -0.08028 L -3.05556E-6 -3.13281E-6 " pathEditMode="relative" rAng="0" ptsTypes="AA">
                                      <p:cBhvr>
                                        <p:cTn id="76" dur="500" fill="hold"/>
                                        <p:tgtEl>
                                          <p:spTgt spid="100"/>
                                        </p:tgtEl>
                                        <p:attrNameLst>
                                          <p:attrName>ppt_x</p:attrName>
                                          <p:attrName>ppt_y</p:attrName>
                                        </p:attrNameLst>
                                      </p:cBhvr>
                                      <p:rCtr x="-12188" y="4003"/>
                                    </p:animMotion>
                                  </p:childTnLst>
                                </p:cTn>
                              </p:par>
                            </p:childTnLst>
                          </p:cTn>
                        </p:par>
                        <p:par>
                          <p:cTn id="77" fill="hold">
                            <p:stCondLst>
                              <p:cond delay="500"/>
                            </p:stCondLst>
                            <p:childTnLst>
                              <p:par>
                                <p:cTn id="78" presetID="1" presetClass="entr" presetSubtype="0" fill="hold" grpId="0" nodeType="afterEffect">
                                  <p:stCondLst>
                                    <p:cond delay="0"/>
                                  </p:stCondLst>
                                  <p:childTnLst>
                                    <p:set>
                                      <p:cBhvr>
                                        <p:cTn id="79" dur="1" fill="hold">
                                          <p:stCondLst>
                                            <p:cond delay="0"/>
                                          </p:stCondLst>
                                        </p:cTn>
                                        <p:tgtEl>
                                          <p:spTgt spid="103"/>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101"/>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nodeType="clickEffect">
                                  <p:stCondLst>
                                    <p:cond delay="0"/>
                                  </p:stCondLst>
                                  <p:childTnLst>
                                    <p:set>
                                      <p:cBhvr>
                                        <p:cTn id="85" dur="1" fill="hold">
                                          <p:stCondLst>
                                            <p:cond delay="0"/>
                                          </p:stCondLst>
                                        </p:cTn>
                                        <p:tgtEl>
                                          <p:spTgt spid="8"/>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108"/>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121"/>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124"/>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123"/>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2" grpId="0" animBg="1"/>
      <p:bldP spid="73" grpId="0" animBg="1"/>
      <p:bldP spid="73" grpId="1" animBg="1"/>
      <p:bldP spid="75" grpId="0" animBg="1"/>
      <p:bldP spid="75" grpId="1" animBg="1"/>
      <p:bldP spid="76" grpId="0" animBg="1"/>
      <p:bldP spid="76" grpId="1" animBg="1"/>
      <p:bldP spid="77" grpId="0" animBg="1"/>
      <p:bldP spid="77" grpId="1" animBg="1"/>
      <p:bldP spid="78" grpId="0" animBg="1"/>
      <p:bldP spid="88" grpId="0"/>
      <p:bldP spid="89" grpId="0"/>
      <p:bldP spid="90" grpId="0"/>
      <p:bldP spid="91" grpId="0"/>
      <p:bldP spid="92" grpId="0"/>
      <p:bldP spid="93" grpId="0"/>
      <p:bldP spid="94" grpId="0"/>
      <p:bldP spid="96" grpId="0"/>
      <p:bldP spid="97" grpId="0"/>
      <p:bldP spid="98" grpId="0"/>
      <p:bldP spid="100" grpId="0" animBg="1"/>
      <p:bldP spid="100" grpId="1" animBg="1"/>
      <p:bldP spid="101" grpId="0"/>
      <p:bldP spid="7" grpId="0"/>
      <p:bldP spid="103" grpId="0"/>
      <p:bldP spid="104" grpId="0"/>
      <p:bldP spid="108" grpId="0"/>
      <p:bldP spid="121" grpId="0"/>
      <p:bldP spid="122" grpId="0"/>
      <p:bldP spid="123" grpId="0"/>
      <p:bldP spid="1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3" name="Rectangle 5"/>
          <p:cNvSpPr>
            <a:spLocks noChangeArrowheads="1"/>
          </p:cNvSpPr>
          <p:nvPr/>
        </p:nvSpPr>
        <p:spPr bwMode="auto">
          <a:xfrm>
            <a:off x="0" y="2098675"/>
            <a:ext cx="3808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ニュートンの運動の法則</a:t>
            </a:r>
          </a:p>
        </p:txBody>
      </p:sp>
      <p:grpSp>
        <p:nvGrpSpPr>
          <p:cNvPr id="4" name="グループ化 3"/>
          <p:cNvGrpSpPr/>
          <p:nvPr/>
        </p:nvGrpSpPr>
        <p:grpSpPr>
          <a:xfrm>
            <a:off x="130175" y="2657475"/>
            <a:ext cx="8882063" cy="1104900"/>
            <a:chOff x="130175" y="2657475"/>
            <a:chExt cx="8882063" cy="1104900"/>
          </a:xfrm>
        </p:grpSpPr>
        <p:sp>
          <p:nvSpPr>
            <p:cNvPr id="263171" name="Rectangle 3"/>
            <p:cNvSpPr>
              <a:spLocks noChangeArrowheads="1"/>
            </p:cNvSpPr>
            <p:nvPr/>
          </p:nvSpPr>
          <p:spPr bwMode="auto">
            <a:xfrm>
              <a:off x="179388" y="2706688"/>
              <a:ext cx="8459787"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第</a:t>
              </a:r>
              <a:r>
                <a:rPr lang="en-US" altLang="ja-JP">
                  <a:solidFill>
                    <a:srgbClr val="000000"/>
                  </a:solidFill>
                </a:rPr>
                <a:t>1</a:t>
              </a:r>
              <a:r>
                <a:rPr lang="ja-JP" altLang="en-US">
                  <a:solidFill>
                    <a:srgbClr val="000000"/>
                  </a:solidFill>
                </a:rPr>
                <a:t>法則　　　　　　　　　　物体に力が働かなければ</a:t>
              </a:r>
            </a:p>
            <a:p>
              <a:r>
                <a:rPr lang="ja-JP" altLang="en-US">
                  <a:solidFill>
                    <a:srgbClr val="000000"/>
                  </a:solidFill>
                </a:rPr>
                <a:t>　静止または等速度運動をそのまま続ける。</a:t>
              </a:r>
              <a:endParaRPr lang="ja-JP" altLang="en-US" b="1">
                <a:solidFill>
                  <a:srgbClr val="000000"/>
                </a:solidFill>
              </a:endParaRPr>
            </a:p>
          </p:txBody>
        </p:sp>
        <p:sp>
          <p:nvSpPr>
            <p:cNvPr id="263177" name="AutoShape 9"/>
            <p:cNvSpPr>
              <a:spLocks noChangeArrowheads="1"/>
            </p:cNvSpPr>
            <p:nvPr/>
          </p:nvSpPr>
          <p:spPr bwMode="auto">
            <a:xfrm>
              <a:off x="130175" y="2657475"/>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263178" name="Rectangle 10"/>
            <p:cNvSpPr>
              <a:spLocks noChangeArrowheads="1"/>
            </p:cNvSpPr>
            <p:nvPr/>
          </p:nvSpPr>
          <p:spPr bwMode="auto">
            <a:xfrm>
              <a:off x="7596188" y="3138488"/>
              <a:ext cx="11795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a:solidFill>
                    <a:srgbClr val="3333CC"/>
                  </a:solidFill>
                </a:rPr>
                <a:t>慣性</a:t>
              </a:r>
            </a:p>
          </p:txBody>
        </p:sp>
        <p:sp>
          <p:nvSpPr>
            <p:cNvPr id="263198" name="Rectangle 30"/>
            <p:cNvSpPr>
              <a:spLocks noChangeArrowheads="1"/>
            </p:cNvSpPr>
            <p:nvPr/>
          </p:nvSpPr>
          <p:spPr bwMode="auto">
            <a:xfrm>
              <a:off x="1557338" y="2692400"/>
              <a:ext cx="22002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rPr>
                <a:t>(</a:t>
              </a:r>
              <a:r>
                <a:rPr lang="ja-JP" altLang="en-US">
                  <a:solidFill>
                    <a:srgbClr val="3333CC"/>
                  </a:solidFill>
                </a:rPr>
                <a:t>慣性の法則</a:t>
              </a:r>
              <a:r>
                <a:rPr lang="en-US" altLang="ja-JP">
                  <a:solidFill>
                    <a:srgbClr val="000000"/>
                  </a:solidFill>
                </a:rPr>
                <a:t>)</a:t>
              </a:r>
            </a:p>
          </p:txBody>
        </p:sp>
      </p:grpSp>
      <p:sp>
        <p:nvSpPr>
          <p:cNvPr id="263247" name="Rectangle 79"/>
          <p:cNvSpPr>
            <a:spLocks noChangeArrowheads="1"/>
          </p:cNvSpPr>
          <p:nvPr/>
        </p:nvSpPr>
        <p:spPr bwMode="auto">
          <a:xfrm>
            <a:off x="250825" y="4879975"/>
            <a:ext cx="87328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dirty="0">
                <a:solidFill>
                  <a:srgbClr val="FF3399"/>
                </a:solidFill>
                <a:latin typeface="Bookman Old Style" pitchFamily="18" charset="0"/>
              </a:rPr>
              <a:t>注意</a:t>
            </a:r>
            <a:r>
              <a:rPr lang="ja-JP" altLang="en-US" b="1" i="1" dirty="0">
                <a:solidFill>
                  <a:srgbClr val="000000"/>
                </a:solidFill>
                <a:latin typeface="Bookman Old Style" pitchFamily="18" charset="0"/>
              </a:rPr>
              <a:t>　</a:t>
            </a:r>
            <a:r>
              <a:rPr lang="en-US" altLang="ja-JP" b="1" i="1" dirty="0">
                <a:solidFill>
                  <a:srgbClr val="000000"/>
                </a:solidFill>
                <a:latin typeface="Bookman Old Style" pitchFamily="18" charset="0"/>
              </a:rPr>
              <a:t>F</a:t>
            </a:r>
            <a:r>
              <a:rPr lang="ja-JP" altLang="en-US" dirty="0">
                <a:solidFill>
                  <a:srgbClr val="000000"/>
                </a:solidFill>
                <a:latin typeface="Bookman Old Style" pitchFamily="18" charset="0"/>
              </a:rPr>
              <a:t>は</a:t>
            </a:r>
            <a:r>
              <a:rPr lang="ja-JP" altLang="en-US" dirty="0">
                <a:solidFill>
                  <a:srgbClr val="CC00FF"/>
                </a:solidFill>
                <a:latin typeface="Bookman Old Style" pitchFamily="18" charset="0"/>
              </a:rPr>
              <a:t>ひとつの物体が受ける力の総和</a:t>
            </a:r>
            <a:r>
              <a:rPr lang="ja-JP" altLang="en-US" dirty="0">
                <a:solidFill>
                  <a:srgbClr val="000000"/>
                </a:solidFill>
                <a:latin typeface="Bookman Old Style" pitchFamily="18" charset="0"/>
              </a:rPr>
              <a:t> </a:t>
            </a:r>
            <a:r>
              <a:rPr lang="en-US" altLang="ja-JP" dirty="0">
                <a:solidFill>
                  <a:srgbClr val="000000"/>
                </a:solidFill>
                <a:latin typeface="Bookman Old Style" pitchFamily="18" charset="0"/>
              </a:rPr>
              <a:t>(</a:t>
            </a:r>
            <a:r>
              <a:rPr lang="ja-JP" altLang="en-US" dirty="0">
                <a:solidFill>
                  <a:srgbClr val="000000"/>
                </a:solidFill>
                <a:latin typeface="Bookman Old Style" pitchFamily="18" charset="0"/>
              </a:rPr>
              <a:t>ベクトル和</a:t>
            </a:r>
            <a:r>
              <a:rPr lang="en-US" altLang="ja-JP" dirty="0">
                <a:solidFill>
                  <a:srgbClr val="000000"/>
                </a:solidFill>
                <a:latin typeface="Bookman Old Style" pitchFamily="18" charset="0"/>
              </a:rPr>
              <a:t>)</a:t>
            </a:r>
          </a:p>
        </p:txBody>
      </p:sp>
      <p:grpSp>
        <p:nvGrpSpPr>
          <p:cNvPr id="3" name="グループ化 2"/>
          <p:cNvGrpSpPr/>
          <p:nvPr/>
        </p:nvGrpSpPr>
        <p:grpSpPr>
          <a:xfrm>
            <a:off x="130175" y="3783013"/>
            <a:ext cx="9013825" cy="1104900"/>
            <a:chOff x="130175" y="3783013"/>
            <a:chExt cx="9013825" cy="1104900"/>
          </a:xfrm>
        </p:grpSpPr>
        <p:sp>
          <p:nvSpPr>
            <p:cNvPr id="39" name="Rectangle 5"/>
            <p:cNvSpPr>
              <a:spLocks noChangeArrowheads="1"/>
            </p:cNvSpPr>
            <p:nvPr/>
          </p:nvSpPr>
          <p:spPr bwMode="auto">
            <a:xfrm>
              <a:off x="179388" y="3832225"/>
              <a:ext cx="34972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第</a:t>
              </a:r>
              <a:r>
                <a:rPr lang="en-US" altLang="ja-JP">
                  <a:solidFill>
                    <a:srgbClr val="000000"/>
                  </a:solidFill>
                </a:rPr>
                <a:t>2</a:t>
              </a:r>
              <a:r>
                <a:rPr lang="ja-JP" altLang="en-US">
                  <a:solidFill>
                    <a:srgbClr val="000000"/>
                  </a:solidFill>
                </a:rPr>
                <a:t>法則</a:t>
              </a:r>
              <a:r>
                <a:rPr lang="en-US" altLang="ja-JP">
                  <a:solidFill>
                    <a:srgbClr val="000000"/>
                  </a:solidFill>
                </a:rPr>
                <a:t>(</a:t>
              </a:r>
              <a:r>
                <a:rPr lang="ja-JP" altLang="en-US">
                  <a:solidFill>
                    <a:srgbClr val="3333CC"/>
                  </a:solidFill>
                </a:rPr>
                <a:t>運動の法則</a:t>
              </a:r>
              <a:r>
                <a:rPr lang="en-US" altLang="ja-JP">
                  <a:solidFill>
                    <a:srgbClr val="000000"/>
                  </a:solidFill>
                </a:rPr>
                <a:t>) </a:t>
              </a:r>
              <a:r>
                <a:rPr lang="ja-JP" altLang="en-US">
                  <a:solidFill>
                    <a:srgbClr val="000000"/>
                  </a:solidFill>
                </a:rPr>
                <a:t>　</a:t>
              </a:r>
            </a:p>
          </p:txBody>
        </p:sp>
        <p:sp>
          <p:nvSpPr>
            <p:cNvPr id="40" name="Rectangle 7"/>
            <p:cNvSpPr>
              <a:spLocks noChangeArrowheads="1"/>
            </p:cNvSpPr>
            <p:nvPr/>
          </p:nvSpPr>
          <p:spPr bwMode="auto">
            <a:xfrm>
              <a:off x="7451725" y="4337050"/>
              <a:ext cx="1404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a:solidFill>
                    <a:srgbClr val="000000"/>
                  </a:solidFill>
                  <a:latin typeface="Bookman Old Style" pitchFamily="18" charset="0"/>
                </a:rPr>
                <a:t>F </a:t>
              </a:r>
              <a:r>
                <a:rPr lang="en-US" altLang="ja-JP">
                  <a:solidFill>
                    <a:srgbClr val="000000"/>
                  </a:solidFill>
                  <a:latin typeface="Bookman Old Style" pitchFamily="18" charset="0"/>
                </a:rPr>
                <a:t>=</a:t>
              </a:r>
              <a:r>
                <a:rPr lang="en-US" altLang="ja-JP" sz="1200" b="1" i="1">
                  <a:solidFill>
                    <a:srgbClr val="000000"/>
                  </a:solidFill>
                  <a:latin typeface="Bookman Old Style" pitchFamily="18" charset="0"/>
                </a:rPr>
                <a:t> </a:t>
              </a:r>
              <a:r>
                <a:rPr lang="en-US" altLang="ja-JP" i="1">
                  <a:solidFill>
                    <a:srgbClr val="000000"/>
                  </a:solidFill>
                  <a:latin typeface="Bookman Old Style" pitchFamily="18" charset="0"/>
                </a:rPr>
                <a:t>m</a:t>
              </a:r>
              <a:r>
                <a:rPr lang="en-US" altLang="ja-JP" sz="1200" i="1">
                  <a:solidFill>
                    <a:srgbClr val="000000"/>
                  </a:solidFill>
                  <a:latin typeface="Bookman Old Style" pitchFamily="18" charset="0"/>
                </a:rPr>
                <a:t> </a:t>
              </a:r>
              <a:r>
                <a:rPr lang="en-US" altLang="ja-JP" b="1" i="1">
                  <a:solidFill>
                    <a:srgbClr val="000000"/>
                  </a:solidFill>
                  <a:latin typeface="Bookman Old Style" pitchFamily="18" charset="0"/>
                </a:rPr>
                <a:t>a</a:t>
              </a:r>
            </a:p>
          </p:txBody>
        </p:sp>
        <p:sp>
          <p:nvSpPr>
            <p:cNvPr id="41" name="AutoShape 12"/>
            <p:cNvSpPr>
              <a:spLocks noChangeArrowheads="1"/>
            </p:cNvSpPr>
            <p:nvPr/>
          </p:nvSpPr>
          <p:spPr bwMode="auto">
            <a:xfrm>
              <a:off x="130175" y="3783013"/>
              <a:ext cx="8882063" cy="1104900"/>
            </a:xfrm>
            <a:prstGeom prst="roundRect">
              <a:avLst>
                <a:gd name="adj" fmla="val 16667"/>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42" name="Rectangle 13"/>
            <p:cNvSpPr>
              <a:spLocks noChangeArrowheads="1"/>
            </p:cNvSpPr>
            <p:nvPr/>
          </p:nvSpPr>
          <p:spPr bwMode="auto">
            <a:xfrm>
              <a:off x="7451725" y="4330700"/>
              <a:ext cx="1439863"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43" name="Rectangle 65"/>
            <p:cNvSpPr>
              <a:spLocks noChangeArrowheads="1"/>
            </p:cNvSpPr>
            <p:nvPr/>
          </p:nvSpPr>
          <p:spPr bwMode="auto">
            <a:xfrm>
              <a:off x="179388" y="4334571"/>
              <a:ext cx="89646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　物体の</a:t>
              </a:r>
              <a:r>
                <a:rPr lang="ja-JP" altLang="en-US" b="1" dirty="0">
                  <a:solidFill>
                    <a:srgbClr val="000000"/>
                  </a:solidFill>
                </a:rPr>
                <a:t>質量</a:t>
              </a:r>
              <a:r>
                <a:rPr lang="en-US" altLang="ja-JP" i="1" dirty="0">
                  <a:solidFill>
                    <a:srgbClr val="000000"/>
                  </a:solidFill>
                  <a:latin typeface="Bookman Old Style" pitchFamily="18" charset="0"/>
                </a:rPr>
                <a:t>m</a:t>
              </a:r>
              <a:r>
                <a:rPr lang="ja-JP" altLang="en-US" dirty="0">
                  <a:solidFill>
                    <a:srgbClr val="000000"/>
                  </a:solidFill>
                </a:rPr>
                <a:t>と物体の</a:t>
              </a:r>
              <a:r>
                <a:rPr lang="ja-JP" altLang="en-US" b="1" dirty="0">
                  <a:solidFill>
                    <a:srgbClr val="000000"/>
                  </a:solidFill>
                </a:rPr>
                <a:t>加速度</a:t>
              </a:r>
              <a:r>
                <a:rPr lang="en-US" altLang="ja-JP" b="1" i="1" dirty="0">
                  <a:solidFill>
                    <a:srgbClr val="000000"/>
                  </a:solidFill>
                  <a:latin typeface="Bookman Old Style" pitchFamily="18" charset="0"/>
                </a:rPr>
                <a:t>a</a:t>
              </a:r>
              <a:r>
                <a:rPr lang="ja-JP" altLang="en-US" dirty="0">
                  <a:solidFill>
                    <a:srgbClr val="000000"/>
                  </a:solidFill>
                </a:rPr>
                <a:t>の積に等しい。</a:t>
              </a:r>
            </a:p>
          </p:txBody>
        </p:sp>
        <p:sp>
          <p:nvSpPr>
            <p:cNvPr id="44" name="Rectangle 66"/>
            <p:cNvSpPr>
              <a:spLocks noChangeArrowheads="1"/>
            </p:cNvSpPr>
            <p:nvPr/>
          </p:nvSpPr>
          <p:spPr bwMode="auto">
            <a:xfrm>
              <a:off x="3760788" y="3832225"/>
              <a:ext cx="48879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rPr>
                <a:t>物体に作用する</a:t>
              </a:r>
              <a:r>
                <a:rPr lang="ja-JP" altLang="en-US" b="1" dirty="0">
                  <a:solidFill>
                    <a:srgbClr val="000000"/>
                  </a:solidFill>
                </a:rPr>
                <a:t>力</a:t>
              </a:r>
              <a:r>
                <a:rPr lang="ja-JP" altLang="en-US" dirty="0">
                  <a:solidFill>
                    <a:srgbClr val="000000"/>
                  </a:solidFill>
                </a:rPr>
                <a:t>の総和</a:t>
              </a:r>
              <a:r>
                <a:rPr lang="en-US" altLang="ja-JP" b="1" i="1" dirty="0">
                  <a:solidFill>
                    <a:srgbClr val="000000"/>
                  </a:solidFill>
                  <a:latin typeface="Bookman Old Style" pitchFamily="18" charset="0"/>
                </a:rPr>
                <a:t>F </a:t>
              </a:r>
              <a:r>
                <a:rPr lang="ja-JP" altLang="en-US" dirty="0">
                  <a:solidFill>
                    <a:srgbClr val="000000"/>
                  </a:solidFill>
                </a:rPr>
                <a:t>は</a:t>
              </a:r>
            </a:p>
          </p:txBody>
        </p:sp>
      </p:grpSp>
      <p:grpSp>
        <p:nvGrpSpPr>
          <p:cNvPr id="5" name="グループ化 4"/>
          <p:cNvGrpSpPr/>
          <p:nvPr/>
        </p:nvGrpSpPr>
        <p:grpSpPr>
          <a:xfrm>
            <a:off x="1" y="5343655"/>
            <a:ext cx="9143999" cy="1514345"/>
            <a:chOff x="1" y="5343655"/>
            <a:chExt cx="9143999" cy="1514345"/>
          </a:xfrm>
        </p:grpSpPr>
        <p:sp>
          <p:nvSpPr>
            <p:cNvPr id="54" name="Rectangle 9"/>
            <p:cNvSpPr>
              <a:spLocks noChangeArrowheads="1"/>
            </p:cNvSpPr>
            <p:nvPr/>
          </p:nvSpPr>
          <p:spPr bwMode="auto">
            <a:xfrm>
              <a:off x="1" y="5817715"/>
              <a:ext cx="19665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力の単位　　　　</a:t>
              </a:r>
            </a:p>
          </p:txBody>
        </p:sp>
        <p:sp>
          <p:nvSpPr>
            <p:cNvPr id="55" name="正方形/長方形 54"/>
            <p:cNvSpPr/>
            <p:nvPr/>
          </p:nvSpPr>
          <p:spPr>
            <a:xfrm>
              <a:off x="1665962" y="6334780"/>
              <a:ext cx="7478038" cy="523220"/>
            </a:xfrm>
            <a:prstGeom prst="rect">
              <a:avLst/>
            </a:prstGeom>
          </p:spPr>
          <p:txBody>
            <a:bodyPr wrap="square">
              <a:spAutoFit/>
            </a:bodyPr>
            <a:lstStyle/>
            <a:p>
              <a:pPr lvl="0"/>
              <a:r>
                <a:rPr lang="en-US" altLang="ja-JP" dirty="0" err="1">
                  <a:solidFill>
                    <a:srgbClr val="000000"/>
                  </a:solidFill>
                </a:rPr>
                <a:t>kgw</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err="1">
                  <a:solidFill>
                    <a:srgbClr val="000000"/>
                  </a:solidFill>
                </a:rPr>
                <a:t>kgf</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rPr>
                <a:t>9.8N</a:t>
              </a:r>
              <a:r>
                <a:rPr lang="ja-JP" altLang="en-US" dirty="0">
                  <a:solidFill>
                    <a:srgbClr val="000000"/>
                  </a:solidFill>
                </a:rPr>
                <a:t>　地表付近で</a:t>
              </a:r>
              <a:r>
                <a:rPr lang="en-US" altLang="ja-JP" dirty="0">
                  <a:solidFill>
                    <a:srgbClr val="000000"/>
                  </a:solidFill>
                </a:rPr>
                <a:t>1kg</a:t>
              </a:r>
              <a:r>
                <a:rPr lang="ja-JP" altLang="en-US" dirty="0">
                  <a:solidFill>
                    <a:srgbClr val="000000"/>
                  </a:solidFill>
                </a:rPr>
                <a:t>が受ける重力</a:t>
              </a:r>
            </a:p>
          </p:txBody>
        </p:sp>
        <p:sp>
          <p:nvSpPr>
            <p:cNvPr id="56" name="正方形/長方形 55"/>
            <p:cNvSpPr/>
            <p:nvPr/>
          </p:nvSpPr>
          <p:spPr>
            <a:xfrm>
              <a:off x="2707165" y="5846265"/>
              <a:ext cx="3443114" cy="523220"/>
            </a:xfrm>
            <a:prstGeom prst="rect">
              <a:avLst/>
            </a:prstGeom>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rPr>
                <a:t>N(</a:t>
              </a:r>
              <a:r>
                <a:rPr lang="ja-JP" altLang="en-US" dirty="0">
                  <a:solidFill>
                    <a:srgbClr val="000000"/>
                  </a:solidFill>
                </a:rPr>
                <a:t>ニュートン</a:t>
              </a:r>
              <a:r>
                <a:rPr lang="en-US" altLang="ja-JP" dirty="0">
                  <a:solidFill>
                    <a:srgbClr val="000000"/>
                  </a:solidFill>
                </a:rPr>
                <a:t>)</a:t>
              </a:r>
              <a:endParaRPr lang="ja-JP" altLang="en-US" dirty="0"/>
            </a:p>
          </p:txBody>
        </p:sp>
        <p:sp>
          <p:nvSpPr>
            <p:cNvPr id="57" name="正方形/長方形 56"/>
            <p:cNvSpPr/>
            <p:nvPr/>
          </p:nvSpPr>
          <p:spPr>
            <a:xfrm>
              <a:off x="1679801" y="5839632"/>
              <a:ext cx="1181734" cy="523220"/>
            </a:xfrm>
            <a:prstGeom prst="rect">
              <a:avLst/>
            </a:prstGeom>
          </p:spPr>
          <p:txBody>
            <a:bodyPr wrap="none">
              <a:spAutoFit/>
            </a:bodyPr>
            <a:lstStyle/>
            <a:p>
              <a:r>
                <a:rPr lang="en-US" altLang="ja-JP" dirty="0" err="1">
                  <a:solidFill>
                    <a:srgbClr val="000000"/>
                  </a:solidFill>
                </a:rPr>
                <a:t>kgm</a:t>
              </a:r>
              <a:r>
                <a:rPr lang="en-US" altLang="ja-JP" dirty="0">
                  <a:solidFill>
                    <a:srgbClr val="000000"/>
                  </a:solidFill>
                </a:rPr>
                <a:t>/s</a:t>
              </a:r>
              <a:r>
                <a:rPr lang="en-US" altLang="ja-JP" baseline="30000" dirty="0">
                  <a:solidFill>
                    <a:srgbClr val="000000"/>
                  </a:solidFill>
                </a:rPr>
                <a:t>2</a:t>
              </a:r>
              <a:endParaRPr lang="ja-JP" altLang="en-US" dirty="0"/>
            </a:p>
          </p:txBody>
        </p:sp>
        <p:graphicFrame>
          <p:nvGraphicFramePr>
            <p:cNvPr id="58" name="オブジェクト 57"/>
            <p:cNvGraphicFramePr>
              <a:graphicFrameLocks noChangeAspect="1"/>
            </p:cNvGraphicFramePr>
            <p:nvPr/>
          </p:nvGraphicFramePr>
          <p:xfrm>
            <a:off x="2128294" y="5343655"/>
            <a:ext cx="3082533" cy="545371"/>
          </p:xfrm>
          <a:graphic>
            <a:graphicData uri="http://schemas.openxmlformats.org/presentationml/2006/ole">
              <mc:AlternateContent xmlns:mc="http://schemas.openxmlformats.org/markup-compatibility/2006">
                <mc:Choice xmlns:v="urn:schemas-microsoft-com:vml" Requires="v">
                  <p:oleObj spid="_x0000_s210954" name="数式" r:id="rId3" imgW="1307880" imgH="228600" progId="Equation.3">
                    <p:embed/>
                  </p:oleObj>
                </mc:Choice>
                <mc:Fallback>
                  <p:oleObj name="数式" r:id="rId3" imgW="1307880" imgH="228600" progId="Equation.3">
                    <p:embed/>
                    <p:pic>
                      <p:nvPicPr>
                        <p:cNvPr id="58" name="オブジェクト 57"/>
                        <p:cNvPicPr>
                          <a:picLocks noChangeAspect="1" noChangeArrowheads="1"/>
                        </p:cNvPicPr>
                        <p:nvPr/>
                      </p:nvPicPr>
                      <p:blipFill>
                        <a:blip r:embed="rId4"/>
                        <a:srcRect/>
                        <a:stretch>
                          <a:fillRect/>
                        </a:stretch>
                      </p:blipFill>
                      <p:spPr bwMode="auto">
                        <a:xfrm>
                          <a:off x="2128294" y="5343655"/>
                          <a:ext cx="3082533" cy="545371"/>
                        </a:xfrm>
                        <a:prstGeom prst="rect">
                          <a:avLst/>
                        </a:prstGeom>
                        <a:noFill/>
                        <a:ln>
                          <a:noFill/>
                        </a:ln>
                      </p:spPr>
                    </p:pic>
                  </p:oleObj>
                </mc:Fallback>
              </mc:AlternateContent>
            </a:graphicData>
          </a:graphic>
        </p:graphicFrame>
        <p:sp>
          <p:nvSpPr>
            <p:cNvPr id="59" name="正方形/長方形 58"/>
            <p:cNvSpPr/>
            <p:nvPr/>
          </p:nvSpPr>
          <p:spPr>
            <a:xfrm>
              <a:off x="5506842" y="5376924"/>
              <a:ext cx="902811" cy="523220"/>
            </a:xfrm>
            <a:prstGeom prst="rect">
              <a:avLst/>
            </a:prstGeom>
          </p:spPr>
          <p:txBody>
            <a:bodyPr wrap="none">
              <a:spAutoFit/>
            </a:bodyPr>
            <a:lstStyle/>
            <a:p>
              <a:r>
                <a:rPr lang="ja-JP" altLang="en-US" dirty="0">
                  <a:latin typeface="Bookman Old Style" pitchFamily="18" charset="0"/>
                </a:rPr>
                <a:t>合力</a:t>
              </a:r>
              <a:endParaRPr lang="ja-JP" altLang="en-US" dirty="0"/>
            </a:p>
          </p:txBody>
        </p:sp>
      </p:grpSp>
      <p:sp>
        <p:nvSpPr>
          <p:cNvPr id="60" name="Rectangle 46"/>
          <p:cNvSpPr>
            <a:spLocks noChangeArrowheads="1"/>
          </p:cNvSpPr>
          <p:nvPr/>
        </p:nvSpPr>
        <p:spPr bwMode="auto">
          <a:xfrm>
            <a:off x="0" y="0"/>
            <a:ext cx="3745282" cy="2592888"/>
          </a:xfrm>
          <a:prstGeom prst="rect">
            <a:avLst/>
          </a:prstGeom>
          <a:solidFill>
            <a:srgbClr val="FFF0DC"/>
          </a:solidFill>
          <a:ln w="9525">
            <a:solidFill>
              <a:srgbClr val="FFF0DC"/>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63240" name="Rectangle 72"/>
          <p:cNvSpPr>
            <a:spLocks noChangeArrowheads="1"/>
          </p:cNvSpPr>
          <p:nvPr/>
        </p:nvSpPr>
        <p:spPr bwMode="auto">
          <a:xfrm>
            <a:off x="153988" y="415034"/>
            <a:ext cx="3516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pPr>
            <a:r>
              <a:rPr lang="ja-JP" altLang="en-US" dirty="0">
                <a:solidFill>
                  <a:srgbClr val="000000"/>
                </a:solidFill>
              </a:rPr>
              <a:t>第</a:t>
            </a:r>
            <a:r>
              <a:rPr lang="en-US" altLang="ja-JP" dirty="0">
                <a:solidFill>
                  <a:srgbClr val="000000"/>
                </a:solidFill>
              </a:rPr>
              <a:t>1</a:t>
            </a:r>
            <a:r>
              <a:rPr lang="ja-JP" altLang="en-US" dirty="0">
                <a:solidFill>
                  <a:srgbClr val="000000"/>
                </a:solidFill>
              </a:rPr>
              <a:t>法則</a:t>
            </a:r>
            <a:r>
              <a:rPr lang="en-US" altLang="ja-JP" dirty="0">
                <a:solidFill>
                  <a:srgbClr val="000000"/>
                </a:solidFill>
              </a:rPr>
              <a:t>(</a:t>
            </a:r>
            <a:r>
              <a:rPr lang="ja-JP" altLang="en-US" dirty="0">
                <a:solidFill>
                  <a:srgbClr val="3333CC"/>
                </a:solidFill>
              </a:rPr>
              <a:t>慣性の法則</a:t>
            </a:r>
            <a:r>
              <a:rPr lang="en-US" altLang="ja-JP" dirty="0">
                <a:solidFill>
                  <a:srgbClr val="000000"/>
                </a:solidFill>
              </a:rPr>
              <a:t>) </a:t>
            </a:r>
            <a:r>
              <a:rPr lang="ja-JP" altLang="en-US" dirty="0">
                <a:solidFill>
                  <a:srgbClr val="000000"/>
                </a:solidFill>
              </a:rPr>
              <a:t>　　　　　　　　　　</a:t>
            </a:r>
          </a:p>
        </p:txBody>
      </p:sp>
      <p:sp>
        <p:nvSpPr>
          <p:cNvPr id="263241" name="Rectangle 73"/>
          <p:cNvSpPr>
            <a:spLocks noChangeArrowheads="1"/>
          </p:cNvSpPr>
          <p:nvPr/>
        </p:nvSpPr>
        <p:spPr bwMode="auto">
          <a:xfrm>
            <a:off x="168275" y="894807"/>
            <a:ext cx="3489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pPr>
            <a:r>
              <a:rPr lang="ja-JP" altLang="en-US" dirty="0">
                <a:solidFill>
                  <a:srgbClr val="000000"/>
                </a:solidFill>
              </a:rPr>
              <a:t>第</a:t>
            </a:r>
            <a:r>
              <a:rPr lang="en-US" altLang="ja-JP" dirty="0">
                <a:solidFill>
                  <a:srgbClr val="000000"/>
                </a:solidFill>
              </a:rPr>
              <a:t>2</a:t>
            </a:r>
            <a:r>
              <a:rPr lang="ja-JP" altLang="en-US" dirty="0">
                <a:solidFill>
                  <a:srgbClr val="000000"/>
                </a:solidFill>
              </a:rPr>
              <a:t>法則</a:t>
            </a:r>
            <a:r>
              <a:rPr lang="en-US" altLang="ja-JP" dirty="0">
                <a:solidFill>
                  <a:srgbClr val="000000"/>
                </a:solidFill>
              </a:rPr>
              <a:t>(</a:t>
            </a:r>
            <a:r>
              <a:rPr lang="ja-JP" altLang="en-US" dirty="0">
                <a:solidFill>
                  <a:srgbClr val="3333CC"/>
                </a:solidFill>
              </a:rPr>
              <a:t>運動の法則</a:t>
            </a:r>
            <a:r>
              <a:rPr lang="en-US" altLang="ja-JP" dirty="0">
                <a:solidFill>
                  <a:srgbClr val="000000"/>
                </a:solidFill>
              </a:rPr>
              <a:t>) </a:t>
            </a:r>
            <a:r>
              <a:rPr lang="ja-JP" altLang="en-US" dirty="0">
                <a:solidFill>
                  <a:srgbClr val="000000"/>
                </a:solidFill>
              </a:rPr>
              <a:t>　</a:t>
            </a:r>
          </a:p>
        </p:txBody>
      </p:sp>
      <p:sp>
        <p:nvSpPr>
          <p:cNvPr id="263242" name="Rectangle 74"/>
          <p:cNvSpPr>
            <a:spLocks noChangeArrowheads="1"/>
          </p:cNvSpPr>
          <p:nvPr/>
        </p:nvSpPr>
        <p:spPr bwMode="auto">
          <a:xfrm>
            <a:off x="0" y="0"/>
            <a:ext cx="3808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ニュートンの運動の法則</a:t>
            </a:r>
          </a:p>
        </p:txBody>
      </p:sp>
      <p:sp>
        <p:nvSpPr>
          <p:cNvPr id="263243" name="AutoShape 75"/>
          <p:cNvSpPr>
            <a:spLocks noChangeArrowheads="1"/>
          </p:cNvSpPr>
          <p:nvPr/>
        </p:nvSpPr>
        <p:spPr bwMode="auto">
          <a:xfrm>
            <a:off x="134938" y="459136"/>
            <a:ext cx="3447506" cy="442738"/>
          </a:xfrm>
          <a:prstGeom prst="roundRect">
            <a:avLst>
              <a:gd name="adj" fmla="val 34935"/>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sp>
        <p:nvSpPr>
          <p:cNvPr id="263244" name="AutoShape 76"/>
          <p:cNvSpPr>
            <a:spLocks noChangeArrowheads="1"/>
          </p:cNvSpPr>
          <p:nvPr/>
        </p:nvSpPr>
        <p:spPr bwMode="auto">
          <a:xfrm>
            <a:off x="175363" y="920033"/>
            <a:ext cx="3434437" cy="1585172"/>
          </a:xfrm>
          <a:prstGeom prst="roundRect">
            <a:avLst>
              <a:gd name="adj" fmla="val 13958"/>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sp>
        <p:nvSpPr>
          <p:cNvPr id="32" name="Rectangle 77">
            <a:extLst>
              <a:ext uri="{FF2B5EF4-FFF2-40B4-BE49-F238E27FC236}">
                <a16:creationId xmlns:a16="http://schemas.microsoft.com/office/drawing/2014/main" id="{A0AB24BA-C936-4498-9402-6ACD4028E720}"/>
              </a:ext>
            </a:extLst>
          </p:cNvPr>
          <p:cNvSpPr>
            <a:spLocks noChangeArrowheads="1"/>
          </p:cNvSpPr>
          <p:nvPr/>
        </p:nvSpPr>
        <p:spPr bwMode="auto">
          <a:xfrm>
            <a:off x="934793" y="1363677"/>
            <a:ext cx="9589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2400" dirty="0">
                <a:solidFill>
                  <a:srgbClr val="000000"/>
                </a:solidFill>
              </a:rPr>
              <a:t>質量</a:t>
            </a:r>
            <a:endParaRPr lang="en-US" altLang="ja-JP" sz="2400" i="1" dirty="0">
              <a:solidFill>
                <a:srgbClr val="000000"/>
              </a:solidFill>
              <a:latin typeface="Bookman Old Style" pitchFamily="18" charset="0"/>
            </a:endParaRPr>
          </a:p>
        </p:txBody>
      </p:sp>
      <p:sp>
        <p:nvSpPr>
          <p:cNvPr id="33" name="Rectangle 77">
            <a:extLst>
              <a:ext uri="{FF2B5EF4-FFF2-40B4-BE49-F238E27FC236}">
                <a16:creationId xmlns:a16="http://schemas.microsoft.com/office/drawing/2014/main" id="{AAF2978C-B660-446E-9C0C-E014CBDCA581}"/>
              </a:ext>
            </a:extLst>
          </p:cNvPr>
          <p:cNvSpPr>
            <a:spLocks noChangeArrowheads="1"/>
          </p:cNvSpPr>
          <p:nvPr/>
        </p:nvSpPr>
        <p:spPr bwMode="auto">
          <a:xfrm>
            <a:off x="2069058" y="1371165"/>
            <a:ext cx="1302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2400" dirty="0">
                <a:solidFill>
                  <a:srgbClr val="000000"/>
                </a:solidFill>
              </a:rPr>
              <a:t>加速度</a:t>
            </a:r>
            <a:endParaRPr lang="en-US" altLang="ja-JP" sz="2400" i="1" dirty="0">
              <a:solidFill>
                <a:srgbClr val="000000"/>
              </a:solidFill>
              <a:latin typeface="Bookman Old Style" pitchFamily="18" charset="0"/>
            </a:endParaRPr>
          </a:p>
        </p:txBody>
      </p:sp>
      <p:sp>
        <p:nvSpPr>
          <p:cNvPr id="34" name="Rectangle 77">
            <a:extLst>
              <a:ext uri="{FF2B5EF4-FFF2-40B4-BE49-F238E27FC236}">
                <a16:creationId xmlns:a16="http://schemas.microsoft.com/office/drawing/2014/main" id="{B7631403-264A-41DB-95A1-27712F0C3AB9}"/>
              </a:ext>
            </a:extLst>
          </p:cNvPr>
          <p:cNvSpPr>
            <a:spLocks noChangeArrowheads="1"/>
          </p:cNvSpPr>
          <p:nvPr/>
        </p:nvSpPr>
        <p:spPr bwMode="auto">
          <a:xfrm>
            <a:off x="307237" y="1332853"/>
            <a:ext cx="4881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2400" dirty="0">
                <a:solidFill>
                  <a:srgbClr val="000000"/>
                </a:solidFill>
              </a:rPr>
              <a:t>力</a:t>
            </a:r>
            <a:endParaRPr lang="en-US" altLang="ja-JP" sz="2400" i="1" dirty="0">
              <a:solidFill>
                <a:srgbClr val="000000"/>
              </a:solidFill>
              <a:latin typeface="Bookman Old Style" pitchFamily="18" charset="0"/>
            </a:endParaRPr>
          </a:p>
        </p:txBody>
      </p:sp>
      <p:sp>
        <p:nvSpPr>
          <p:cNvPr id="2" name="正方形/長方形 1">
            <a:extLst>
              <a:ext uri="{FF2B5EF4-FFF2-40B4-BE49-F238E27FC236}">
                <a16:creationId xmlns:a16="http://schemas.microsoft.com/office/drawing/2014/main" id="{726A59BC-6D26-441B-AB3A-B675663037A4}"/>
              </a:ext>
            </a:extLst>
          </p:cNvPr>
          <p:cNvSpPr/>
          <p:nvPr/>
        </p:nvSpPr>
        <p:spPr>
          <a:xfrm>
            <a:off x="751258" y="1376027"/>
            <a:ext cx="369012" cy="461665"/>
          </a:xfrm>
          <a:prstGeom prst="rect">
            <a:avLst/>
          </a:prstGeom>
        </p:spPr>
        <p:txBody>
          <a:bodyPr wrap="none">
            <a:spAutoFit/>
          </a:bodyPr>
          <a:lstStyle/>
          <a:p>
            <a:r>
              <a:rPr lang="en-US" altLang="ja-JP" sz="2400" dirty="0">
                <a:solidFill>
                  <a:srgbClr val="000000"/>
                </a:solidFill>
                <a:latin typeface="Bookman Old Style" pitchFamily="18" charset="0"/>
              </a:rPr>
              <a:t>=</a:t>
            </a:r>
            <a:endParaRPr lang="ja-JP" altLang="en-US" sz="2400" dirty="0"/>
          </a:p>
        </p:txBody>
      </p:sp>
      <p:sp>
        <p:nvSpPr>
          <p:cNvPr id="36" name="正方形/長方形 35">
            <a:extLst>
              <a:ext uri="{FF2B5EF4-FFF2-40B4-BE49-F238E27FC236}">
                <a16:creationId xmlns:a16="http://schemas.microsoft.com/office/drawing/2014/main" id="{EBA2DE53-4CBE-4D98-AFD3-C2FDCBEE86FB}"/>
              </a:ext>
            </a:extLst>
          </p:cNvPr>
          <p:cNvSpPr/>
          <p:nvPr/>
        </p:nvSpPr>
        <p:spPr>
          <a:xfrm>
            <a:off x="1721298" y="1367799"/>
            <a:ext cx="492443" cy="461665"/>
          </a:xfrm>
          <a:prstGeom prst="rect">
            <a:avLst/>
          </a:prstGeom>
        </p:spPr>
        <p:txBody>
          <a:bodyPr wrap="none">
            <a:spAutoFit/>
          </a:bodyPr>
          <a:lstStyle/>
          <a:p>
            <a:r>
              <a:rPr lang="en-US" altLang="ja-JP" sz="2400" dirty="0">
                <a:solidFill>
                  <a:srgbClr val="000000"/>
                </a:solidFill>
                <a:latin typeface="Bookman Old Style" pitchFamily="18" charset="0"/>
              </a:rPr>
              <a:t>×</a:t>
            </a:r>
            <a:endParaRPr lang="ja-JP" altLang="en-US" sz="2400" dirty="0"/>
          </a:p>
        </p:txBody>
      </p:sp>
      <p:sp>
        <p:nvSpPr>
          <p:cNvPr id="37" name="吹き出し: 円形 36">
            <a:extLst>
              <a:ext uri="{FF2B5EF4-FFF2-40B4-BE49-F238E27FC236}">
                <a16:creationId xmlns:a16="http://schemas.microsoft.com/office/drawing/2014/main" id="{7A72B325-3978-48D9-8399-856399C957C2}"/>
              </a:ext>
            </a:extLst>
          </p:cNvPr>
          <p:cNvSpPr/>
          <p:nvPr/>
        </p:nvSpPr>
        <p:spPr bwMode="auto">
          <a:xfrm>
            <a:off x="739529" y="1832546"/>
            <a:ext cx="2632384" cy="647701"/>
          </a:xfrm>
          <a:prstGeom prst="wedgeEllipseCallout">
            <a:avLst>
              <a:gd name="adj1" fmla="val -50103"/>
              <a:gd name="adj2" fmla="val -69745"/>
            </a:avLst>
          </a:prstGeom>
          <a:solidFill>
            <a:srgbClr val="FFF0DC"/>
          </a:solidFill>
          <a:ln w="9525" cap="flat" cmpd="sng" algn="ctr">
            <a:solidFill>
              <a:srgbClr val="FFCC99"/>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noAutofit/>
          </a:bodyPr>
          <a:lstStyle/>
          <a:p>
            <a:pPr algn="ctr">
              <a:lnSpc>
                <a:spcPts val="2000"/>
              </a:lnSpc>
              <a:spcBef>
                <a:spcPts val="0"/>
              </a:spcBef>
            </a:pPr>
            <a:r>
              <a:rPr lang="ja-JP" altLang="en-US" sz="2000" dirty="0">
                <a:solidFill>
                  <a:srgbClr val="C84600"/>
                </a:solidFill>
                <a:ea typeface="ＭＳ Ｐゴシック" pitchFamily="50" charset="-128"/>
              </a:rPr>
              <a:t>ひとつの物体が</a:t>
            </a:r>
          </a:p>
          <a:p>
            <a:pPr algn="ctr">
              <a:lnSpc>
                <a:spcPts val="2000"/>
              </a:lnSpc>
              <a:spcBef>
                <a:spcPts val="0"/>
              </a:spcBef>
            </a:pPr>
            <a:r>
              <a:rPr lang="ja-JP" altLang="en-US" sz="2000" dirty="0">
                <a:solidFill>
                  <a:srgbClr val="C84600"/>
                </a:solidFill>
                <a:ea typeface="ＭＳ Ｐゴシック" pitchFamily="50" charset="-128"/>
              </a:rPr>
              <a:t>受ける力の総和</a:t>
            </a:r>
            <a:endParaRPr kumimoji="1" lang="ja-JP" altLang="en-US" sz="2000" b="0" i="0" u="none" strike="noStrike" cap="none" normalizeH="0" baseline="0" dirty="0">
              <a:ln>
                <a:noFill/>
              </a:ln>
              <a:solidFill>
                <a:srgbClr val="C84600"/>
              </a:solidFill>
              <a:effectLst/>
              <a:ea typeface="ＭＳ Ｐゴシック" pitchFamily="50" charset="-128"/>
            </a:endParaRPr>
          </a:p>
        </p:txBody>
      </p:sp>
    </p:spTree>
    <p:extLst>
      <p:ext uri="{BB962C8B-B14F-4D97-AF65-F5344CB8AC3E}">
        <p14:creationId xmlns:p14="http://schemas.microsoft.com/office/powerpoint/2010/main" val="283817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63173"/>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263242"/>
                                        </p:tgtEl>
                                        <p:attrNameLst>
                                          <p:attrName>style.visibility</p:attrName>
                                        </p:attrNameLst>
                                      </p:cBhvr>
                                      <p:to>
                                        <p:strVal val="visible"/>
                                      </p:to>
                                    </p:set>
                                  </p:childTnLst>
                                </p:cTn>
                              </p:par>
                              <p:par>
                                <p:cTn id="9" presetID="42" presetClass="path" presetSubtype="0" fill="remove" grpId="1" nodeType="withEffect">
                                  <p:stCondLst>
                                    <p:cond delay="0"/>
                                  </p:stCondLst>
                                  <p:childTnLst>
                                    <p:animMotion origin="layout" path="M 2.77778E-7 3.42276E-6 L 2.77778E-7 0.30596 " pathEditMode="relative" rAng="0" ptsTypes="AA">
                                      <p:cBhvr>
                                        <p:cTn id="10" dur="500" spd="-100000" fill="hold"/>
                                        <p:tgtEl>
                                          <p:spTgt spid="263242"/>
                                        </p:tgtEl>
                                        <p:attrNameLst>
                                          <p:attrName>ppt_x</p:attrName>
                                          <p:attrName>ppt_y</p:attrName>
                                        </p:attrNameLst>
                                      </p:cBhvr>
                                      <p:rCtr x="0" y="15287"/>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263240"/>
                                        </p:tgtEl>
                                        <p:attrNameLst>
                                          <p:attrName>style.visibility</p:attrName>
                                        </p:attrNameLst>
                                      </p:cBhvr>
                                      <p:to>
                                        <p:strVal val="visible"/>
                                      </p:to>
                                    </p:set>
                                  </p:childTnLst>
                                </p:cTn>
                              </p:par>
                              <p:par>
                                <p:cTn id="18" presetID="42" presetClass="path" presetSubtype="0" fill="remove" grpId="1" nodeType="withEffect">
                                  <p:stCondLst>
                                    <p:cond delay="0"/>
                                  </p:stCondLst>
                                  <p:childTnLst>
                                    <p:animMotion origin="layout" path="M 0 0  L 0 0.33302  E" pathEditMode="relative" ptsTypes="">
                                      <p:cBhvr>
                                        <p:cTn id="19" dur="500" spd="-100000" fill="hold"/>
                                        <p:tgtEl>
                                          <p:spTgt spid="263240"/>
                                        </p:tgtEl>
                                        <p:attrNameLst>
                                          <p:attrName>ppt_x</p:attrName>
                                          <p:attrName>ppt_y</p:attrName>
                                        </p:attrNameLst>
                                      </p:cBhvr>
                                    </p:animMotion>
                                  </p:childTnLst>
                                </p:cTn>
                              </p:par>
                            </p:childTnLst>
                          </p:cTn>
                        </p:par>
                        <p:par>
                          <p:cTn id="20" fill="hold" nodeType="afterGroup">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263243"/>
                                        </p:tgtEl>
                                        <p:attrNameLst>
                                          <p:attrName>style.visibility</p:attrName>
                                        </p:attrNameLst>
                                      </p:cBhvr>
                                      <p:to>
                                        <p:strVal val="visible"/>
                                      </p:to>
                                    </p:set>
                                  </p:childTnLst>
                                </p:cTn>
                              </p:par>
                            </p:childTnLst>
                          </p:cTn>
                        </p:par>
                      </p:childTnLst>
                    </p:cTn>
                  </p:par>
                  <p:par>
                    <p:cTn id="23" fill="hold">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3241"/>
                                        </p:tgtEl>
                                        <p:attrNameLst>
                                          <p:attrName>style.visibility</p:attrName>
                                        </p:attrNameLst>
                                      </p:cBhvr>
                                      <p:to>
                                        <p:strVal val="visible"/>
                                      </p:to>
                                    </p:set>
                                  </p:childTnLst>
                                </p:cTn>
                              </p:par>
                              <p:par>
                                <p:cTn id="27" presetID="42" presetClass="path" presetSubtype="0" fill="remove" grpId="1" nodeType="withEffect">
                                  <p:stCondLst>
                                    <p:cond delay="0"/>
                                  </p:stCondLst>
                                  <p:childTnLst>
                                    <p:animMotion origin="layout" path="M 4.16667E-6 -9.25069E-7 L 4.16667E-6 0.4179 " pathEditMode="relative" rAng="0" ptsTypes="AA">
                                      <p:cBhvr>
                                        <p:cTn id="28" dur="500" spd="-100000" fill="hold"/>
                                        <p:tgtEl>
                                          <p:spTgt spid="263241"/>
                                        </p:tgtEl>
                                        <p:attrNameLst>
                                          <p:attrName>ppt_x</p:attrName>
                                          <p:attrName>ppt_y</p:attrName>
                                        </p:attrNameLst>
                                      </p:cBhvr>
                                      <p:rCtr x="0" y="20883"/>
                                    </p:animMotion>
                                  </p:childTnLst>
                                </p:cTn>
                              </p:par>
                            </p:childTnLst>
                          </p:cTn>
                        </p:par>
                        <p:par>
                          <p:cTn id="29" fill="hold" nodeType="afterGroup">
                            <p:stCondLst>
                              <p:cond delay="500"/>
                            </p:stCondLst>
                            <p:childTnLst>
                              <p:par>
                                <p:cTn id="30" presetID="1" presetClass="entr" presetSubtype="0" fill="hold" grpId="0" nodeType="afterEffect">
                                  <p:stCondLst>
                                    <p:cond delay="0"/>
                                  </p:stCondLst>
                                  <p:childTnLst>
                                    <p:set>
                                      <p:cBhvr>
                                        <p:cTn id="31" dur="1" fill="hold">
                                          <p:stCondLst>
                                            <p:cond delay="0"/>
                                          </p:stCondLst>
                                        </p:cTn>
                                        <p:tgtEl>
                                          <p:spTgt spid="26324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4"/>
                                        </p:tgtEl>
                                        <p:attrNameLst>
                                          <p:attrName>style.visibility</p:attrName>
                                        </p:attrNameLst>
                                      </p:cBhvr>
                                      <p:to>
                                        <p:strVal val="visible"/>
                                      </p:to>
                                    </p:set>
                                  </p:childTnLst>
                                </p:cTn>
                              </p:par>
                              <p:par>
                                <p:cTn id="36" presetID="42" presetClass="path" presetSubtype="0" fill="remove" grpId="1" nodeType="withEffect">
                                  <p:stCondLst>
                                    <p:cond delay="0"/>
                                  </p:stCondLst>
                                  <p:childTnLst>
                                    <p:animMotion origin="layout" path="M -3.05556E-6 7.40741E-7 L 0.63993 0.37569 " pathEditMode="relative" rAng="0" ptsTypes="AA">
                                      <p:cBhvr>
                                        <p:cTn id="37" dur="500" spd="-100000" fill="hold"/>
                                        <p:tgtEl>
                                          <p:spTgt spid="34"/>
                                        </p:tgtEl>
                                        <p:attrNameLst>
                                          <p:attrName>ppt_x</p:attrName>
                                          <p:attrName>ppt_y</p:attrName>
                                        </p:attrNameLst>
                                      </p:cBhvr>
                                      <p:rCtr x="31997" y="18773"/>
                                    </p:animMotion>
                                  </p:childTnLst>
                                </p:cTn>
                              </p:par>
                            </p:childTnLst>
                          </p:cTn>
                        </p:par>
                        <p:par>
                          <p:cTn id="38" fill="hold">
                            <p:stCondLst>
                              <p:cond delay="500"/>
                            </p:stCondLst>
                            <p:childTnLst>
                              <p:par>
                                <p:cTn id="39" presetID="1" presetClass="entr" presetSubtype="0" fill="hold" grpId="0" nodeType="after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42" presetClass="path" presetSubtype="0" fill="remove" grpId="1" nodeType="withEffect">
                                  <p:stCondLst>
                                    <p:cond delay="0"/>
                                  </p:stCondLst>
                                  <p:childTnLst>
                                    <p:animMotion origin="layout" path="M 2.5E-6 2.59259E-6 L 0.05781 0.43842 " pathEditMode="relative" rAng="0" ptsTypes="AA">
                                      <p:cBhvr>
                                        <p:cTn id="46" dur="500" spd="-100000" fill="hold"/>
                                        <p:tgtEl>
                                          <p:spTgt spid="32"/>
                                        </p:tgtEl>
                                        <p:attrNameLst>
                                          <p:attrName>ppt_x</p:attrName>
                                          <p:attrName>ppt_y</p:attrName>
                                        </p:attrNameLst>
                                      </p:cBhvr>
                                      <p:rCtr x="2882" y="21921"/>
                                    </p:animMotion>
                                  </p:childTnLst>
                                </p:cTn>
                              </p:par>
                              <p:par>
                                <p:cTn id="47" presetID="1" presetClass="entr" presetSubtype="0" fill="hold" grpId="0"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42" presetClass="path" presetSubtype="0" fill="remove" grpId="1" nodeType="withEffect">
                                  <p:stCondLst>
                                    <p:cond delay="0"/>
                                  </p:stCondLst>
                                  <p:childTnLst>
                                    <p:animMotion origin="layout" path="M 4.16667E-6 -4.81481E-6 L 0.19323 0.44144 " pathEditMode="relative" rAng="0" ptsTypes="AA">
                                      <p:cBhvr>
                                        <p:cTn id="50" dur="500" spd="-100000" fill="hold"/>
                                        <p:tgtEl>
                                          <p:spTgt spid="33"/>
                                        </p:tgtEl>
                                        <p:attrNameLst>
                                          <p:attrName>ppt_x</p:attrName>
                                          <p:attrName>ppt_y</p:attrName>
                                        </p:attrNameLst>
                                      </p:cBhvr>
                                      <p:rCtr x="9653" y="22060"/>
                                    </p:animMotion>
                                  </p:childTnLst>
                                </p:cTn>
                              </p:par>
                            </p:childTnLst>
                          </p:cTn>
                        </p:par>
                        <p:par>
                          <p:cTn id="51" fill="hold">
                            <p:stCondLst>
                              <p:cond delay="500"/>
                            </p:stCondLst>
                            <p:childTnLst>
                              <p:par>
                                <p:cTn id="52" presetID="1" presetClass="entr" presetSubtype="0" fill="hold" grpId="0" nodeType="afterEffect">
                                  <p:stCondLst>
                                    <p:cond delay="0"/>
                                  </p:stCondLst>
                                  <p:childTnLst>
                                    <p:set>
                                      <p:cBhvr>
                                        <p:cTn id="53" dur="1" fill="hold">
                                          <p:stCondLst>
                                            <p:cond delay="0"/>
                                          </p:stCondLst>
                                        </p:cTn>
                                        <p:tgtEl>
                                          <p:spTgt spid="36"/>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7"/>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500"/>
                                        <p:tgtEl>
                                          <p:spTgt spid="4"/>
                                        </p:tgtEl>
                                      </p:cBhvr>
                                    </p:animEffect>
                                    <p:set>
                                      <p:cBhvr>
                                        <p:cTn id="62" dur="1" fill="hold">
                                          <p:stCondLst>
                                            <p:cond delay="499"/>
                                          </p:stCondLst>
                                        </p:cTn>
                                        <p:tgtEl>
                                          <p:spTgt spid="4"/>
                                        </p:tgtEl>
                                        <p:attrNameLst>
                                          <p:attrName>style.visibility</p:attrName>
                                        </p:attrNameLst>
                                      </p:cBhvr>
                                      <p:to>
                                        <p:strVal val="hidden"/>
                                      </p:to>
                                    </p:set>
                                  </p:childTnLst>
                                </p:cTn>
                              </p:par>
                              <p:par>
                                <p:cTn id="63" presetID="10" presetClass="exit" presetSubtype="0" fill="hold" grpId="0" nodeType="withEffect">
                                  <p:stCondLst>
                                    <p:cond delay="0"/>
                                  </p:stCondLst>
                                  <p:childTnLst>
                                    <p:animEffect transition="out" filter="fade">
                                      <p:cBhvr>
                                        <p:cTn id="64" dur="500"/>
                                        <p:tgtEl>
                                          <p:spTgt spid="263247"/>
                                        </p:tgtEl>
                                      </p:cBhvr>
                                    </p:animEffect>
                                    <p:set>
                                      <p:cBhvr>
                                        <p:cTn id="65" dur="1" fill="hold">
                                          <p:stCondLst>
                                            <p:cond delay="499"/>
                                          </p:stCondLst>
                                        </p:cTn>
                                        <p:tgtEl>
                                          <p:spTgt spid="263247"/>
                                        </p:tgtEl>
                                        <p:attrNameLst>
                                          <p:attrName>style.visibility</p:attrName>
                                        </p:attrNameLst>
                                      </p:cBhvr>
                                      <p:to>
                                        <p:strVal val="hidden"/>
                                      </p:to>
                                    </p:set>
                                  </p:childTnLst>
                                </p:cTn>
                              </p:par>
                              <p:par>
                                <p:cTn id="66" presetID="10" presetClass="exit" presetSubtype="0" fill="hold" nodeType="withEffect">
                                  <p:stCondLst>
                                    <p:cond delay="0"/>
                                  </p:stCondLst>
                                  <p:childTnLst>
                                    <p:animEffect transition="out" filter="fade">
                                      <p:cBhvr>
                                        <p:cTn id="67" dur="500"/>
                                        <p:tgtEl>
                                          <p:spTgt spid="3"/>
                                        </p:tgtEl>
                                      </p:cBhvr>
                                    </p:animEffect>
                                    <p:set>
                                      <p:cBhvr>
                                        <p:cTn id="68" dur="1" fill="hold">
                                          <p:stCondLst>
                                            <p:cond delay="499"/>
                                          </p:stCondLst>
                                        </p:cTn>
                                        <p:tgtEl>
                                          <p:spTgt spid="3"/>
                                        </p:tgtEl>
                                        <p:attrNameLst>
                                          <p:attrName>style.visibility</p:attrName>
                                        </p:attrNameLst>
                                      </p:cBhvr>
                                      <p:to>
                                        <p:strVal val="hidden"/>
                                      </p:to>
                                    </p:set>
                                  </p:childTnLst>
                                </p:cTn>
                              </p:par>
                              <p:par>
                                <p:cTn id="69" presetID="10" presetClass="exit" presetSubtype="0" fill="hold" nodeType="withEffect">
                                  <p:stCondLst>
                                    <p:cond delay="0"/>
                                  </p:stCondLst>
                                  <p:childTnLst>
                                    <p:animEffect transition="out" filter="fade">
                                      <p:cBhvr>
                                        <p:cTn id="70" dur="500"/>
                                        <p:tgtEl>
                                          <p:spTgt spid="5"/>
                                        </p:tgtEl>
                                      </p:cBhvr>
                                    </p:animEffect>
                                    <p:set>
                                      <p:cBhvr>
                                        <p:cTn id="71"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3" grpId="0"/>
      <p:bldP spid="263247" grpId="0"/>
      <p:bldP spid="60" grpId="0" animBg="1"/>
      <p:bldP spid="263240" grpId="0"/>
      <p:bldP spid="263240" grpId="1"/>
      <p:bldP spid="263241" grpId="0"/>
      <p:bldP spid="263241" grpId="1"/>
      <p:bldP spid="263242" grpId="0"/>
      <p:bldP spid="263242" grpId="1"/>
      <p:bldP spid="263243" grpId="0" animBg="1"/>
      <p:bldP spid="263244" grpId="0" animBg="1"/>
      <p:bldP spid="32" grpId="0"/>
      <p:bldP spid="32" grpId="1"/>
      <p:bldP spid="33" grpId="0"/>
      <p:bldP spid="33" grpId="1"/>
      <p:bldP spid="34" grpId="0"/>
      <p:bldP spid="34" grpId="1"/>
      <p:bldP spid="2" grpId="0"/>
      <p:bldP spid="36" grpId="0"/>
      <p:bldP spid="3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6215063" y="1014413"/>
            <a:ext cx="1216025" cy="860425"/>
            <a:chOff x="1149" y="948"/>
            <a:chExt cx="766" cy="542"/>
          </a:xfrm>
        </p:grpSpPr>
        <p:sp>
          <p:nvSpPr>
            <p:cNvPr id="6215" name="AutoShape 14"/>
            <p:cNvSpPr>
              <a:spLocks noChangeArrowheads="1"/>
            </p:cNvSpPr>
            <p:nvPr/>
          </p:nvSpPr>
          <p:spPr bwMode="auto">
            <a:xfrm>
              <a:off x="1307" y="1130"/>
              <a:ext cx="608" cy="240"/>
            </a:xfrm>
            <a:custGeom>
              <a:avLst/>
              <a:gdLst>
                <a:gd name="T0" fmla="*/ 16 w 21600"/>
                <a:gd name="T1" fmla="*/ 1 h 21600"/>
                <a:gd name="T2" fmla="*/ 9 w 21600"/>
                <a:gd name="T3" fmla="*/ 3 h 21600"/>
                <a:gd name="T4" fmla="*/ 1 w 21600"/>
                <a:gd name="T5" fmla="*/ 1 h 21600"/>
                <a:gd name="T6" fmla="*/ 9 w 21600"/>
                <a:gd name="T7" fmla="*/ 0 h 21600"/>
                <a:gd name="T8" fmla="*/ 0 60000 65536"/>
                <a:gd name="T9" fmla="*/ 0 60000 65536"/>
                <a:gd name="T10" fmla="*/ 0 60000 65536"/>
                <a:gd name="T11" fmla="*/ 0 60000 65536"/>
                <a:gd name="T12" fmla="*/ 3091 w 21600"/>
                <a:gd name="T13" fmla="*/ 3150 h 21600"/>
                <a:gd name="T14" fmla="*/ 18509 w 21600"/>
                <a:gd name="T15" fmla="*/ 18450 h 21600"/>
              </a:gdLst>
              <a:ahLst/>
              <a:cxnLst>
                <a:cxn ang="T8">
                  <a:pos x="T0" y="T1"/>
                </a:cxn>
                <a:cxn ang="T9">
                  <a:pos x="T2" y="T3"/>
                </a:cxn>
                <a:cxn ang="T10">
                  <a:pos x="T4" y="T5"/>
                </a:cxn>
                <a:cxn ang="T11">
                  <a:pos x="T6" y="T7"/>
                </a:cxn>
              </a:cxnLst>
              <a:rect l="T12" t="T13" r="T14" b="T15"/>
              <a:pathLst>
                <a:path w="21600" h="21600">
                  <a:moveTo>
                    <a:pt x="0" y="0"/>
                  </a:moveTo>
                  <a:lnTo>
                    <a:pt x="2613" y="21600"/>
                  </a:lnTo>
                  <a:lnTo>
                    <a:pt x="18987" y="21600"/>
                  </a:lnTo>
                  <a:lnTo>
                    <a:pt x="21600" y="0"/>
                  </a:lnTo>
                  <a:lnTo>
                    <a:pt x="0" y="0"/>
                  </a:lnTo>
                  <a:close/>
                </a:path>
              </a:pathLst>
            </a:custGeom>
            <a:solidFill>
              <a:srgbClr val="66FFCC"/>
            </a:solidFill>
            <a:ln w="381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kumimoji="0" lang="ja-JP" altLang="en-US">
                <a:solidFill>
                  <a:srgbClr val="000000"/>
                </a:solidFill>
              </a:endParaRPr>
            </a:p>
          </p:txBody>
        </p:sp>
        <p:sp>
          <p:nvSpPr>
            <p:cNvPr id="6216" name="Oval 15"/>
            <p:cNvSpPr>
              <a:spLocks noChangeArrowheads="1"/>
            </p:cNvSpPr>
            <p:nvPr/>
          </p:nvSpPr>
          <p:spPr bwMode="auto">
            <a:xfrm>
              <a:off x="1395"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6217" name="Oval 16"/>
            <p:cNvSpPr>
              <a:spLocks noChangeArrowheads="1"/>
            </p:cNvSpPr>
            <p:nvPr/>
          </p:nvSpPr>
          <p:spPr bwMode="auto">
            <a:xfrm>
              <a:off x="1707" y="1370"/>
              <a:ext cx="136" cy="120"/>
            </a:xfrm>
            <a:prstGeom prst="ellipse">
              <a:avLst/>
            </a:prstGeom>
            <a:solidFill>
              <a:srgbClr val="66FFCC"/>
            </a:solidFill>
            <a:ln w="381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6218" name="Freeform 17"/>
            <p:cNvSpPr>
              <a:spLocks/>
            </p:cNvSpPr>
            <p:nvPr/>
          </p:nvSpPr>
          <p:spPr bwMode="auto">
            <a:xfrm>
              <a:off x="1149" y="948"/>
              <a:ext cx="166" cy="182"/>
            </a:xfrm>
            <a:custGeom>
              <a:avLst/>
              <a:gdLst>
                <a:gd name="T0" fmla="*/ 0 w 166"/>
                <a:gd name="T1" fmla="*/ 0 h 182"/>
                <a:gd name="T2" fmla="*/ 166 w 166"/>
                <a:gd name="T3" fmla="*/ 182 h 182"/>
                <a:gd name="T4" fmla="*/ 0 60000 65536"/>
                <a:gd name="T5" fmla="*/ 0 60000 65536"/>
                <a:gd name="T6" fmla="*/ 0 w 166"/>
                <a:gd name="T7" fmla="*/ 0 h 182"/>
                <a:gd name="T8" fmla="*/ 166 w 166"/>
                <a:gd name="T9" fmla="*/ 182 h 182"/>
              </a:gdLst>
              <a:ahLst/>
              <a:cxnLst>
                <a:cxn ang="T4">
                  <a:pos x="T0" y="T1"/>
                </a:cxn>
                <a:cxn ang="T5">
                  <a:pos x="T2" y="T3"/>
                </a:cxn>
              </a:cxnLst>
              <a:rect l="T6" t="T7" r="T8" b="T9"/>
              <a:pathLst>
                <a:path w="166" h="182">
                  <a:moveTo>
                    <a:pt x="0" y="0"/>
                  </a:moveTo>
                  <a:lnTo>
                    <a:pt x="166" y="182"/>
                  </a:lnTo>
                </a:path>
              </a:pathLst>
            </a:custGeom>
            <a:solidFill>
              <a:srgbClr val="66FFCC"/>
            </a:solidFill>
            <a:ln w="38100" cap="flat" cmpd="sng">
              <a:solidFill>
                <a:schemeClr val="accent1"/>
              </a:solidFill>
              <a:prstDash val="solid"/>
              <a:round/>
              <a:headEnd type="none" w="med" len="med"/>
              <a:tailEnd type="none" w="med" len="med"/>
            </a:ln>
          </p:spPr>
          <p:txBody>
            <a:bodyPr wrap="none" anchor="ctr">
              <a:spAutoFit/>
            </a:bodyPr>
            <a:lstStyle/>
            <a:p>
              <a:endParaRPr kumimoji="0" lang="ja-JP" altLang="en-US">
                <a:solidFill>
                  <a:srgbClr val="000000"/>
                </a:solidFill>
              </a:endParaRPr>
            </a:p>
          </p:txBody>
        </p:sp>
      </p:grpSp>
      <p:sp>
        <p:nvSpPr>
          <p:cNvPr id="256018" name="Freeform 18"/>
          <p:cNvSpPr>
            <a:spLocks/>
          </p:cNvSpPr>
          <p:nvPr/>
        </p:nvSpPr>
        <p:spPr bwMode="auto">
          <a:xfrm>
            <a:off x="5287963" y="536575"/>
            <a:ext cx="1057275" cy="1357313"/>
          </a:xfrm>
          <a:custGeom>
            <a:avLst/>
            <a:gdLst>
              <a:gd name="T0" fmla="*/ 949325 w 666"/>
              <a:gd name="T1" fmla="*/ 461963 h 855"/>
              <a:gd name="T2" fmla="*/ 692150 w 666"/>
              <a:gd name="T3" fmla="*/ 427038 h 855"/>
              <a:gd name="T4" fmla="*/ 695325 w 666"/>
              <a:gd name="T5" fmla="*/ 357188 h 855"/>
              <a:gd name="T6" fmla="*/ 758825 w 666"/>
              <a:gd name="T7" fmla="*/ 322263 h 855"/>
              <a:gd name="T8" fmla="*/ 796925 w 666"/>
              <a:gd name="T9" fmla="*/ 138113 h 855"/>
              <a:gd name="T10" fmla="*/ 676275 w 666"/>
              <a:gd name="T11" fmla="*/ 17463 h 855"/>
              <a:gd name="T12" fmla="*/ 488950 w 666"/>
              <a:gd name="T13" fmla="*/ 36513 h 855"/>
              <a:gd name="T14" fmla="*/ 403225 w 666"/>
              <a:gd name="T15" fmla="*/ 182563 h 855"/>
              <a:gd name="T16" fmla="*/ 441325 w 666"/>
              <a:gd name="T17" fmla="*/ 360363 h 855"/>
              <a:gd name="T18" fmla="*/ 361950 w 666"/>
              <a:gd name="T19" fmla="*/ 614363 h 855"/>
              <a:gd name="T20" fmla="*/ 238125 w 666"/>
              <a:gd name="T21" fmla="*/ 817563 h 855"/>
              <a:gd name="T22" fmla="*/ 209550 w 666"/>
              <a:gd name="T23" fmla="*/ 1058863 h 855"/>
              <a:gd name="T24" fmla="*/ 12700 w 666"/>
              <a:gd name="T25" fmla="*/ 1277938 h 855"/>
              <a:gd name="T26" fmla="*/ 136525 w 666"/>
              <a:gd name="T27" fmla="*/ 1325563 h 855"/>
              <a:gd name="T28" fmla="*/ 330200 w 666"/>
              <a:gd name="T29" fmla="*/ 1144588 h 855"/>
              <a:gd name="T30" fmla="*/ 444500 w 666"/>
              <a:gd name="T31" fmla="*/ 969963 h 855"/>
              <a:gd name="T32" fmla="*/ 508000 w 666"/>
              <a:gd name="T33" fmla="*/ 1128713 h 855"/>
              <a:gd name="T34" fmla="*/ 454025 w 666"/>
              <a:gd name="T35" fmla="*/ 1274763 h 855"/>
              <a:gd name="T36" fmla="*/ 577850 w 666"/>
              <a:gd name="T37" fmla="*/ 1331913 h 855"/>
              <a:gd name="T38" fmla="*/ 669925 w 666"/>
              <a:gd name="T39" fmla="*/ 1122363 h 855"/>
              <a:gd name="T40" fmla="*/ 581025 w 666"/>
              <a:gd name="T41" fmla="*/ 855663 h 855"/>
              <a:gd name="T42" fmla="*/ 720725 w 666"/>
              <a:gd name="T43" fmla="*/ 563563 h 855"/>
              <a:gd name="T44" fmla="*/ 1008063 w 666"/>
              <a:gd name="T45" fmla="*/ 542925 h 855"/>
              <a:gd name="T46" fmla="*/ 1011238 w 666"/>
              <a:gd name="T47" fmla="*/ 460375 h 85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66"/>
              <a:gd name="T73" fmla="*/ 0 h 855"/>
              <a:gd name="T74" fmla="*/ 666 w 666"/>
              <a:gd name="T75" fmla="*/ 855 h 85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66" h="855">
                <a:moveTo>
                  <a:pt x="598" y="291"/>
                </a:moveTo>
                <a:cubicBezTo>
                  <a:pt x="571" y="287"/>
                  <a:pt x="463" y="280"/>
                  <a:pt x="436" y="269"/>
                </a:cubicBezTo>
                <a:cubicBezTo>
                  <a:pt x="409" y="258"/>
                  <a:pt x="431" y="236"/>
                  <a:pt x="438" y="225"/>
                </a:cubicBezTo>
                <a:cubicBezTo>
                  <a:pt x="445" y="214"/>
                  <a:pt x="467" y="226"/>
                  <a:pt x="478" y="203"/>
                </a:cubicBezTo>
                <a:cubicBezTo>
                  <a:pt x="489" y="180"/>
                  <a:pt x="511" y="119"/>
                  <a:pt x="502" y="87"/>
                </a:cubicBezTo>
                <a:cubicBezTo>
                  <a:pt x="493" y="55"/>
                  <a:pt x="458" y="22"/>
                  <a:pt x="426" y="11"/>
                </a:cubicBezTo>
                <a:cubicBezTo>
                  <a:pt x="394" y="0"/>
                  <a:pt x="337" y="6"/>
                  <a:pt x="308" y="23"/>
                </a:cubicBezTo>
                <a:cubicBezTo>
                  <a:pt x="279" y="40"/>
                  <a:pt x="259" y="81"/>
                  <a:pt x="254" y="115"/>
                </a:cubicBezTo>
                <a:cubicBezTo>
                  <a:pt x="249" y="149"/>
                  <a:pt x="282" y="182"/>
                  <a:pt x="278" y="227"/>
                </a:cubicBezTo>
                <a:cubicBezTo>
                  <a:pt x="274" y="272"/>
                  <a:pt x="249" y="339"/>
                  <a:pt x="228" y="387"/>
                </a:cubicBezTo>
                <a:cubicBezTo>
                  <a:pt x="207" y="435"/>
                  <a:pt x="166" y="468"/>
                  <a:pt x="150" y="515"/>
                </a:cubicBezTo>
                <a:cubicBezTo>
                  <a:pt x="134" y="562"/>
                  <a:pt x="156" y="619"/>
                  <a:pt x="132" y="667"/>
                </a:cubicBezTo>
                <a:cubicBezTo>
                  <a:pt x="108" y="715"/>
                  <a:pt x="16" y="777"/>
                  <a:pt x="8" y="805"/>
                </a:cubicBezTo>
                <a:cubicBezTo>
                  <a:pt x="0" y="833"/>
                  <a:pt x="53" y="849"/>
                  <a:pt x="86" y="835"/>
                </a:cubicBezTo>
                <a:cubicBezTo>
                  <a:pt x="119" y="821"/>
                  <a:pt x="176" y="758"/>
                  <a:pt x="208" y="721"/>
                </a:cubicBezTo>
                <a:cubicBezTo>
                  <a:pt x="240" y="684"/>
                  <a:pt x="261" y="613"/>
                  <a:pt x="280" y="611"/>
                </a:cubicBezTo>
                <a:cubicBezTo>
                  <a:pt x="299" y="609"/>
                  <a:pt x="319" y="679"/>
                  <a:pt x="320" y="711"/>
                </a:cubicBezTo>
                <a:cubicBezTo>
                  <a:pt x="321" y="743"/>
                  <a:pt x="279" y="782"/>
                  <a:pt x="286" y="803"/>
                </a:cubicBezTo>
                <a:cubicBezTo>
                  <a:pt x="293" y="824"/>
                  <a:pt x="341" y="855"/>
                  <a:pt x="364" y="839"/>
                </a:cubicBezTo>
                <a:cubicBezTo>
                  <a:pt x="387" y="823"/>
                  <a:pt x="422" y="757"/>
                  <a:pt x="422" y="707"/>
                </a:cubicBezTo>
                <a:cubicBezTo>
                  <a:pt x="422" y="657"/>
                  <a:pt x="361" y="598"/>
                  <a:pt x="366" y="539"/>
                </a:cubicBezTo>
                <a:cubicBezTo>
                  <a:pt x="371" y="480"/>
                  <a:pt x="409" y="388"/>
                  <a:pt x="454" y="355"/>
                </a:cubicBezTo>
                <a:cubicBezTo>
                  <a:pt x="499" y="322"/>
                  <a:pt x="604" y="353"/>
                  <a:pt x="635" y="342"/>
                </a:cubicBezTo>
                <a:cubicBezTo>
                  <a:pt x="666" y="331"/>
                  <a:pt x="637" y="301"/>
                  <a:pt x="637" y="290"/>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019" name="Line 19"/>
          <p:cNvSpPr>
            <a:spLocks noChangeShapeType="1"/>
          </p:cNvSpPr>
          <p:nvPr/>
        </p:nvSpPr>
        <p:spPr bwMode="auto">
          <a:xfrm flipV="1">
            <a:off x="6257925" y="1055688"/>
            <a:ext cx="59372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256027" name="Rectangle 27"/>
          <p:cNvSpPr>
            <a:spLocks noChangeArrowheads="1"/>
          </p:cNvSpPr>
          <p:nvPr/>
        </p:nvSpPr>
        <p:spPr bwMode="auto">
          <a:xfrm>
            <a:off x="6411913" y="414338"/>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FF0000"/>
                </a:solidFill>
              </a:rPr>
              <a:t>力</a:t>
            </a:r>
          </a:p>
        </p:txBody>
      </p:sp>
      <p:sp>
        <p:nvSpPr>
          <p:cNvPr id="256029" name="Rectangle 29"/>
          <p:cNvSpPr>
            <a:spLocks noChangeArrowheads="1"/>
          </p:cNvSpPr>
          <p:nvPr/>
        </p:nvSpPr>
        <p:spPr bwMode="auto">
          <a:xfrm>
            <a:off x="7654925" y="1855788"/>
            <a:ext cx="1489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摩擦なし</a:t>
            </a:r>
          </a:p>
        </p:txBody>
      </p:sp>
      <p:sp>
        <p:nvSpPr>
          <p:cNvPr id="256052" name="Rectangle 52"/>
          <p:cNvSpPr>
            <a:spLocks noChangeArrowheads="1"/>
          </p:cNvSpPr>
          <p:nvPr/>
        </p:nvSpPr>
        <p:spPr bwMode="auto">
          <a:xfrm>
            <a:off x="100706" y="3278278"/>
            <a:ext cx="784383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ja-JP" altLang="en-US" dirty="0">
                <a:solidFill>
                  <a:srgbClr val="000000"/>
                </a:solidFill>
              </a:rPr>
              <a:t>　　物体</a:t>
            </a:r>
            <a:r>
              <a:rPr lang="en-US" altLang="ja-JP" dirty="0">
                <a:solidFill>
                  <a:srgbClr val="000000"/>
                </a:solidFill>
              </a:rPr>
              <a:t>A</a:t>
            </a:r>
            <a:r>
              <a:rPr lang="ja-JP" altLang="en-US" dirty="0">
                <a:solidFill>
                  <a:srgbClr val="000000"/>
                </a:solidFill>
              </a:rPr>
              <a:t>が物体</a:t>
            </a:r>
            <a:r>
              <a:rPr lang="en-US" altLang="ja-JP" dirty="0">
                <a:solidFill>
                  <a:srgbClr val="000000"/>
                </a:solidFill>
              </a:rPr>
              <a:t>B</a:t>
            </a:r>
            <a:r>
              <a:rPr lang="ja-JP" altLang="en-US" dirty="0">
                <a:solidFill>
                  <a:srgbClr val="000000"/>
                </a:solidFill>
              </a:rPr>
              <a:t>に力</a:t>
            </a:r>
            <a:r>
              <a:rPr lang="en-US" altLang="ja-JP" b="1" i="1" dirty="0">
                <a:solidFill>
                  <a:srgbClr val="000000"/>
                </a:solidFill>
                <a:latin typeface="Bookman Old Style" pitchFamily="18" charset="0"/>
              </a:rPr>
              <a:t>F</a:t>
            </a:r>
            <a:r>
              <a:rPr lang="en-US" altLang="ja-JP" dirty="0">
                <a:solidFill>
                  <a:srgbClr val="000000"/>
                </a:solidFill>
              </a:rPr>
              <a:t> </a:t>
            </a:r>
            <a:r>
              <a:rPr lang="ja-JP" altLang="en-US" dirty="0">
                <a:solidFill>
                  <a:srgbClr val="000000"/>
                </a:solidFill>
              </a:rPr>
              <a:t>（</a:t>
            </a:r>
            <a:r>
              <a:rPr lang="ja-JP" altLang="en-US" b="1" dirty="0">
                <a:solidFill>
                  <a:srgbClr val="3333CC"/>
                </a:solidFill>
              </a:rPr>
              <a:t>作用</a:t>
            </a:r>
            <a:r>
              <a:rPr lang="ja-JP" altLang="en-US" dirty="0">
                <a:solidFill>
                  <a:srgbClr val="000000"/>
                </a:solidFill>
              </a:rPr>
              <a:t>）を及ぼすとき</a:t>
            </a:r>
            <a:r>
              <a:rPr lang="en-US" altLang="ja-JP" dirty="0">
                <a:solidFill>
                  <a:srgbClr val="000000"/>
                </a:solidFill>
              </a:rPr>
              <a:t>, </a:t>
            </a:r>
          </a:p>
          <a:p>
            <a:pPr>
              <a:spcBef>
                <a:spcPct val="0"/>
              </a:spcBef>
            </a:pPr>
            <a:r>
              <a:rPr lang="ja-JP" altLang="en-US" dirty="0">
                <a:solidFill>
                  <a:srgbClr val="000000"/>
                </a:solidFill>
              </a:rPr>
              <a:t>　　物体</a:t>
            </a:r>
            <a:r>
              <a:rPr lang="en-US" altLang="ja-JP" dirty="0">
                <a:solidFill>
                  <a:srgbClr val="000000"/>
                </a:solidFill>
              </a:rPr>
              <a:t>A</a:t>
            </a:r>
            <a:r>
              <a:rPr lang="ja-JP" altLang="en-US" dirty="0">
                <a:solidFill>
                  <a:srgbClr val="000000"/>
                </a:solidFill>
              </a:rPr>
              <a:t>は物体</a:t>
            </a:r>
            <a:r>
              <a:rPr lang="en-US" altLang="ja-JP" dirty="0">
                <a:solidFill>
                  <a:srgbClr val="000000"/>
                </a:solidFill>
              </a:rPr>
              <a:t>B</a:t>
            </a:r>
            <a:r>
              <a:rPr lang="ja-JP" altLang="en-US" dirty="0">
                <a:solidFill>
                  <a:srgbClr val="000000"/>
                </a:solidFill>
              </a:rPr>
              <a:t>から </a:t>
            </a:r>
            <a:r>
              <a:rPr lang="en-US" altLang="ja-JP" dirty="0">
                <a:solidFill>
                  <a:srgbClr val="000000"/>
                </a:solidFill>
                <a:latin typeface="Bookman Old Style" pitchFamily="18" charset="0"/>
              </a:rPr>
              <a:t>–</a:t>
            </a:r>
            <a:r>
              <a:rPr lang="en-US" altLang="ja-JP" b="1" i="1" dirty="0">
                <a:solidFill>
                  <a:srgbClr val="000000"/>
                </a:solidFill>
                <a:latin typeface="Bookman Old Style" pitchFamily="18" charset="0"/>
              </a:rPr>
              <a:t>F</a:t>
            </a:r>
            <a:r>
              <a:rPr lang="en-US" altLang="ja-JP" dirty="0">
                <a:solidFill>
                  <a:srgbClr val="000000"/>
                </a:solidFill>
              </a:rPr>
              <a:t> </a:t>
            </a:r>
            <a:r>
              <a:rPr lang="ja-JP" altLang="en-US" dirty="0">
                <a:solidFill>
                  <a:srgbClr val="000000"/>
                </a:solidFill>
              </a:rPr>
              <a:t>の力（</a:t>
            </a:r>
            <a:r>
              <a:rPr lang="ja-JP" altLang="en-US" b="1" dirty="0">
                <a:solidFill>
                  <a:srgbClr val="3333CC"/>
                </a:solidFill>
              </a:rPr>
              <a:t>反作用</a:t>
            </a:r>
            <a:r>
              <a:rPr lang="ja-JP" altLang="en-US" dirty="0">
                <a:solidFill>
                  <a:srgbClr val="000000"/>
                </a:solidFill>
              </a:rPr>
              <a:t>）を受ける。</a:t>
            </a:r>
          </a:p>
        </p:txBody>
      </p:sp>
      <p:sp>
        <p:nvSpPr>
          <p:cNvPr id="256053" name="Rectangle 53"/>
          <p:cNvSpPr>
            <a:spLocks noChangeArrowheads="1"/>
          </p:cNvSpPr>
          <p:nvPr/>
        </p:nvSpPr>
        <p:spPr bwMode="auto">
          <a:xfrm>
            <a:off x="309563" y="4111625"/>
            <a:ext cx="5900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a:solidFill>
                  <a:srgbClr val="FF3399"/>
                </a:solidFill>
                <a:latin typeface="Bookman Old Style" pitchFamily="18" charset="0"/>
              </a:rPr>
              <a:t>注意</a:t>
            </a:r>
            <a:r>
              <a:rPr lang="ja-JP" altLang="en-US" b="1" i="1">
                <a:solidFill>
                  <a:srgbClr val="000000"/>
                </a:solidFill>
                <a:latin typeface="Bookman Old Style" pitchFamily="18" charset="0"/>
              </a:rPr>
              <a:t>　</a:t>
            </a:r>
            <a:r>
              <a:rPr lang="en-US" altLang="ja-JP" b="1" i="1">
                <a:solidFill>
                  <a:srgbClr val="000000"/>
                </a:solidFill>
                <a:latin typeface="Bookman Old Style" pitchFamily="18" charset="0"/>
              </a:rPr>
              <a:t>F</a:t>
            </a:r>
            <a:r>
              <a:rPr lang="ja-JP" altLang="en-US">
                <a:solidFill>
                  <a:srgbClr val="000000"/>
                </a:solidFill>
                <a:latin typeface="Bookman Old Style" pitchFamily="18" charset="0"/>
              </a:rPr>
              <a:t>と</a:t>
            </a:r>
            <a:r>
              <a:rPr lang="en-US" altLang="ja-JP">
                <a:solidFill>
                  <a:srgbClr val="000000"/>
                </a:solidFill>
                <a:latin typeface="Bookman Old Style" pitchFamily="18" charset="0"/>
              </a:rPr>
              <a:t>–</a:t>
            </a:r>
            <a:r>
              <a:rPr lang="en-US" altLang="ja-JP" b="1" i="1">
                <a:solidFill>
                  <a:srgbClr val="000000"/>
                </a:solidFill>
                <a:latin typeface="Bookman Old Style" pitchFamily="18" charset="0"/>
              </a:rPr>
              <a:t>F</a:t>
            </a:r>
            <a:r>
              <a:rPr lang="ja-JP" altLang="en-US">
                <a:solidFill>
                  <a:srgbClr val="000000"/>
                </a:solidFill>
              </a:rPr>
              <a:t>は</a:t>
            </a:r>
            <a:r>
              <a:rPr lang="ja-JP" altLang="en-US">
                <a:solidFill>
                  <a:srgbClr val="CC00FF"/>
                </a:solidFill>
              </a:rPr>
              <a:t>別々の物体が受ける力</a:t>
            </a:r>
            <a:endParaRPr lang="ja-JP" altLang="en-US">
              <a:solidFill>
                <a:srgbClr val="000000"/>
              </a:solidFill>
            </a:endParaRPr>
          </a:p>
        </p:txBody>
      </p:sp>
      <p:sp>
        <p:nvSpPr>
          <p:cNvPr id="256054" name="AutoShape 54"/>
          <p:cNvSpPr>
            <a:spLocks noChangeArrowheads="1"/>
          </p:cNvSpPr>
          <p:nvPr/>
        </p:nvSpPr>
        <p:spPr bwMode="auto">
          <a:xfrm>
            <a:off x="163513" y="2786063"/>
            <a:ext cx="8748712" cy="1857375"/>
          </a:xfrm>
          <a:prstGeom prst="roundRect">
            <a:avLst>
              <a:gd name="adj" fmla="val 12991"/>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256057" name="Rectangle 57"/>
          <p:cNvSpPr>
            <a:spLocks noChangeArrowheads="1"/>
          </p:cNvSpPr>
          <p:nvPr/>
        </p:nvSpPr>
        <p:spPr bwMode="auto">
          <a:xfrm>
            <a:off x="5202238" y="388938"/>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CC99"/>
                </a:solidFill>
              </a:rPr>
              <a:t>力</a:t>
            </a:r>
          </a:p>
        </p:txBody>
      </p:sp>
      <p:sp>
        <p:nvSpPr>
          <p:cNvPr id="256060" name="Rectangle 60"/>
          <p:cNvSpPr>
            <a:spLocks noChangeArrowheads="1"/>
          </p:cNvSpPr>
          <p:nvPr/>
        </p:nvSpPr>
        <p:spPr bwMode="auto">
          <a:xfrm>
            <a:off x="180975" y="4635500"/>
            <a:ext cx="2851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3333CC"/>
                </a:solidFill>
              </a:rPr>
              <a:t>作用・反作用の例</a:t>
            </a:r>
          </a:p>
        </p:txBody>
      </p:sp>
      <p:sp>
        <p:nvSpPr>
          <p:cNvPr id="256062" name="Freeform 62"/>
          <p:cNvSpPr>
            <a:spLocks/>
          </p:cNvSpPr>
          <p:nvPr/>
        </p:nvSpPr>
        <p:spPr bwMode="auto">
          <a:xfrm>
            <a:off x="944563" y="5153025"/>
            <a:ext cx="542925" cy="1350963"/>
          </a:xfrm>
          <a:custGeom>
            <a:avLst/>
            <a:gdLst>
              <a:gd name="T0" fmla="*/ 414338 w 342"/>
              <a:gd name="T1" fmla="*/ 474663 h 851"/>
              <a:gd name="T2" fmla="*/ 376238 w 342"/>
              <a:gd name="T3" fmla="*/ 350838 h 851"/>
              <a:gd name="T4" fmla="*/ 352425 w 342"/>
              <a:gd name="T5" fmla="*/ 284163 h 851"/>
              <a:gd name="T6" fmla="*/ 409575 w 342"/>
              <a:gd name="T7" fmla="*/ 160338 h 851"/>
              <a:gd name="T8" fmla="*/ 385763 w 342"/>
              <a:gd name="T9" fmla="*/ 88900 h 851"/>
              <a:gd name="T10" fmla="*/ 309563 w 342"/>
              <a:gd name="T11" fmla="*/ 12700 h 851"/>
              <a:gd name="T12" fmla="*/ 157163 w 342"/>
              <a:gd name="T13" fmla="*/ 22225 h 851"/>
              <a:gd name="T14" fmla="*/ 76200 w 342"/>
              <a:gd name="T15" fmla="*/ 150813 h 851"/>
              <a:gd name="T16" fmla="*/ 133350 w 342"/>
              <a:gd name="T17" fmla="*/ 307975 h 851"/>
              <a:gd name="T18" fmla="*/ 85725 w 342"/>
              <a:gd name="T19" fmla="*/ 403225 h 851"/>
              <a:gd name="T20" fmla="*/ 95250 w 342"/>
              <a:gd name="T21" fmla="*/ 646113 h 851"/>
              <a:gd name="T22" fmla="*/ 71438 w 342"/>
              <a:gd name="T23" fmla="*/ 822325 h 851"/>
              <a:gd name="T24" fmla="*/ 57150 w 342"/>
              <a:gd name="T25" fmla="*/ 1041400 h 851"/>
              <a:gd name="T26" fmla="*/ 1588 w 342"/>
              <a:gd name="T27" fmla="*/ 1292225 h 851"/>
              <a:gd name="T28" fmla="*/ 68263 w 342"/>
              <a:gd name="T29" fmla="*/ 1292225 h 851"/>
              <a:gd name="T30" fmla="*/ 153988 w 342"/>
              <a:gd name="T31" fmla="*/ 1289050 h 851"/>
              <a:gd name="T32" fmla="*/ 200025 w 342"/>
              <a:gd name="T33" fmla="*/ 1065213 h 851"/>
              <a:gd name="T34" fmla="*/ 265113 w 342"/>
              <a:gd name="T35" fmla="*/ 866775 h 851"/>
              <a:gd name="T36" fmla="*/ 319088 w 342"/>
              <a:gd name="T37" fmla="*/ 1041400 h 851"/>
              <a:gd name="T38" fmla="*/ 395288 w 342"/>
              <a:gd name="T39" fmla="*/ 1293813 h 851"/>
              <a:gd name="T40" fmla="*/ 533400 w 342"/>
              <a:gd name="T41" fmla="*/ 1303338 h 851"/>
              <a:gd name="T42" fmla="*/ 455613 w 342"/>
              <a:gd name="T43" fmla="*/ 1003300 h 851"/>
              <a:gd name="T44" fmla="*/ 385763 w 342"/>
              <a:gd name="T45" fmla="*/ 765175 h 851"/>
              <a:gd name="T46" fmla="*/ 390525 w 342"/>
              <a:gd name="T47" fmla="*/ 598488 h 85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42"/>
              <a:gd name="T73" fmla="*/ 0 h 851"/>
              <a:gd name="T74" fmla="*/ 342 w 342"/>
              <a:gd name="T75" fmla="*/ 851 h 85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42" h="851">
                <a:moveTo>
                  <a:pt x="261" y="299"/>
                </a:moveTo>
                <a:cubicBezTo>
                  <a:pt x="257" y="286"/>
                  <a:pt x="244" y="241"/>
                  <a:pt x="237" y="221"/>
                </a:cubicBezTo>
                <a:cubicBezTo>
                  <a:pt x="230" y="201"/>
                  <a:pt x="218" y="199"/>
                  <a:pt x="222" y="179"/>
                </a:cubicBezTo>
                <a:cubicBezTo>
                  <a:pt x="226" y="159"/>
                  <a:pt x="254" y="121"/>
                  <a:pt x="258" y="101"/>
                </a:cubicBezTo>
                <a:cubicBezTo>
                  <a:pt x="262" y="81"/>
                  <a:pt x="253" y="71"/>
                  <a:pt x="243" y="56"/>
                </a:cubicBezTo>
                <a:cubicBezTo>
                  <a:pt x="233" y="41"/>
                  <a:pt x="219" y="15"/>
                  <a:pt x="195" y="8"/>
                </a:cubicBezTo>
                <a:cubicBezTo>
                  <a:pt x="171" y="1"/>
                  <a:pt x="123" y="0"/>
                  <a:pt x="99" y="14"/>
                </a:cubicBezTo>
                <a:cubicBezTo>
                  <a:pt x="75" y="28"/>
                  <a:pt x="50" y="65"/>
                  <a:pt x="48" y="95"/>
                </a:cubicBezTo>
                <a:cubicBezTo>
                  <a:pt x="46" y="125"/>
                  <a:pt x="83" y="168"/>
                  <a:pt x="84" y="194"/>
                </a:cubicBezTo>
                <a:cubicBezTo>
                  <a:pt x="85" y="220"/>
                  <a:pt x="58" y="219"/>
                  <a:pt x="54" y="254"/>
                </a:cubicBezTo>
                <a:cubicBezTo>
                  <a:pt x="50" y="289"/>
                  <a:pt x="62" y="363"/>
                  <a:pt x="60" y="407"/>
                </a:cubicBezTo>
                <a:cubicBezTo>
                  <a:pt x="58" y="451"/>
                  <a:pt x="49" y="477"/>
                  <a:pt x="45" y="518"/>
                </a:cubicBezTo>
                <a:cubicBezTo>
                  <a:pt x="41" y="559"/>
                  <a:pt x="43" y="607"/>
                  <a:pt x="36" y="656"/>
                </a:cubicBezTo>
                <a:cubicBezTo>
                  <a:pt x="29" y="705"/>
                  <a:pt x="0" y="788"/>
                  <a:pt x="1" y="814"/>
                </a:cubicBezTo>
                <a:cubicBezTo>
                  <a:pt x="2" y="840"/>
                  <a:pt x="27" y="814"/>
                  <a:pt x="43" y="814"/>
                </a:cubicBezTo>
                <a:cubicBezTo>
                  <a:pt x="59" y="814"/>
                  <a:pt x="83" y="836"/>
                  <a:pt x="97" y="812"/>
                </a:cubicBezTo>
                <a:cubicBezTo>
                  <a:pt x="111" y="788"/>
                  <a:pt x="114" y="715"/>
                  <a:pt x="126" y="671"/>
                </a:cubicBezTo>
                <a:cubicBezTo>
                  <a:pt x="138" y="627"/>
                  <a:pt x="155" y="548"/>
                  <a:pt x="167" y="546"/>
                </a:cubicBezTo>
                <a:cubicBezTo>
                  <a:pt x="179" y="544"/>
                  <a:pt x="187" y="611"/>
                  <a:pt x="201" y="656"/>
                </a:cubicBezTo>
                <a:cubicBezTo>
                  <a:pt x="215" y="701"/>
                  <a:pt x="227" y="788"/>
                  <a:pt x="249" y="815"/>
                </a:cubicBezTo>
                <a:cubicBezTo>
                  <a:pt x="271" y="842"/>
                  <a:pt x="330" y="851"/>
                  <a:pt x="336" y="821"/>
                </a:cubicBezTo>
                <a:cubicBezTo>
                  <a:pt x="342" y="791"/>
                  <a:pt x="302" y="688"/>
                  <a:pt x="287" y="632"/>
                </a:cubicBezTo>
                <a:cubicBezTo>
                  <a:pt x="272" y="576"/>
                  <a:pt x="250" y="524"/>
                  <a:pt x="243" y="482"/>
                </a:cubicBezTo>
                <a:cubicBezTo>
                  <a:pt x="236" y="440"/>
                  <a:pt x="246" y="399"/>
                  <a:pt x="246" y="377"/>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064" name="Line 64"/>
          <p:cNvSpPr>
            <a:spLocks noChangeShapeType="1"/>
          </p:cNvSpPr>
          <p:nvPr/>
        </p:nvSpPr>
        <p:spPr bwMode="auto">
          <a:xfrm rot="5400000" flipV="1">
            <a:off x="989013" y="6651625"/>
            <a:ext cx="400050" cy="12700"/>
          </a:xfrm>
          <a:prstGeom prst="line">
            <a:avLst/>
          </a:prstGeom>
          <a:noFill/>
          <a:ln w="57150">
            <a:solidFill>
              <a:schemeClr val="accent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256065" name="Line 65"/>
          <p:cNvSpPr>
            <a:spLocks noChangeShapeType="1"/>
          </p:cNvSpPr>
          <p:nvPr/>
        </p:nvSpPr>
        <p:spPr bwMode="auto">
          <a:xfrm rot="-5400000">
            <a:off x="977900" y="6265863"/>
            <a:ext cx="412750"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256067" name="Freeform 67"/>
          <p:cNvSpPr>
            <a:spLocks/>
          </p:cNvSpPr>
          <p:nvPr/>
        </p:nvSpPr>
        <p:spPr bwMode="auto">
          <a:xfrm>
            <a:off x="3009900" y="5140325"/>
            <a:ext cx="642938" cy="1352550"/>
          </a:xfrm>
          <a:custGeom>
            <a:avLst/>
            <a:gdLst>
              <a:gd name="T0" fmla="*/ 509588 w 405"/>
              <a:gd name="T1" fmla="*/ 474663 h 852"/>
              <a:gd name="T2" fmla="*/ 471488 w 405"/>
              <a:gd name="T3" fmla="*/ 350838 h 852"/>
              <a:gd name="T4" fmla="*/ 447675 w 405"/>
              <a:gd name="T5" fmla="*/ 284163 h 852"/>
              <a:gd name="T6" fmla="*/ 504825 w 405"/>
              <a:gd name="T7" fmla="*/ 160338 h 852"/>
              <a:gd name="T8" fmla="*/ 481013 w 405"/>
              <a:gd name="T9" fmla="*/ 88900 h 852"/>
              <a:gd name="T10" fmla="*/ 404813 w 405"/>
              <a:gd name="T11" fmla="*/ 12700 h 852"/>
              <a:gd name="T12" fmla="*/ 252413 w 405"/>
              <a:gd name="T13" fmla="*/ 22225 h 852"/>
              <a:gd name="T14" fmla="*/ 171450 w 405"/>
              <a:gd name="T15" fmla="*/ 150813 h 852"/>
              <a:gd name="T16" fmla="*/ 228600 w 405"/>
              <a:gd name="T17" fmla="*/ 307975 h 852"/>
              <a:gd name="T18" fmla="*/ 180975 w 405"/>
              <a:gd name="T19" fmla="*/ 403225 h 852"/>
              <a:gd name="T20" fmla="*/ 190500 w 405"/>
              <a:gd name="T21" fmla="*/ 646113 h 852"/>
              <a:gd name="T22" fmla="*/ 166688 w 405"/>
              <a:gd name="T23" fmla="*/ 822325 h 852"/>
              <a:gd name="T24" fmla="*/ 152400 w 405"/>
              <a:gd name="T25" fmla="*/ 1041400 h 852"/>
              <a:gd name="T26" fmla="*/ 14288 w 405"/>
              <a:gd name="T27" fmla="*/ 1222375 h 852"/>
              <a:gd name="T28" fmla="*/ 66675 w 405"/>
              <a:gd name="T29" fmla="*/ 1293813 h 852"/>
              <a:gd name="T30" fmla="*/ 147638 w 405"/>
              <a:gd name="T31" fmla="*/ 1298575 h 852"/>
              <a:gd name="T32" fmla="*/ 295275 w 405"/>
              <a:gd name="T33" fmla="*/ 1065213 h 852"/>
              <a:gd name="T34" fmla="*/ 363538 w 405"/>
              <a:gd name="T35" fmla="*/ 881063 h 852"/>
              <a:gd name="T36" fmla="*/ 439738 w 405"/>
              <a:gd name="T37" fmla="*/ 1046163 h 852"/>
              <a:gd name="T38" fmla="*/ 490538 w 405"/>
              <a:gd name="T39" fmla="*/ 1293813 h 852"/>
              <a:gd name="T40" fmla="*/ 628650 w 405"/>
              <a:gd name="T41" fmla="*/ 1303338 h 852"/>
              <a:gd name="T42" fmla="*/ 576263 w 405"/>
              <a:gd name="T43" fmla="*/ 993775 h 852"/>
              <a:gd name="T44" fmla="*/ 481013 w 405"/>
              <a:gd name="T45" fmla="*/ 765175 h 852"/>
              <a:gd name="T46" fmla="*/ 485775 w 405"/>
              <a:gd name="T47" fmla="*/ 598488 h 85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05"/>
              <a:gd name="T73" fmla="*/ 0 h 852"/>
              <a:gd name="T74" fmla="*/ 405 w 405"/>
              <a:gd name="T75" fmla="*/ 852 h 85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05" h="852">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8" y="807"/>
                  <a:pt x="42" y="815"/>
                </a:cubicBezTo>
                <a:cubicBezTo>
                  <a:pt x="56" y="823"/>
                  <a:pt x="69" y="842"/>
                  <a:pt x="93" y="818"/>
                </a:cubicBezTo>
                <a:cubicBezTo>
                  <a:pt x="117" y="794"/>
                  <a:pt x="163" y="715"/>
                  <a:pt x="186" y="671"/>
                </a:cubicBezTo>
                <a:cubicBezTo>
                  <a:pt x="209" y="627"/>
                  <a:pt x="214" y="557"/>
                  <a:pt x="229" y="555"/>
                </a:cubicBezTo>
                <a:cubicBezTo>
                  <a:pt x="244" y="553"/>
                  <a:pt x="264" y="616"/>
                  <a:pt x="277" y="659"/>
                </a:cubicBezTo>
                <a:cubicBezTo>
                  <a:pt x="290" y="702"/>
                  <a:pt x="289" y="788"/>
                  <a:pt x="309" y="815"/>
                </a:cubicBezTo>
                <a:cubicBezTo>
                  <a:pt x="329" y="842"/>
                  <a:pt x="387" y="852"/>
                  <a:pt x="396" y="821"/>
                </a:cubicBezTo>
                <a:cubicBezTo>
                  <a:pt x="405" y="790"/>
                  <a:pt x="378" y="682"/>
                  <a:pt x="363" y="626"/>
                </a:cubicBezTo>
                <a:cubicBezTo>
                  <a:pt x="348" y="570"/>
                  <a:pt x="312" y="523"/>
                  <a:pt x="303" y="482"/>
                </a:cubicBezTo>
                <a:cubicBezTo>
                  <a:pt x="294" y="441"/>
                  <a:pt x="306" y="399"/>
                  <a:pt x="306" y="377"/>
                </a:cubicBezTo>
              </a:path>
            </a:pathLst>
          </a:custGeom>
          <a:solidFill>
            <a:schemeClr val="hlink"/>
          </a:solidFill>
          <a:ln w="9525" cap="flat" cmpd="sng">
            <a:solidFill>
              <a:schemeClr val="hlink"/>
            </a:solidFill>
            <a:prstDash val="solid"/>
            <a:round/>
            <a:headEnd/>
            <a:tailEnd/>
          </a:ln>
        </p:spPr>
        <p:txBody>
          <a:bodyPr wrap="none" anchor="ctr">
            <a:spAutoFit/>
          </a:bodyPr>
          <a:lstStyle/>
          <a:p>
            <a:endParaRPr kumimoji="0" lang="ja-JP" altLang="en-US">
              <a:solidFill>
                <a:srgbClr val="000000"/>
              </a:solidFill>
            </a:endParaRPr>
          </a:p>
        </p:txBody>
      </p:sp>
      <p:sp>
        <p:nvSpPr>
          <p:cNvPr id="256070" name="Line 70"/>
          <p:cNvSpPr>
            <a:spLocks noChangeShapeType="1"/>
          </p:cNvSpPr>
          <p:nvPr/>
        </p:nvSpPr>
        <p:spPr bwMode="auto">
          <a:xfrm flipH="1">
            <a:off x="2481263" y="6594475"/>
            <a:ext cx="59372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256074" name="Freeform 74"/>
          <p:cNvSpPr>
            <a:spLocks/>
          </p:cNvSpPr>
          <p:nvPr/>
        </p:nvSpPr>
        <p:spPr bwMode="auto">
          <a:xfrm>
            <a:off x="5286375" y="534988"/>
            <a:ext cx="993775" cy="1357312"/>
          </a:xfrm>
          <a:custGeom>
            <a:avLst/>
            <a:gdLst>
              <a:gd name="T0" fmla="*/ 949325 w 626"/>
              <a:gd name="T1" fmla="*/ 461962 h 855"/>
              <a:gd name="T2" fmla="*/ 803275 w 626"/>
              <a:gd name="T3" fmla="*/ 482600 h 855"/>
              <a:gd name="T4" fmla="*/ 692150 w 626"/>
              <a:gd name="T5" fmla="*/ 427037 h 855"/>
              <a:gd name="T6" fmla="*/ 695325 w 626"/>
              <a:gd name="T7" fmla="*/ 357187 h 855"/>
              <a:gd name="T8" fmla="*/ 758825 w 626"/>
              <a:gd name="T9" fmla="*/ 322262 h 855"/>
              <a:gd name="T10" fmla="*/ 796925 w 626"/>
              <a:gd name="T11" fmla="*/ 138112 h 855"/>
              <a:gd name="T12" fmla="*/ 676275 w 626"/>
              <a:gd name="T13" fmla="*/ 17462 h 855"/>
              <a:gd name="T14" fmla="*/ 488950 w 626"/>
              <a:gd name="T15" fmla="*/ 36512 h 855"/>
              <a:gd name="T16" fmla="*/ 403225 w 626"/>
              <a:gd name="T17" fmla="*/ 182562 h 855"/>
              <a:gd name="T18" fmla="*/ 441325 w 626"/>
              <a:gd name="T19" fmla="*/ 360362 h 855"/>
              <a:gd name="T20" fmla="*/ 361950 w 626"/>
              <a:gd name="T21" fmla="*/ 614362 h 855"/>
              <a:gd name="T22" fmla="*/ 238125 w 626"/>
              <a:gd name="T23" fmla="*/ 817562 h 855"/>
              <a:gd name="T24" fmla="*/ 209550 w 626"/>
              <a:gd name="T25" fmla="*/ 1058862 h 855"/>
              <a:gd name="T26" fmla="*/ 12700 w 626"/>
              <a:gd name="T27" fmla="*/ 1277937 h 855"/>
              <a:gd name="T28" fmla="*/ 136525 w 626"/>
              <a:gd name="T29" fmla="*/ 1325562 h 855"/>
              <a:gd name="T30" fmla="*/ 330200 w 626"/>
              <a:gd name="T31" fmla="*/ 1144587 h 855"/>
              <a:gd name="T32" fmla="*/ 444500 w 626"/>
              <a:gd name="T33" fmla="*/ 969962 h 855"/>
              <a:gd name="T34" fmla="*/ 508000 w 626"/>
              <a:gd name="T35" fmla="*/ 1128712 h 855"/>
              <a:gd name="T36" fmla="*/ 454025 w 626"/>
              <a:gd name="T37" fmla="*/ 1274762 h 855"/>
              <a:gd name="T38" fmla="*/ 577850 w 626"/>
              <a:gd name="T39" fmla="*/ 1331912 h 855"/>
              <a:gd name="T40" fmla="*/ 669925 w 626"/>
              <a:gd name="T41" fmla="*/ 1122362 h 855"/>
              <a:gd name="T42" fmla="*/ 581025 w 626"/>
              <a:gd name="T43" fmla="*/ 855662 h 855"/>
              <a:gd name="T44" fmla="*/ 679450 w 626"/>
              <a:gd name="T45" fmla="*/ 603250 h 855"/>
              <a:gd name="T46" fmla="*/ 841375 w 626"/>
              <a:gd name="T47" fmla="*/ 587375 h 855"/>
              <a:gd name="T48" fmla="*/ 974725 w 626"/>
              <a:gd name="T49" fmla="*/ 538162 h 855"/>
              <a:gd name="T50" fmla="*/ 958850 w 626"/>
              <a:gd name="T51" fmla="*/ 461962 h 8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26"/>
              <a:gd name="T79" fmla="*/ 0 h 855"/>
              <a:gd name="T80" fmla="*/ 626 w 626"/>
              <a:gd name="T81" fmla="*/ 855 h 85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26" h="855">
                <a:moveTo>
                  <a:pt x="598" y="291"/>
                </a:moveTo>
                <a:cubicBezTo>
                  <a:pt x="583" y="293"/>
                  <a:pt x="533" y="308"/>
                  <a:pt x="506" y="304"/>
                </a:cubicBezTo>
                <a:cubicBezTo>
                  <a:pt x="479" y="300"/>
                  <a:pt x="447" y="282"/>
                  <a:pt x="436" y="269"/>
                </a:cubicBezTo>
                <a:cubicBezTo>
                  <a:pt x="425" y="256"/>
                  <a:pt x="431" y="236"/>
                  <a:pt x="438" y="225"/>
                </a:cubicBezTo>
                <a:cubicBezTo>
                  <a:pt x="445" y="214"/>
                  <a:pt x="467" y="226"/>
                  <a:pt x="478" y="203"/>
                </a:cubicBezTo>
                <a:cubicBezTo>
                  <a:pt x="489" y="180"/>
                  <a:pt x="511" y="119"/>
                  <a:pt x="502" y="87"/>
                </a:cubicBezTo>
                <a:cubicBezTo>
                  <a:pt x="493" y="55"/>
                  <a:pt x="458" y="22"/>
                  <a:pt x="426" y="11"/>
                </a:cubicBezTo>
                <a:cubicBezTo>
                  <a:pt x="394" y="0"/>
                  <a:pt x="337" y="6"/>
                  <a:pt x="308" y="23"/>
                </a:cubicBezTo>
                <a:cubicBezTo>
                  <a:pt x="279" y="40"/>
                  <a:pt x="259" y="81"/>
                  <a:pt x="254" y="115"/>
                </a:cubicBezTo>
                <a:cubicBezTo>
                  <a:pt x="249" y="149"/>
                  <a:pt x="282" y="182"/>
                  <a:pt x="278" y="227"/>
                </a:cubicBezTo>
                <a:cubicBezTo>
                  <a:pt x="274" y="272"/>
                  <a:pt x="249" y="339"/>
                  <a:pt x="228" y="387"/>
                </a:cubicBezTo>
                <a:cubicBezTo>
                  <a:pt x="207" y="435"/>
                  <a:pt x="166" y="468"/>
                  <a:pt x="150" y="515"/>
                </a:cubicBezTo>
                <a:cubicBezTo>
                  <a:pt x="134" y="562"/>
                  <a:pt x="156" y="619"/>
                  <a:pt x="132" y="667"/>
                </a:cubicBezTo>
                <a:cubicBezTo>
                  <a:pt x="108" y="715"/>
                  <a:pt x="16" y="777"/>
                  <a:pt x="8" y="805"/>
                </a:cubicBezTo>
                <a:cubicBezTo>
                  <a:pt x="0" y="833"/>
                  <a:pt x="53" y="849"/>
                  <a:pt x="86" y="835"/>
                </a:cubicBezTo>
                <a:cubicBezTo>
                  <a:pt x="119" y="821"/>
                  <a:pt x="176" y="758"/>
                  <a:pt x="208" y="721"/>
                </a:cubicBezTo>
                <a:cubicBezTo>
                  <a:pt x="240" y="684"/>
                  <a:pt x="261" y="613"/>
                  <a:pt x="280" y="611"/>
                </a:cubicBezTo>
                <a:cubicBezTo>
                  <a:pt x="299" y="609"/>
                  <a:pt x="319" y="679"/>
                  <a:pt x="320" y="711"/>
                </a:cubicBezTo>
                <a:cubicBezTo>
                  <a:pt x="321" y="743"/>
                  <a:pt x="279" y="782"/>
                  <a:pt x="286" y="803"/>
                </a:cubicBezTo>
                <a:cubicBezTo>
                  <a:pt x="293" y="824"/>
                  <a:pt x="341" y="855"/>
                  <a:pt x="364" y="839"/>
                </a:cubicBezTo>
                <a:cubicBezTo>
                  <a:pt x="387" y="823"/>
                  <a:pt x="422" y="757"/>
                  <a:pt x="422" y="707"/>
                </a:cubicBezTo>
                <a:cubicBezTo>
                  <a:pt x="422" y="657"/>
                  <a:pt x="365" y="593"/>
                  <a:pt x="366" y="539"/>
                </a:cubicBezTo>
                <a:cubicBezTo>
                  <a:pt x="367" y="485"/>
                  <a:pt x="401" y="408"/>
                  <a:pt x="428" y="380"/>
                </a:cubicBezTo>
                <a:cubicBezTo>
                  <a:pt x="455" y="352"/>
                  <a:pt x="499" y="377"/>
                  <a:pt x="530" y="370"/>
                </a:cubicBezTo>
                <a:cubicBezTo>
                  <a:pt x="561" y="363"/>
                  <a:pt x="602" y="352"/>
                  <a:pt x="614" y="339"/>
                </a:cubicBezTo>
                <a:cubicBezTo>
                  <a:pt x="626" y="326"/>
                  <a:pt x="606" y="301"/>
                  <a:pt x="604" y="29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6170" name="Line 50"/>
          <p:cNvSpPr>
            <a:spLocks noChangeShapeType="1"/>
          </p:cNvSpPr>
          <p:nvPr/>
        </p:nvSpPr>
        <p:spPr bwMode="auto">
          <a:xfrm flipV="1">
            <a:off x="3822700" y="1879600"/>
            <a:ext cx="53213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256056" name="Line 56"/>
          <p:cNvSpPr>
            <a:spLocks noChangeShapeType="1"/>
          </p:cNvSpPr>
          <p:nvPr/>
        </p:nvSpPr>
        <p:spPr bwMode="auto">
          <a:xfrm flipV="1">
            <a:off x="5597525" y="1039813"/>
            <a:ext cx="593725" cy="0"/>
          </a:xfrm>
          <a:prstGeom prst="line">
            <a:avLst/>
          </a:prstGeom>
          <a:noFill/>
          <a:ln w="76200">
            <a:solidFill>
              <a:schemeClr val="accent1"/>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256110" name="Freeform 110"/>
          <p:cNvSpPr>
            <a:spLocks/>
          </p:cNvSpPr>
          <p:nvPr/>
        </p:nvSpPr>
        <p:spPr bwMode="auto">
          <a:xfrm>
            <a:off x="2981325" y="5141913"/>
            <a:ext cx="660400" cy="1347787"/>
          </a:xfrm>
          <a:custGeom>
            <a:avLst/>
            <a:gdLst>
              <a:gd name="T0" fmla="*/ 509588 w 416"/>
              <a:gd name="T1" fmla="*/ 474662 h 849"/>
              <a:gd name="T2" fmla="*/ 471488 w 416"/>
              <a:gd name="T3" fmla="*/ 350837 h 849"/>
              <a:gd name="T4" fmla="*/ 447675 w 416"/>
              <a:gd name="T5" fmla="*/ 284162 h 849"/>
              <a:gd name="T6" fmla="*/ 504825 w 416"/>
              <a:gd name="T7" fmla="*/ 160337 h 849"/>
              <a:gd name="T8" fmla="*/ 481013 w 416"/>
              <a:gd name="T9" fmla="*/ 88900 h 849"/>
              <a:gd name="T10" fmla="*/ 404813 w 416"/>
              <a:gd name="T11" fmla="*/ 12700 h 849"/>
              <a:gd name="T12" fmla="*/ 252413 w 416"/>
              <a:gd name="T13" fmla="*/ 22225 h 849"/>
              <a:gd name="T14" fmla="*/ 171450 w 416"/>
              <a:gd name="T15" fmla="*/ 150812 h 849"/>
              <a:gd name="T16" fmla="*/ 228600 w 416"/>
              <a:gd name="T17" fmla="*/ 307975 h 849"/>
              <a:gd name="T18" fmla="*/ 180975 w 416"/>
              <a:gd name="T19" fmla="*/ 403225 h 849"/>
              <a:gd name="T20" fmla="*/ 190500 w 416"/>
              <a:gd name="T21" fmla="*/ 646112 h 849"/>
              <a:gd name="T22" fmla="*/ 166688 w 416"/>
              <a:gd name="T23" fmla="*/ 822325 h 849"/>
              <a:gd name="T24" fmla="*/ 152400 w 416"/>
              <a:gd name="T25" fmla="*/ 1041400 h 849"/>
              <a:gd name="T26" fmla="*/ 14288 w 416"/>
              <a:gd name="T27" fmla="*/ 1222375 h 849"/>
              <a:gd name="T28" fmla="*/ 66675 w 416"/>
              <a:gd name="T29" fmla="*/ 1293812 h 849"/>
              <a:gd name="T30" fmla="*/ 147638 w 416"/>
              <a:gd name="T31" fmla="*/ 1298575 h 849"/>
              <a:gd name="T32" fmla="*/ 295275 w 416"/>
              <a:gd name="T33" fmla="*/ 1065212 h 849"/>
              <a:gd name="T34" fmla="*/ 363538 w 416"/>
              <a:gd name="T35" fmla="*/ 881062 h 849"/>
              <a:gd name="T36" fmla="*/ 439738 w 416"/>
              <a:gd name="T37" fmla="*/ 1046162 h 849"/>
              <a:gd name="T38" fmla="*/ 484188 w 416"/>
              <a:gd name="T39" fmla="*/ 1303337 h 849"/>
              <a:gd name="T40" fmla="*/ 563563 w 416"/>
              <a:gd name="T41" fmla="*/ 1316037 h 849"/>
              <a:gd name="T42" fmla="*/ 658813 w 416"/>
              <a:gd name="T43" fmla="*/ 1290637 h 849"/>
              <a:gd name="T44" fmla="*/ 576263 w 416"/>
              <a:gd name="T45" fmla="*/ 993775 h 849"/>
              <a:gd name="T46" fmla="*/ 481013 w 416"/>
              <a:gd name="T47" fmla="*/ 765175 h 849"/>
              <a:gd name="T48" fmla="*/ 485775 w 416"/>
              <a:gd name="T49" fmla="*/ 598487 h 84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16"/>
              <a:gd name="T76" fmla="*/ 0 h 849"/>
              <a:gd name="T77" fmla="*/ 416 w 416"/>
              <a:gd name="T78" fmla="*/ 849 h 84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16" h="849">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8" y="807"/>
                  <a:pt x="42" y="815"/>
                </a:cubicBezTo>
                <a:cubicBezTo>
                  <a:pt x="56" y="823"/>
                  <a:pt x="69" y="842"/>
                  <a:pt x="93" y="818"/>
                </a:cubicBezTo>
                <a:cubicBezTo>
                  <a:pt x="117" y="794"/>
                  <a:pt x="163" y="715"/>
                  <a:pt x="186" y="671"/>
                </a:cubicBezTo>
                <a:cubicBezTo>
                  <a:pt x="209" y="627"/>
                  <a:pt x="214" y="557"/>
                  <a:pt x="229" y="555"/>
                </a:cubicBezTo>
                <a:cubicBezTo>
                  <a:pt x="244" y="553"/>
                  <a:pt x="264" y="615"/>
                  <a:pt x="277" y="659"/>
                </a:cubicBezTo>
                <a:cubicBezTo>
                  <a:pt x="290" y="703"/>
                  <a:pt x="292" y="793"/>
                  <a:pt x="305" y="821"/>
                </a:cubicBezTo>
                <a:cubicBezTo>
                  <a:pt x="318" y="849"/>
                  <a:pt x="337" y="830"/>
                  <a:pt x="355" y="829"/>
                </a:cubicBezTo>
                <a:cubicBezTo>
                  <a:pt x="373" y="828"/>
                  <a:pt x="414" y="847"/>
                  <a:pt x="415" y="813"/>
                </a:cubicBezTo>
                <a:cubicBezTo>
                  <a:pt x="416" y="779"/>
                  <a:pt x="382" y="681"/>
                  <a:pt x="363" y="626"/>
                </a:cubicBezTo>
                <a:cubicBezTo>
                  <a:pt x="344" y="571"/>
                  <a:pt x="312" y="523"/>
                  <a:pt x="303" y="482"/>
                </a:cubicBezTo>
                <a:cubicBezTo>
                  <a:pt x="294" y="441"/>
                  <a:pt x="306" y="399"/>
                  <a:pt x="306" y="377"/>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11" name="Freeform 111"/>
          <p:cNvSpPr>
            <a:spLocks/>
          </p:cNvSpPr>
          <p:nvPr/>
        </p:nvSpPr>
        <p:spPr bwMode="auto">
          <a:xfrm>
            <a:off x="3365500" y="5119688"/>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12" name="Freeform 112"/>
          <p:cNvSpPr>
            <a:spLocks/>
          </p:cNvSpPr>
          <p:nvPr/>
        </p:nvSpPr>
        <p:spPr bwMode="auto">
          <a:xfrm>
            <a:off x="3432175" y="5154613"/>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13" name="Freeform 113"/>
          <p:cNvSpPr>
            <a:spLocks/>
          </p:cNvSpPr>
          <p:nvPr/>
        </p:nvSpPr>
        <p:spPr bwMode="auto">
          <a:xfrm>
            <a:off x="3825875" y="5122863"/>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14" name="Freeform 114"/>
          <p:cNvSpPr>
            <a:spLocks/>
          </p:cNvSpPr>
          <p:nvPr/>
        </p:nvSpPr>
        <p:spPr bwMode="auto">
          <a:xfrm>
            <a:off x="3892550" y="5157788"/>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15" name="Freeform 115"/>
          <p:cNvSpPr>
            <a:spLocks/>
          </p:cNvSpPr>
          <p:nvPr/>
        </p:nvSpPr>
        <p:spPr bwMode="auto">
          <a:xfrm>
            <a:off x="4283075" y="5110163"/>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16" name="Freeform 116"/>
          <p:cNvSpPr>
            <a:spLocks/>
          </p:cNvSpPr>
          <p:nvPr/>
        </p:nvSpPr>
        <p:spPr bwMode="auto">
          <a:xfrm>
            <a:off x="4349750" y="5145088"/>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17" name="Freeform 117"/>
          <p:cNvSpPr>
            <a:spLocks/>
          </p:cNvSpPr>
          <p:nvPr/>
        </p:nvSpPr>
        <p:spPr bwMode="auto">
          <a:xfrm>
            <a:off x="4743450" y="5103813"/>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18" name="Freeform 118"/>
          <p:cNvSpPr>
            <a:spLocks/>
          </p:cNvSpPr>
          <p:nvPr/>
        </p:nvSpPr>
        <p:spPr bwMode="auto">
          <a:xfrm>
            <a:off x="4810125" y="5138738"/>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19" name="Freeform 119"/>
          <p:cNvSpPr>
            <a:spLocks/>
          </p:cNvSpPr>
          <p:nvPr/>
        </p:nvSpPr>
        <p:spPr bwMode="auto">
          <a:xfrm>
            <a:off x="5191125" y="5116513"/>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20" name="Freeform 120"/>
          <p:cNvSpPr>
            <a:spLocks/>
          </p:cNvSpPr>
          <p:nvPr/>
        </p:nvSpPr>
        <p:spPr bwMode="auto">
          <a:xfrm>
            <a:off x="5257800" y="5151438"/>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21" name="Freeform 121"/>
          <p:cNvSpPr>
            <a:spLocks/>
          </p:cNvSpPr>
          <p:nvPr/>
        </p:nvSpPr>
        <p:spPr bwMode="auto">
          <a:xfrm>
            <a:off x="5670550" y="5106988"/>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22" name="Freeform 122"/>
          <p:cNvSpPr>
            <a:spLocks/>
          </p:cNvSpPr>
          <p:nvPr/>
        </p:nvSpPr>
        <p:spPr bwMode="auto">
          <a:xfrm>
            <a:off x="5737225" y="5141913"/>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23" name="Freeform 123"/>
          <p:cNvSpPr>
            <a:spLocks/>
          </p:cNvSpPr>
          <p:nvPr/>
        </p:nvSpPr>
        <p:spPr bwMode="auto">
          <a:xfrm>
            <a:off x="6130925" y="5110163"/>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24" name="Freeform 124"/>
          <p:cNvSpPr>
            <a:spLocks/>
          </p:cNvSpPr>
          <p:nvPr/>
        </p:nvSpPr>
        <p:spPr bwMode="auto">
          <a:xfrm>
            <a:off x="6197600" y="5145088"/>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25" name="Freeform 125"/>
          <p:cNvSpPr>
            <a:spLocks/>
          </p:cNvSpPr>
          <p:nvPr/>
        </p:nvSpPr>
        <p:spPr bwMode="auto">
          <a:xfrm>
            <a:off x="6588125" y="5097463"/>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26" name="Freeform 126"/>
          <p:cNvSpPr>
            <a:spLocks/>
          </p:cNvSpPr>
          <p:nvPr/>
        </p:nvSpPr>
        <p:spPr bwMode="auto">
          <a:xfrm>
            <a:off x="6654800" y="5132388"/>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27" name="Freeform 127"/>
          <p:cNvSpPr>
            <a:spLocks/>
          </p:cNvSpPr>
          <p:nvPr/>
        </p:nvSpPr>
        <p:spPr bwMode="auto">
          <a:xfrm>
            <a:off x="7048500" y="5091113"/>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28" name="Freeform 128"/>
          <p:cNvSpPr>
            <a:spLocks/>
          </p:cNvSpPr>
          <p:nvPr/>
        </p:nvSpPr>
        <p:spPr bwMode="auto">
          <a:xfrm>
            <a:off x="7115175" y="5126038"/>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29" name="Freeform 129"/>
          <p:cNvSpPr>
            <a:spLocks/>
          </p:cNvSpPr>
          <p:nvPr/>
        </p:nvSpPr>
        <p:spPr bwMode="auto">
          <a:xfrm>
            <a:off x="7496175" y="5103813"/>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30" name="Freeform 130"/>
          <p:cNvSpPr>
            <a:spLocks/>
          </p:cNvSpPr>
          <p:nvPr/>
        </p:nvSpPr>
        <p:spPr bwMode="auto">
          <a:xfrm>
            <a:off x="7562850" y="5138738"/>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31" name="Freeform 131"/>
          <p:cNvSpPr>
            <a:spLocks/>
          </p:cNvSpPr>
          <p:nvPr/>
        </p:nvSpPr>
        <p:spPr bwMode="auto">
          <a:xfrm>
            <a:off x="7966075" y="5097463"/>
            <a:ext cx="384175" cy="1350962"/>
          </a:xfrm>
          <a:custGeom>
            <a:avLst/>
            <a:gdLst>
              <a:gd name="T0" fmla="*/ 357188 w 242"/>
              <a:gd name="T1" fmla="*/ 493712 h 851"/>
              <a:gd name="T2" fmla="*/ 315913 w 242"/>
              <a:gd name="T3" fmla="*/ 350837 h 851"/>
              <a:gd name="T4" fmla="*/ 292100 w 242"/>
              <a:gd name="T5" fmla="*/ 284162 h 851"/>
              <a:gd name="T6" fmla="*/ 349250 w 242"/>
              <a:gd name="T7" fmla="*/ 160337 h 851"/>
              <a:gd name="T8" fmla="*/ 325438 w 242"/>
              <a:gd name="T9" fmla="*/ 88900 h 851"/>
              <a:gd name="T10" fmla="*/ 249238 w 242"/>
              <a:gd name="T11" fmla="*/ 12700 h 851"/>
              <a:gd name="T12" fmla="*/ 96838 w 242"/>
              <a:gd name="T13" fmla="*/ 22225 h 851"/>
              <a:gd name="T14" fmla="*/ 15875 w 242"/>
              <a:gd name="T15" fmla="*/ 150812 h 851"/>
              <a:gd name="T16" fmla="*/ 73025 w 242"/>
              <a:gd name="T17" fmla="*/ 307975 h 851"/>
              <a:gd name="T18" fmla="*/ 25400 w 242"/>
              <a:gd name="T19" fmla="*/ 403225 h 851"/>
              <a:gd name="T20" fmla="*/ 34925 w 242"/>
              <a:gd name="T21" fmla="*/ 646112 h 851"/>
              <a:gd name="T22" fmla="*/ 11113 w 242"/>
              <a:gd name="T23" fmla="*/ 822325 h 851"/>
              <a:gd name="T24" fmla="*/ 106363 w 242"/>
              <a:gd name="T25" fmla="*/ 966787 h 851"/>
              <a:gd name="T26" fmla="*/ 112713 w 242"/>
              <a:gd name="T27" fmla="*/ 1058862 h 851"/>
              <a:gd name="T28" fmla="*/ 115888 w 242"/>
              <a:gd name="T29" fmla="*/ 1096962 h 851"/>
              <a:gd name="T30" fmla="*/ 49213 w 242"/>
              <a:gd name="T31" fmla="*/ 1217612 h 851"/>
              <a:gd name="T32" fmla="*/ 100013 w 242"/>
              <a:gd name="T33" fmla="*/ 1255712 h 851"/>
              <a:gd name="T34" fmla="*/ 100013 w 242"/>
              <a:gd name="T35" fmla="*/ 1331912 h 851"/>
              <a:gd name="T36" fmla="*/ 192088 w 242"/>
              <a:gd name="T37" fmla="*/ 1350962 h 851"/>
              <a:gd name="T38" fmla="*/ 277813 w 242"/>
              <a:gd name="T39" fmla="*/ 1335087 h 851"/>
              <a:gd name="T40" fmla="*/ 265113 w 242"/>
              <a:gd name="T41" fmla="*/ 1284287 h 851"/>
              <a:gd name="T42" fmla="*/ 280988 w 242"/>
              <a:gd name="T43" fmla="*/ 1163637 h 851"/>
              <a:gd name="T44" fmla="*/ 376238 w 242"/>
              <a:gd name="T45" fmla="*/ 989012 h 851"/>
              <a:gd name="T46" fmla="*/ 325438 w 242"/>
              <a:gd name="T47" fmla="*/ 765175 h 851"/>
              <a:gd name="T48" fmla="*/ 360363 w 242"/>
              <a:gd name="T49" fmla="*/ 496887 h 8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851"/>
              <a:gd name="T77" fmla="*/ 242 w 242"/>
              <a:gd name="T78" fmla="*/ 851 h 8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851">
                <a:moveTo>
                  <a:pt x="225" y="311"/>
                </a:moveTo>
                <a:cubicBezTo>
                  <a:pt x="221" y="296"/>
                  <a:pt x="206" y="243"/>
                  <a:pt x="199" y="221"/>
                </a:cubicBezTo>
                <a:cubicBezTo>
                  <a:pt x="192" y="199"/>
                  <a:pt x="180" y="199"/>
                  <a:pt x="184" y="179"/>
                </a:cubicBezTo>
                <a:cubicBezTo>
                  <a:pt x="188" y="159"/>
                  <a:pt x="216" y="121"/>
                  <a:pt x="220" y="101"/>
                </a:cubicBezTo>
                <a:cubicBezTo>
                  <a:pt x="224" y="81"/>
                  <a:pt x="215" y="71"/>
                  <a:pt x="205" y="56"/>
                </a:cubicBezTo>
                <a:cubicBezTo>
                  <a:pt x="195" y="41"/>
                  <a:pt x="181" y="15"/>
                  <a:pt x="157" y="8"/>
                </a:cubicBezTo>
                <a:cubicBezTo>
                  <a:pt x="133" y="1"/>
                  <a:pt x="85" y="0"/>
                  <a:pt x="61" y="14"/>
                </a:cubicBezTo>
                <a:cubicBezTo>
                  <a:pt x="37" y="28"/>
                  <a:pt x="12" y="65"/>
                  <a:pt x="10" y="95"/>
                </a:cubicBezTo>
                <a:cubicBezTo>
                  <a:pt x="8" y="125"/>
                  <a:pt x="45" y="168"/>
                  <a:pt x="46" y="194"/>
                </a:cubicBezTo>
                <a:cubicBezTo>
                  <a:pt x="47" y="220"/>
                  <a:pt x="20" y="219"/>
                  <a:pt x="16" y="254"/>
                </a:cubicBezTo>
                <a:cubicBezTo>
                  <a:pt x="12" y="289"/>
                  <a:pt x="24" y="363"/>
                  <a:pt x="22" y="407"/>
                </a:cubicBezTo>
                <a:cubicBezTo>
                  <a:pt x="20" y="451"/>
                  <a:pt x="0" y="484"/>
                  <a:pt x="7" y="518"/>
                </a:cubicBezTo>
                <a:cubicBezTo>
                  <a:pt x="14" y="552"/>
                  <a:pt x="56" y="584"/>
                  <a:pt x="67" y="609"/>
                </a:cubicBezTo>
                <a:cubicBezTo>
                  <a:pt x="78" y="634"/>
                  <a:pt x="70" y="653"/>
                  <a:pt x="71" y="667"/>
                </a:cubicBezTo>
                <a:cubicBezTo>
                  <a:pt x="72" y="681"/>
                  <a:pt x="80" y="674"/>
                  <a:pt x="73" y="691"/>
                </a:cubicBezTo>
                <a:cubicBezTo>
                  <a:pt x="66" y="708"/>
                  <a:pt x="33" y="750"/>
                  <a:pt x="31" y="767"/>
                </a:cubicBezTo>
                <a:cubicBezTo>
                  <a:pt x="29" y="784"/>
                  <a:pt x="58" y="779"/>
                  <a:pt x="63" y="791"/>
                </a:cubicBezTo>
                <a:cubicBezTo>
                  <a:pt x="68" y="803"/>
                  <a:pt x="53" y="829"/>
                  <a:pt x="63" y="839"/>
                </a:cubicBezTo>
                <a:cubicBezTo>
                  <a:pt x="73" y="849"/>
                  <a:pt x="102" y="851"/>
                  <a:pt x="121" y="851"/>
                </a:cubicBezTo>
                <a:cubicBezTo>
                  <a:pt x="140" y="851"/>
                  <a:pt x="167" y="848"/>
                  <a:pt x="175" y="841"/>
                </a:cubicBezTo>
                <a:cubicBezTo>
                  <a:pt x="183" y="834"/>
                  <a:pt x="167" y="827"/>
                  <a:pt x="167" y="809"/>
                </a:cubicBezTo>
                <a:cubicBezTo>
                  <a:pt x="167" y="791"/>
                  <a:pt x="165" y="764"/>
                  <a:pt x="177" y="733"/>
                </a:cubicBezTo>
                <a:cubicBezTo>
                  <a:pt x="189" y="702"/>
                  <a:pt x="232" y="665"/>
                  <a:pt x="237" y="623"/>
                </a:cubicBezTo>
                <a:cubicBezTo>
                  <a:pt x="242" y="581"/>
                  <a:pt x="207" y="534"/>
                  <a:pt x="205" y="482"/>
                </a:cubicBezTo>
                <a:cubicBezTo>
                  <a:pt x="203" y="430"/>
                  <a:pt x="223" y="348"/>
                  <a:pt x="227" y="313"/>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132" name="Freeform 132"/>
          <p:cNvSpPr>
            <a:spLocks/>
          </p:cNvSpPr>
          <p:nvPr/>
        </p:nvSpPr>
        <p:spPr bwMode="auto">
          <a:xfrm>
            <a:off x="8032750" y="5132388"/>
            <a:ext cx="681038" cy="1325562"/>
          </a:xfrm>
          <a:custGeom>
            <a:avLst/>
            <a:gdLst>
              <a:gd name="T0" fmla="*/ 509588 w 429"/>
              <a:gd name="T1" fmla="*/ 474662 h 835"/>
              <a:gd name="T2" fmla="*/ 471488 w 429"/>
              <a:gd name="T3" fmla="*/ 350837 h 835"/>
              <a:gd name="T4" fmla="*/ 447675 w 429"/>
              <a:gd name="T5" fmla="*/ 284162 h 835"/>
              <a:gd name="T6" fmla="*/ 504825 w 429"/>
              <a:gd name="T7" fmla="*/ 160337 h 835"/>
              <a:gd name="T8" fmla="*/ 481013 w 429"/>
              <a:gd name="T9" fmla="*/ 88900 h 835"/>
              <a:gd name="T10" fmla="*/ 404813 w 429"/>
              <a:gd name="T11" fmla="*/ 12700 h 835"/>
              <a:gd name="T12" fmla="*/ 252413 w 429"/>
              <a:gd name="T13" fmla="*/ 22225 h 835"/>
              <a:gd name="T14" fmla="*/ 171450 w 429"/>
              <a:gd name="T15" fmla="*/ 150812 h 835"/>
              <a:gd name="T16" fmla="*/ 228600 w 429"/>
              <a:gd name="T17" fmla="*/ 307975 h 835"/>
              <a:gd name="T18" fmla="*/ 180975 w 429"/>
              <a:gd name="T19" fmla="*/ 403225 h 835"/>
              <a:gd name="T20" fmla="*/ 190500 w 429"/>
              <a:gd name="T21" fmla="*/ 646112 h 835"/>
              <a:gd name="T22" fmla="*/ 166688 w 429"/>
              <a:gd name="T23" fmla="*/ 822325 h 835"/>
              <a:gd name="T24" fmla="*/ 152400 w 429"/>
              <a:gd name="T25" fmla="*/ 1041400 h 835"/>
              <a:gd name="T26" fmla="*/ 14288 w 429"/>
              <a:gd name="T27" fmla="*/ 1222375 h 835"/>
              <a:gd name="T28" fmla="*/ 66675 w 429"/>
              <a:gd name="T29" fmla="*/ 1293812 h 835"/>
              <a:gd name="T30" fmla="*/ 163513 w 429"/>
              <a:gd name="T31" fmla="*/ 1303337 h 835"/>
              <a:gd name="T32" fmla="*/ 179388 w 429"/>
              <a:gd name="T33" fmla="*/ 1255712 h 835"/>
              <a:gd name="T34" fmla="*/ 300038 w 429"/>
              <a:gd name="T35" fmla="*/ 1068387 h 835"/>
              <a:gd name="T36" fmla="*/ 363538 w 429"/>
              <a:gd name="T37" fmla="*/ 881062 h 835"/>
              <a:gd name="T38" fmla="*/ 439738 w 429"/>
              <a:gd name="T39" fmla="*/ 1046162 h 835"/>
              <a:gd name="T40" fmla="*/ 481013 w 429"/>
              <a:gd name="T41" fmla="*/ 1281112 h 835"/>
              <a:gd name="T42" fmla="*/ 544513 w 429"/>
              <a:gd name="T43" fmla="*/ 1312862 h 835"/>
              <a:gd name="T44" fmla="*/ 665163 w 429"/>
              <a:gd name="T45" fmla="*/ 1300162 h 835"/>
              <a:gd name="T46" fmla="*/ 636588 w 429"/>
              <a:gd name="T47" fmla="*/ 1243012 h 835"/>
              <a:gd name="T48" fmla="*/ 576263 w 429"/>
              <a:gd name="T49" fmla="*/ 993775 h 835"/>
              <a:gd name="T50" fmla="*/ 481013 w 429"/>
              <a:gd name="T51" fmla="*/ 765175 h 835"/>
              <a:gd name="T52" fmla="*/ 506413 w 429"/>
              <a:gd name="T53" fmla="*/ 493712 h 8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9"/>
              <a:gd name="T82" fmla="*/ 0 h 835"/>
              <a:gd name="T83" fmla="*/ 429 w 429"/>
              <a:gd name="T84" fmla="*/ 835 h 83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9" h="835">
                <a:moveTo>
                  <a:pt x="321" y="299"/>
                </a:moveTo>
                <a:cubicBezTo>
                  <a:pt x="317" y="286"/>
                  <a:pt x="304" y="241"/>
                  <a:pt x="297" y="221"/>
                </a:cubicBezTo>
                <a:cubicBezTo>
                  <a:pt x="290" y="201"/>
                  <a:pt x="278" y="199"/>
                  <a:pt x="282" y="179"/>
                </a:cubicBezTo>
                <a:cubicBezTo>
                  <a:pt x="286" y="159"/>
                  <a:pt x="314" y="121"/>
                  <a:pt x="318" y="101"/>
                </a:cubicBezTo>
                <a:cubicBezTo>
                  <a:pt x="322" y="81"/>
                  <a:pt x="313" y="71"/>
                  <a:pt x="303" y="56"/>
                </a:cubicBezTo>
                <a:cubicBezTo>
                  <a:pt x="293" y="41"/>
                  <a:pt x="279" y="15"/>
                  <a:pt x="255" y="8"/>
                </a:cubicBezTo>
                <a:cubicBezTo>
                  <a:pt x="231" y="1"/>
                  <a:pt x="183" y="0"/>
                  <a:pt x="159" y="14"/>
                </a:cubicBezTo>
                <a:cubicBezTo>
                  <a:pt x="135" y="28"/>
                  <a:pt x="110" y="65"/>
                  <a:pt x="108" y="95"/>
                </a:cubicBezTo>
                <a:cubicBezTo>
                  <a:pt x="106" y="125"/>
                  <a:pt x="143" y="168"/>
                  <a:pt x="144" y="194"/>
                </a:cubicBezTo>
                <a:cubicBezTo>
                  <a:pt x="145" y="220"/>
                  <a:pt x="118" y="219"/>
                  <a:pt x="114" y="254"/>
                </a:cubicBezTo>
                <a:cubicBezTo>
                  <a:pt x="110" y="289"/>
                  <a:pt x="122" y="363"/>
                  <a:pt x="120" y="407"/>
                </a:cubicBezTo>
                <a:cubicBezTo>
                  <a:pt x="118" y="451"/>
                  <a:pt x="109" y="477"/>
                  <a:pt x="105" y="518"/>
                </a:cubicBezTo>
                <a:cubicBezTo>
                  <a:pt x="101" y="559"/>
                  <a:pt x="112" y="614"/>
                  <a:pt x="96" y="656"/>
                </a:cubicBezTo>
                <a:cubicBezTo>
                  <a:pt x="80" y="698"/>
                  <a:pt x="18" y="744"/>
                  <a:pt x="9" y="770"/>
                </a:cubicBezTo>
                <a:cubicBezTo>
                  <a:pt x="0" y="796"/>
                  <a:pt x="26" y="806"/>
                  <a:pt x="42" y="815"/>
                </a:cubicBezTo>
                <a:cubicBezTo>
                  <a:pt x="58" y="824"/>
                  <a:pt x="91" y="825"/>
                  <a:pt x="103" y="821"/>
                </a:cubicBezTo>
                <a:cubicBezTo>
                  <a:pt x="115" y="817"/>
                  <a:pt x="99" y="816"/>
                  <a:pt x="113" y="791"/>
                </a:cubicBezTo>
                <a:cubicBezTo>
                  <a:pt x="127" y="766"/>
                  <a:pt x="170" y="712"/>
                  <a:pt x="189" y="673"/>
                </a:cubicBezTo>
                <a:cubicBezTo>
                  <a:pt x="208" y="634"/>
                  <a:pt x="214" y="557"/>
                  <a:pt x="229" y="555"/>
                </a:cubicBezTo>
                <a:cubicBezTo>
                  <a:pt x="244" y="553"/>
                  <a:pt x="265" y="617"/>
                  <a:pt x="277" y="659"/>
                </a:cubicBezTo>
                <a:cubicBezTo>
                  <a:pt x="289" y="701"/>
                  <a:pt x="292" y="779"/>
                  <a:pt x="303" y="807"/>
                </a:cubicBezTo>
                <a:cubicBezTo>
                  <a:pt x="314" y="835"/>
                  <a:pt x="324" y="825"/>
                  <a:pt x="343" y="827"/>
                </a:cubicBezTo>
                <a:cubicBezTo>
                  <a:pt x="362" y="829"/>
                  <a:pt x="409" y="826"/>
                  <a:pt x="419" y="819"/>
                </a:cubicBezTo>
                <a:cubicBezTo>
                  <a:pt x="429" y="812"/>
                  <a:pt x="410" y="815"/>
                  <a:pt x="401" y="783"/>
                </a:cubicBezTo>
                <a:cubicBezTo>
                  <a:pt x="392" y="751"/>
                  <a:pt x="379" y="676"/>
                  <a:pt x="363" y="626"/>
                </a:cubicBezTo>
                <a:cubicBezTo>
                  <a:pt x="347" y="576"/>
                  <a:pt x="310" y="534"/>
                  <a:pt x="303" y="482"/>
                </a:cubicBezTo>
                <a:cubicBezTo>
                  <a:pt x="296" y="430"/>
                  <a:pt x="316" y="347"/>
                  <a:pt x="319" y="311"/>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spAutoFit/>
          </a:bodyPr>
          <a:lstStyle/>
          <a:p>
            <a:endParaRPr kumimoji="0" lang="ja-JP" altLang="en-US">
              <a:solidFill>
                <a:srgbClr val="000000"/>
              </a:solidFill>
            </a:endParaRPr>
          </a:p>
        </p:txBody>
      </p:sp>
      <p:sp>
        <p:nvSpPr>
          <p:cNvPr id="256069" name="Line 69"/>
          <p:cNvSpPr>
            <a:spLocks noChangeShapeType="1"/>
          </p:cNvSpPr>
          <p:nvPr/>
        </p:nvSpPr>
        <p:spPr bwMode="auto">
          <a:xfrm flipV="1">
            <a:off x="3125788" y="6361113"/>
            <a:ext cx="593725" cy="0"/>
          </a:xfrm>
          <a:prstGeom prst="line">
            <a:avLst/>
          </a:prstGeom>
          <a:noFill/>
          <a:ln w="76200">
            <a:solidFill>
              <a:schemeClr val="accent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256134" name="Rectangle 134"/>
          <p:cNvSpPr>
            <a:spLocks noChangeArrowheads="1"/>
          </p:cNvSpPr>
          <p:nvPr/>
        </p:nvSpPr>
        <p:spPr bwMode="auto">
          <a:xfrm>
            <a:off x="7181850" y="6350"/>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3333CC"/>
                </a:solidFill>
              </a:rPr>
              <a:t>力∝加速度</a:t>
            </a:r>
          </a:p>
        </p:txBody>
      </p:sp>
      <p:sp>
        <p:nvSpPr>
          <p:cNvPr id="256135" name="Rectangle 135"/>
          <p:cNvSpPr>
            <a:spLocks noChangeArrowheads="1"/>
          </p:cNvSpPr>
          <p:nvPr/>
        </p:nvSpPr>
        <p:spPr bwMode="auto">
          <a:xfrm>
            <a:off x="3671016" y="1854200"/>
            <a:ext cx="3513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足元にも摩擦がないと</a:t>
            </a:r>
          </a:p>
        </p:txBody>
      </p:sp>
      <p:sp>
        <p:nvSpPr>
          <p:cNvPr id="256136" name="Rectangle 136"/>
          <p:cNvSpPr>
            <a:spLocks noChangeArrowheads="1"/>
          </p:cNvSpPr>
          <p:nvPr/>
        </p:nvSpPr>
        <p:spPr bwMode="auto">
          <a:xfrm>
            <a:off x="3669429" y="2254250"/>
            <a:ext cx="3517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人も反対に加速される</a:t>
            </a:r>
          </a:p>
        </p:txBody>
      </p:sp>
      <p:sp>
        <p:nvSpPr>
          <p:cNvPr id="256137" name="Rectangle 137"/>
          <p:cNvSpPr>
            <a:spLocks noChangeArrowheads="1"/>
          </p:cNvSpPr>
          <p:nvPr/>
        </p:nvSpPr>
        <p:spPr bwMode="auto">
          <a:xfrm>
            <a:off x="3851275" y="0"/>
            <a:ext cx="30083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3333CC"/>
                </a:solidFill>
              </a:rPr>
              <a:t>人に反対方向の力</a:t>
            </a:r>
          </a:p>
        </p:txBody>
      </p:sp>
      <p:sp>
        <p:nvSpPr>
          <p:cNvPr id="256138" name="AutoShape 138"/>
          <p:cNvSpPr>
            <a:spLocks noChangeArrowheads="1"/>
          </p:cNvSpPr>
          <p:nvPr/>
        </p:nvSpPr>
        <p:spPr bwMode="auto">
          <a:xfrm>
            <a:off x="7221538" y="31750"/>
            <a:ext cx="1922462" cy="547688"/>
          </a:xfrm>
          <a:prstGeom prst="roundRect">
            <a:avLst>
              <a:gd name="adj" fmla="val 42028"/>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kumimoji="0" lang="ja-JP" altLang="en-US">
              <a:solidFill>
                <a:srgbClr val="000000"/>
              </a:solidFill>
            </a:endParaRPr>
          </a:p>
        </p:txBody>
      </p:sp>
      <p:sp>
        <p:nvSpPr>
          <p:cNvPr id="256140" name="Rectangle 140"/>
          <p:cNvSpPr>
            <a:spLocks noChangeArrowheads="1"/>
          </p:cNvSpPr>
          <p:nvPr/>
        </p:nvSpPr>
        <p:spPr bwMode="auto">
          <a:xfrm>
            <a:off x="0" y="5961063"/>
            <a:ext cx="1131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a:solidFill>
                  <a:srgbClr val="3333CC"/>
                </a:solidFill>
              </a:rPr>
              <a:t>抗力</a:t>
            </a:r>
            <a:r>
              <a:rPr lang="ja-JP" altLang="en-US" b="1">
                <a:solidFill>
                  <a:srgbClr val="000000"/>
                </a:solidFill>
              </a:rPr>
              <a:t>　</a:t>
            </a:r>
            <a:endParaRPr lang="ja-JP" altLang="en-US">
              <a:solidFill>
                <a:srgbClr val="000000"/>
              </a:solidFill>
            </a:endParaRPr>
          </a:p>
        </p:txBody>
      </p:sp>
      <p:sp>
        <p:nvSpPr>
          <p:cNvPr id="256141" name="Rectangle 141"/>
          <p:cNvSpPr>
            <a:spLocks noChangeArrowheads="1"/>
          </p:cNvSpPr>
          <p:nvPr/>
        </p:nvSpPr>
        <p:spPr bwMode="auto">
          <a:xfrm>
            <a:off x="0" y="6338888"/>
            <a:ext cx="1473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a:solidFill>
                  <a:srgbClr val="3333CC"/>
                </a:solidFill>
              </a:rPr>
              <a:t>押す力</a:t>
            </a:r>
            <a:r>
              <a:rPr lang="ja-JP" altLang="en-US" b="1">
                <a:solidFill>
                  <a:srgbClr val="000000"/>
                </a:solidFill>
              </a:rPr>
              <a:t>　</a:t>
            </a:r>
            <a:endParaRPr lang="ja-JP" altLang="en-US">
              <a:solidFill>
                <a:srgbClr val="000000"/>
              </a:solidFill>
            </a:endParaRPr>
          </a:p>
        </p:txBody>
      </p:sp>
      <p:sp>
        <p:nvSpPr>
          <p:cNvPr id="256142" name="Rectangle 142"/>
          <p:cNvSpPr>
            <a:spLocks noChangeArrowheads="1"/>
          </p:cNvSpPr>
          <p:nvPr/>
        </p:nvSpPr>
        <p:spPr bwMode="auto">
          <a:xfrm>
            <a:off x="1789113" y="5946775"/>
            <a:ext cx="1487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a:solidFill>
                  <a:srgbClr val="3333CC"/>
                </a:solidFill>
              </a:rPr>
              <a:t>摩擦力</a:t>
            </a:r>
            <a:r>
              <a:rPr lang="ja-JP" altLang="en-US" b="1">
                <a:solidFill>
                  <a:srgbClr val="000000"/>
                </a:solidFill>
              </a:rPr>
              <a:t>　</a:t>
            </a:r>
            <a:endParaRPr lang="ja-JP" altLang="en-US">
              <a:solidFill>
                <a:srgbClr val="000000"/>
              </a:solidFill>
            </a:endParaRPr>
          </a:p>
        </p:txBody>
      </p:sp>
      <p:sp>
        <p:nvSpPr>
          <p:cNvPr id="256145" name="Line 145"/>
          <p:cNvSpPr>
            <a:spLocks noChangeShapeType="1"/>
          </p:cNvSpPr>
          <p:nvPr/>
        </p:nvSpPr>
        <p:spPr bwMode="auto">
          <a:xfrm flipH="1" flipV="1">
            <a:off x="8016875" y="6334125"/>
            <a:ext cx="593725" cy="0"/>
          </a:xfrm>
          <a:prstGeom prst="line">
            <a:avLst/>
          </a:prstGeom>
          <a:noFill/>
          <a:ln w="76200">
            <a:solidFill>
              <a:schemeClr val="accent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256146" name="Rectangle 146"/>
          <p:cNvSpPr>
            <a:spLocks noChangeArrowheads="1"/>
          </p:cNvSpPr>
          <p:nvPr/>
        </p:nvSpPr>
        <p:spPr bwMode="auto">
          <a:xfrm>
            <a:off x="7656513" y="5761038"/>
            <a:ext cx="14874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a:solidFill>
                  <a:srgbClr val="3333CC"/>
                </a:solidFill>
              </a:rPr>
              <a:t>摩擦力</a:t>
            </a:r>
            <a:r>
              <a:rPr lang="ja-JP" altLang="en-US" b="1">
                <a:solidFill>
                  <a:srgbClr val="000000"/>
                </a:solidFill>
              </a:rPr>
              <a:t>　</a:t>
            </a:r>
            <a:endParaRPr lang="ja-JP" altLang="en-US">
              <a:solidFill>
                <a:srgbClr val="000000"/>
              </a:solidFill>
            </a:endParaRPr>
          </a:p>
        </p:txBody>
      </p:sp>
      <p:sp>
        <p:nvSpPr>
          <p:cNvPr id="256071" name="Line 71"/>
          <p:cNvSpPr>
            <a:spLocks noChangeShapeType="1"/>
          </p:cNvSpPr>
          <p:nvPr/>
        </p:nvSpPr>
        <p:spPr bwMode="auto">
          <a:xfrm flipH="1">
            <a:off x="5105400" y="6610350"/>
            <a:ext cx="59372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pic>
        <p:nvPicPr>
          <p:cNvPr id="256133" name="Picture 133" descr="cars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6988" y="5597525"/>
            <a:ext cx="2386012"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8" name="Picture 68" descr="car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5546725"/>
            <a:ext cx="24066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04" name="Line 104"/>
          <p:cNvSpPr>
            <a:spLocks noChangeShapeType="1"/>
          </p:cNvSpPr>
          <p:nvPr/>
        </p:nvSpPr>
        <p:spPr bwMode="auto">
          <a:xfrm flipV="1">
            <a:off x="5743575" y="6334125"/>
            <a:ext cx="593725" cy="0"/>
          </a:xfrm>
          <a:prstGeom prst="line">
            <a:avLst/>
          </a:prstGeom>
          <a:noFill/>
          <a:ln w="76200">
            <a:solidFill>
              <a:schemeClr val="accent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256143" name="Rectangle 143"/>
          <p:cNvSpPr>
            <a:spLocks noChangeArrowheads="1"/>
          </p:cNvSpPr>
          <p:nvPr/>
        </p:nvSpPr>
        <p:spPr bwMode="auto">
          <a:xfrm>
            <a:off x="4232275" y="5946775"/>
            <a:ext cx="14874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b="1">
                <a:solidFill>
                  <a:srgbClr val="3333CC"/>
                </a:solidFill>
              </a:rPr>
              <a:t>摩擦力</a:t>
            </a:r>
            <a:r>
              <a:rPr lang="ja-JP" altLang="en-US" b="1">
                <a:solidFill>
                  <a:srgbClr val="000000"/>
                </a:solidFill>
              </a:rPr>
              <a:t>　</a:t>
            </a:r>
            <a:endParaRPr lang="ja-JP" altLang="en-US">
              <a:solidFill>
                <a:srgbClr val="000000"/>
              </a:solidFill>
            </a:endParaRPr>
          </a:p>
        </p:txBody>
      </p:sp>
      <p:sp>
        <p:nvSpPr>
          <p:cNvPr id="256066" name="Line 66"/>
          <p:cNvSpPr>
            <a:spLocks noChangeShapeType="1"/>
          </p:cNvSpPr>
          <p:nvPr/>
        </p:nvSpPr>
        <p:spPr bwMode="auto">
          <a:xfrm flipV="1">
            <a:off x="0" y="6475413"/>
            <a:ext cx="9144000" cy="15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sp>
        <p:nvSpPr>
          <p:cNvPr id="4" name="正方形/長方形 3"/>
          <p:cNvSpPr/>
          <p:nvPr/>
        </p:nvSpPr>
        <p:spPr>
          <a:xfrm>
            <a:off x="180304" y="2810578"/>
            <a:ext cx="5530605" cy="523220"/>
          </a:xfrm>
          <a:prstGeom prst="rect">
            <a:avLst/>
          </a:prstGeom>
        </p:spPr>
        <p:txBody>
          <a:bodyPr wrap="square">
            <a:spAutoFit/>
          </a:bodyPr>
          <a:lstStyle/>
          <a:p>
            <a:pPr lvl="0">
              <a:spcBef>
                <a:spcPct val="0"/>
              </a:spcBef>
            </a:pPr>
            <a:r>
              <a:rPr lang="ja-JP" altLang="en-US" dirty="0">
                <a:solidFill>
                  <a:srgbClr val="000000"/>
                </a:solidFill>
              </a:rPr>
              <a:t>第</a:t>
            </a:r>
            <a:r>
              <a:rPr lang="en-US" altLang="ja-JP" dirty="0">
                <a:solidFill>
                  <a:srgbClr val="000000"/>
                </a:solidFill>
              </a:rPr>
              <a:t>3</a:t>
            </a:r>
            <a:r>
              <a:rPr lang="ja-JP" altLang="en-US" dirty="0">
                <a:solidFill>
                  <a:srgbClr val="000000"/>
                </a:solidFill>
              </a:rPr>
              <a:t>法則</a:t>
            </a:r>
            <a:r>
              <a:rPr lang="en-US" altLang="ja-JP" dirty="0">
                <a:solidFill>
                  <a:srgbClr val="000000"/>
                </a:solidFill>
              </a:rPr>
              <a:t>(</a:t>
            </a:r>
            <a:r>
              <a:rPr lang="ja-JP" altLang="en-US" dirty="0">
                <a:solidFill>
                  <a:srgbClr val="3333CC"/>
                </a:solidFill>
              </a:rPr>
              <a:t>作用・反作用の法則</a:t>
            </a:r>
            <a:r>
              <a:rPr lang="en-US" altLang="ja-JP" dirty="0">
                <a:solidFill>
                  <a:srgbClr val="000000"/>
                </a:solidFill>
              </a:rPr>
              <a:t>)</a:t>
            </a:r>
          </a:p>
        </p:txBody>
      </p:sp>
      <p:sp>
        <p:nvSpPr>
          <p:cNvPr id="76" name="Line 70"/>
          <p:cNvSpPr>
            <a:spLocks noChangeShapeType="1"/>
          </p:cNvSpPr>
          <p:nvPr/>
        </p:nvSpPr>
        <p:spPr bwMode="auto">
          <a:xfrm>
            <a:off x="8390519" y="6579449"/>
            <a:ext cx="59372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kumimoji="0" lang="ja-JP" altLang="en-US">
              <a:solidFill>
                <a:srgbClr val="000000"/>
              </a:solidFill>
            </a:endParaRPr>
          </a:p>
        </p:txBody>
      </p:sp>
      <p:grpSp>
        <p:nvGrpSpPr>
          <p:cNvPr id="3" name="グループ化 2">
            <a:extLst>
              <a:ext uri="{FF2B5EF4-FFF2-40B4-BE49-F238E27FC236}">
                <a16:creationId xmlns:a16="http://schemas.microsoft.com/office/drawing/2014/main" id="{44A77A95-FD43-4D6A-8DCB-895B68DB1442}"/>
              </a:ext>
            </a:extLst>
          </p:cNvPr>
          <p:cNvGrpSpPr/>
          <p:nvPr/>
        </p:nvGrpSpPr>
        <p:grpSpPr>
          <a:xfrm>
            <a:off x="0" y="0"/>
            <a:ext cx="3808413" cy="2617788"/>
            <a:chOff x="0" y="0"/>
            <a:chExt cx="3808413" cy="2617788"/>
          </a:xfrm>
        </p:grpSpPr>
        <p:sp>
          <p:nvSpPr>
            <p:cNvPr id="78" name="Rectangle 5">
              <a:extLst>
                <a:ext uri="{FF2B5EF4-FFF2-40B4-BE49-F238E27FC236}">
                  <a16:creationId xmlns:a16="http://schemas.microsoft.com/office/drawing/2014/main" id="{868DF620-6AA5-4CD9-AA9E-40C42AF87163}"/>
                </a:ext>
              </a:extLst>
            </p:cNvPr>
            <p:cNvSpPr>
              <a:spLocks noChangeArrowheads="1"/>
            </p:cNvSpPr>
            <p:nvPr/>
          </p:nvSpPr>
          <p:spPr bwMode="auto">
            <a:xfrm>
              <a:off x="0" y="2098675"/>
              <a:ext cx="3808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ニュートンの運動の法則</a:t>
              </a:r>
            </a:p>
          </p:txBody>
        </p:sp>
        <p:sp>
          <p:nvSpPr>
            <p:cNvPr id="79" name="Rectangle 46">
              <a:extLst>
                <a:ext uri="{FF2B5EF4-FFF2-40B4-BE49-F238E27FC236}">
                  <a16:creationId xmlns:a16="http://schemas.microsoft.com/office/drawing/2014/main" id="{0CBACA80-14EF-4F8D-9379-F8CFDD047C27}"/>
                </a:ext>
              </a:extLst>
            </p:cNvPr>
            <p:cNvSpPr>
              <a:spLocks noChangeArrowheads="1"/>
            </p:cNvSpPr>
            <p:nvPr/>
          </p:nvSpPr>
          <p:spPr bwMode="auto">
            <a:xfrm>
              <a:off x="0" y="0"/>
              <a:ext cx="3745282" cy="2592888"/>
            </a:xfrm>
            <a:prstGeom prst="rect">
              <a:avLst/>
            </a:prstGeom>
            <a:solidFill>
              <a:srgbClr val="FFF0DC"/>
            </a:solidFill>
            <a:ln w="9525">
              <a:solidFill>
                <a:srgbClr val="FFF0DC"/>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0" name="Rectangle 72">
              <a:extLst>
                <a:ext uri="{FF2B5EF4-FFF2-40B4-BE49-F238E27FC236}">
                  <a16:creationId xmlns:a16="http://schemas.microsoft.com/office/drawing/2014/main" id="{CDDB0187-9D82-4C73-BF6C-35875EECFB18}"/>
                </a:ext>
              </a:extLst>
            </p:cNvPr>
            <p:cNvSpPr>
              <a:spLocks noChangeArrowheads="1"/>
            </p:cNvSpPr>
            <p:nvPr/>
          </p:nvSpPr>
          <p:spPr bwMode="auto">
            <a:xfrm>
              <a:off x="153988" y="415034"/>
              <a:ext cx="3516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pPr>
              <a:r>
                <a:rPr lang="ja-JP" altLang="en-US" dirty="0">
                  <a:solidFill>
                    <a:srgbClr val="000000"/>
                  </a:solidFill>
                </a:rPr>
                <a:t>第</a:t>
              </a:r>
              <a:r>
                <a:rPr lang="en-US" altLang="ja-JP" dirty="0">
                  <a:solidFill>
                    <a:srgbClr val="000000"/>
                  </a:solidFill>
                </a:rPr>
                <a:t>1</a:t>
              </a:r>
              <a:r>
                <a:rPr lang="ja-JP" altLang="en-US" dirty="0">
                  <a:solidFill>
                    <a:srgbClr val="000000"/>
                  </a:solidFill>
                </a:rPr>
                <a:t>法則</a:t>
              </a:r>
              <a:r>
                <a:rPr lang="en-US" altLang="ja-JP" dirty="0">
                  <a:solidFill>
                    <a:srgbClr val="000000"/>
                  </a:solidFill>
                </a:rPr>
                <a:t>(</a:t>
              </a:r>
              <a:r>
                <a:rPr lang="ja-JP" altLang="en-US" dirty="0">
                  <a:solidFill>
                    <a:srgbClr val="3333CC"/>
                  </a:solidFill>
                </a:rPr>
                <a:t>慣性の法則</a:t>
              </a:r>
              <a:r>
                <a:rPr lang="en-US" altLang="ja-JP" dirty="0">
                  <a:solidFill>
                    <a:srgbClr val="000000"/>
                  </a:solidFill>
                </a:rPr>
                <a:t>) </a:t>
              </a:r>
              <a:r>
                <a:rPr lang="ja-JP" altLang="en-US" dirty="0">
                  <a:solidFill>
                    <a:srgbClr val="000000"/>
                  </a:solidFill>
                </a:rPr>
                <a:t>　　　　　　　　　　</a:t>
              </a:r>
            </a:p>
          </p:txBody>
        </p:sp>
        <p:sp>
          <p:nvSpPr>
            <p:cNvPr id="81" name="Rectangle 73">
              <a:extLst>
                <a:ext uri="{FF2B5EF4-FFF2-40B4-BE49-F238E27FC236}">
                  <a16:creationId xmlns:a16="http://schemas.microsoft.com/office/drawing/2014/main" id="{53C25286-75E3-4388-9B22-8EC4FD1114A4}"/>
                </a:ext>
              </a:extLst>
            </p:cNvPr>
            <p:cNvSpPr>
              <a:spLocks noChangeArrowheads="1"/>
            </p:cNvSpPr>
            <p:nvPr/>
          </p:nvSpPr>
          <p:spPr bwMode="auto">
            <a:xfrm>
              <a:off x="168275" y="894807"/>
              <a:ext cx="3489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pPr>
              <a:r>
                <a:rPr lang="ja-JP" altLang="en-US" dirty="0">
                  <a:solidFill>
                    <a:srgbClr val="000000"/>
                  </a:solidFill>
                </a:rPr>
                <a:t>第</a:t>
              </a:r>
              <a:r>
                <a:rPr lang="en-US" altLang="ja-JP" dirty="0">
                  <a:solidFill>
                    <a:srgbClr val="000000"/>
                  </a:solidFill>
                </a:rPr>
                <a:t>2</a:t>
              </a:r>
              <a:r>
                <a:rPr lang="ja-JP" altLang="en-US" dirty="0">
                  <a:solidFill>
                    <a:srgbClr val="000000"/>
                  </a:solidFill>
                </a:rPr>
                <a:t>法則</a:t>
              </a:r>
              <a:r>
                <a:rPr lang="en-US" altLang="ja-JP" dirty="0">
                  <a:solidFill>
                    <a:srgbClr val="000000"/>
                  </a:solidFill>
                </a:rPr>
                <a:t>(</a:t>
              </a:r>
              <a:r>
                <a:rPr lang="ja-JP" altLang="en-US" dirty="0">
                  <a:solidFill>
                    <a:srgbClr val="3333CC"/>
                  </a:solidFill>
                </a:rPr>
                <a:t>運動の法則</a:t>
              </a:r>
              <a:r>
                <a:rPr lang="en-US" altLang="ja-JP" dirty="0">
                  <a:solidFill>
                    <a:srgbClr val="000000"/>
                  </a:solidFill>
                </a:rPr>
                <a:t>) </a:t>
              </a:r>
              <a:r>
                <a:rPr lang="ja-JP" altLang="en-US" dirty="0">
                  <a:solidFill>
                    <a:srgbClr val="000000"/>
                  </a:solidFill>
                </a:rPr>
                <a:t>　</a:t>
              </a:r>
            </a:p>
          </p:txBody>
        </p:sp>
        <p:sp>
          <p:nvSpPr>
            <p:cNvPr id="82" name="Rectangle 74">
              <a:extLst>
                <a:ext uri="{FF2B5EF4-FFF2-40B4-BE49-F238E27FC236}">
                  <a16:creationId xmlns:a16="http://schemas.microsoft.com/office/drawing/2014/main" id="{C1788269-0AD1-46CD-955A-BDFBE6D90E28}"/>
                </a:ext>
              </a:extLst>
            </p:cNvPr>
            <p:cNvSpPr>
              <a:spLocks noChangeArrowheads="1"/>
            </p:cNvSpPr>
            <p:nvPr/>
          </p:nvSpPr>
          <p:spPr bwMode="auto">
            <a:xfrm>
              <a:off x="0" y="0"/>
              <a:ext cx="3808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ニュートンの運動の法則</a:t>
              </a:r>
            </a:p>
          </p:txBody>
        </p:sp>
        <p:sp>
          <p:nvSpPr>
            <p:cNvPr id="83" name="AutoShape 75">
              <a:extLst>
                <a:ext uri="{FF2B5EF4-FFF2-40B4-BE49-F238E27FC236}">
                  <a16:creationId xmlns:a16="http://schemas.microsoft.com/office/drawing/2014/main" id="{4E3E8E58-EC99-4975-8020-ACB16C0D07C6}"/>
                </a:ext>
              </a:extLst>
            </p:cNvPr>
            <p:cNvSpPr>
              <a:spLocks noChangeArrowheads="1"/>
            </p:cNvSpPr>
            <p:nvPr/>
          </p:nvSpPr>
          <p:spPr bwMode="auto">
            <a:xfrm>
              <a:off x="134938" y="459136"/>
              <a:ext cx="3447506" cy="442738"/>
            </a:xfrm>
            <a:prstGeom prst="roundRect">
              <a:avLst>
                <a:gd name="adj" fmla="val 34935"/>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sp>
          <p:nvSpPr>
            <p:cNvPr id="84" name="AutoShape 76">
              <a:extLst>
                <a:ext uri="{FF2B5EF4-FFF2-40B4-BE49-F238E27FC236}">
                  <a16:creationId xmlns:a16="http://schemas.microsoft.com/office/drawing/2014/main" id="{2133EA1E-55C1-43DD-B82F-C4072D0B2CEA}"/>
                </a:ext>
              </a:extLst>
            </p:cNvPr>
            <p:cNvSpPr>
              <a:spLocks noChangeArrowheads="1"/>
            </p:cNvSpPr>
            <p:nvPr/>
          </p:nvSpPr>
          <p:spPr bwMode="auto">
            <a:xfrm>
              <a:off x="175363" y="920033"/>
              <a:ext cx="3434437" cy="1585172"/>
            </a:xfrm>
            <a:prstGeom prst="roundRect">
              <a:avLst>
                <a:gd name="adj" fmla="val 13958"/>
              </a:avLst>
            </a:prstGeom>
            <a:noFill/>
            <a:ln w="19050">
              <a:solidFill>
                <a:srgbClr val="FF3399"/>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kumimoji="0" lang="ja-JP" altLang="en-US">
                <a:solidFill>
                  <a:srgbClr val="000000"/>
                </a:solidFill>
              </a:endParaRPr>
            </a:p>
          </p:txBody>
        </p:sp>
        <p:sp>
          <p:nvSpPr>
            <p:cNvPr id="85" name="Rectangle 77">
              <a:extLst>
                <a:ext uri="{FF2B5EF4-FFF2-40B4-BE49-F238E27FC236}">
                  <a16:creationId xmlns:a16="http://schemas.microsoft.com/office/drawing/2014/main" id="{691C365A-F62D-4AC1-BDF8-D24C6B24C47C}"/>
                </a:ext>
              </a:extLst>
            </p:cNvPr>
            <p:cNvSpPr>
              <a:spLocks noChangeArrowheads="1"/>
            </p:cNvSpPr>
            <p:nvPr/>
          </p:nvSpPr>
          <p:spPr bwMode="auto">
            <a:xfrm>
              <a:off x="934793" y="1363677"/>
              <a:ext cx="9589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2400" dirty="0">
                  <a:solidFill>
                    <a:srgbClr val="000000"/>
                  </a:solidFill>
                </a:rPr>
                <a:t>質量</a:t>
              </a:r>
              <a:endParaRPr lang="en-US" altLang="ja-JP" sz="2400" i="1" dirty="0">
                <a:solidFill>
                  <a:srgbClr val="000000"/>
                </a:solidFill>
                <a:latin typeface="Bookman Old Style" pitchFamily="18" charset="0"/>
              </a:endParaRPr>
            </a:p>
          </p:txBody>
        </p:sp>
        <p:sp>
          <p:nvSpPr>
            <p:cNvPr id="86" name="Rectangle 77">
              <a:extLst>
                <a:ext uri="{FF2B5EF4-FFF2-40B4-BE49-F238E27FC236}">
                  <a16:creationId xmlns:a16="http://schemas.microsoft.com/office/drawing/2014/main" id="{FAF4DA23-986E-4CE2-951A-0E9759D923B6}"/>
                </a:ext>
              </a:extLst>
            </p:cNvPr>
            <p:cNvSpPr>
              <a:spLocks noChangeArrowheads="1"/>
            </p:cNvSpPr>
            <p:nvPr/>
          </p:nvSpPr>
          <p:spPr bwMode="auto">
            <a:xfrm>
              <a:off x="2069058" y="1371165"/>
              <a:ext cx="1302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2400" dirty="0">
                  <a:solidFill>
                    <a:srgbClr val="000000"/>
                  </a:solidFill>
                </a:rPr>
                <a:t>加速度</a:t>
              </a:r>
              <a:endParaRPr lang="en-US" altLang="ja-JP" sz="2400" i="1" dirty="0">
                <a:solidFill>
                  <a:srgbClr val="000000"/>
                </a:solidFill>
                <a:latin typeface="Bookman Old Style" pitchFamily="18" charset="0"/>
              </a:endParaRPr>
            </a:p>
          </p:txBody>
        </p:sp>
        <p:sp>
          <p:nvSpPr>
            <p:cNvPr id="87" name="Rectangle 77">
              <a:extLst>
                <a:ext uri="{FF2B5EF4-FFF2-40B4-BE49-F238E27FC236}">
                  <a16:creationId xmlns:a16="http://schemas.microsoft.com/office/drawing/2014/main" id="{BD670F20-2795-4C44-9613-1AD165B50B81}"/>
                </a:ext>
              </a:extLst>
            </p:cNvPr>
            <p:cNvSpPr>
              <a:spLocks noChangeArrowheads="1"/>
            </p:cNvSpPr>
            <p:nvPr/>
          </p:nvSpPr>
          <p:spPr bwMode="auto">
            <a:xfrm>
              <a:off x="307237" y="1332853"/>
              <a:ext cx="4881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2400" dirty="0">
                  <a:solidFill>
                    <a:srgbClr val="000000"/>
                  </a:solidFill>
                </a:rPr>
                <a:t>力</a:t>
              </a:r>
              <a:endParaRPr lang="en-US" altLang="ja-JP" sz="2400" i="1" dirty="0">
                <a:solidFill>
                  <a:srgbClr val="000000"/>
                </a:solidFill>
                <a:latin typeface="Bookman Old Style" pitchFamily="18" charset="0"/>
              </a:endParaRPr>
            </a:p>
          </p:txBody>
        </p:sp>
        <p:sp>
          <p:nvSpPr>
            <p:cNvPr id="97" name="正方形/長方形 96">
              <a:extLst>
                <a:ext uri="{FF2B5EF4-FFF2-40B4-BE49-F238E27FC236}">
                  <a16:creationId xmlns:a16="http://schemas.microsoft.com/office/drawing/2014/main" id="{C6B857EC-8826-435D-96C2-A6CFC820886D}"/>
                </a:ext>
              </a:extLst>
            </p:cNvPr>
            <p:cNvSpPr/>
            <p:nvPr/>
          </p:nvSpPr>
          <p:spPr>
            <a:xfrm>
              <a:off x="751258" y="1376027"/>
              <a:ext cx="369012" cy="461665"/>
            </a:xfrm>
            <a:prstGeom prst="rect">
              <a:avLst/>
            </a:prstGeom>
          </p:spPr>
          <p:txBody>
            <a:bodyPr wrap="none">
              <a:spAutoFit/>
            </a:bodyPr>
            <a:lstStyle/>
            <a:p>
              <a:r>
                <a:rPr lang="en-US" altLang="ja-JP" sz="2400" dirty="0">
                  <a:solidFill>
                    <a:srgbClr val="000000"/>
                  </a:solidFill>
                  <a:latin typeface="Bookman Old Style" pitchFamily="18" charset="0"/>
                </a:rPr>
                <a:t>=</a:t>
              </a:r>
              <a:endParaRPr lang="ja-JP" altLang="en-US" sz="2400" dirty="0"/>
            </a:p>
          </p:txBody>
        </p:sp>
        <p:sp>
          <p:nvSpPr>
            <p:cNvPr id="98" name="正方形/長方形 97">
              <a:extLst>
                <a:ext uri="{FF2B5EF4-FFF2-40B4-BE49-F238E27FC236}">
                  <a16:creationId xmlns:a16="http://schemas.microsoft.com/office/drawing/2014/main" id="{FE40C129-EB0B-4D0E-AF91-292B6FDC2DF5}"/>
                </a:ext>
              </a:extLst>
            </p:cNvPr>
            <p:cNvSpPr/>
            <p:nvPr/>
          </p:nvSpPr>
          <p:spPr>
            <a:xfrm>
              <a:off x="1721298" y="1367799"/>
              <a:ext cx="492443" cy="461665"/>
            </a:xfrm>
            <a:prstGeom prst="rect">
              <a:avLst/>
            </a:prstGeom>
          </p:spPr>
          <p:txBody>
            <a:bodyPr wrap="none">
              <a:spAutoFit/>
            </a:bodyPr>
            <a:lstStyle/>
            <a:p>
              <a:r>
                <a:rPr lang="en-US" altLang="ja-JP" sz="2400" dirty="0">
                  <a:solidFill>
                    <a:srgbClr val="000000"/>
                  </a:solidFill>
                  <a:latin typeface="Bookman Old Style" pitchFamily="18" charset="0"/>
                </a:rPr>
                <a:t>×</a:t>
              </a:r>
              <a:endParaRPr lang="ja-JP" altLang="en-US" sz="2400" dirty="0"/>
            </a:p>
          </p:txBody>
        </p:sp>
        <p:sp>
          <p:nvSpPr>
            <p:cNvPr id="99" name="吹き出し: 円形 98">
              <a:extLst>
                <a:ext uri="{FF2B5EF4-FFF2-40B4-BE49-F238E27FC236}">
                  <a16:creationId xmlns:a16="http://schemas.microsoft.com/office/drawing/2014/main" id="{D676A544-FA47-48F9-AE11-B2339EC42D75}"/>
                </a:ext>
              </a:extLst>
            </p:cNvPr>
            <p:cNvSpPr/>
            <p:nvPr/>
          </p:nvSpPr>
          <p:spPr bwMode="auto">
            <a:xfrm>
              <a:off x="739529" y="1832546"/>
              <a:ext cx="2632384" cy="647701"/>
            </a:xfrm>
            <a:prstGeom prst="wedgeEllipseCallout">
              <a:avLst>
                <a:gd name="adj1" fmla="val -50103"/>
                <a:gd name="adj2" fmla="val -69745"/>
              </a:avLst>
            </a:prstGeom>
            <a:solidFill>
              <a:srgbClr val="FFF0DC"/>
            </a:solidFill>
            <a:ln w="9525" cap="flat" cmpd="sng" algn="ctr">
              <a:solidFill>
                <a:srgbClr val="FFCC99"/>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noAutofit/>
            </a:bodyPr>
            <a:lstStyle/>
            <a:p>
              <a:pPr algn="ctr">
                <a:lnSpc>
                  <a:spcPts val="2000"/>
                </a:lnSpc>
                <a:spcBef>
                  <a:spcPts val="0"/>
                </a:spcBef>
              </a:pPr>
              <a:r>
                <a:rPr lang="ja-JP" altLang="en-US" sz="2000" dirty="0">
                  <a:solidFill>
                    <a:srgbClr val="C84600"/>
                  </a:solidFill>
                  <a:ea typeface="ＭＳ Ｐゴシック" pitchFamily="50" charset="-128"/>
                </a:rPr>
                <a:t>ひとつの物体が</a:t>
              </a:r>
            </a:p>
            <a:p>
              <a:pPr algn="ctr">
                <a:lnSpc>
                  <a:spcPts val="2000"/>
                </a:lnSpc>
                <a:spcBef>
                  <a:spcPts val="0"/>
                </a:spcBef>
              </a:pPr>
              <a:r>
                <a:rPr lang="ja-JP" altLang="en-US" sz="2000" dirty="0">
                  <a:solidFill>
                    <a:srgbClr val="C84600"/>
                  </a:solidFill>
                  <a:ea typeface="ＭＳ Ｐゴシック" pitchFamily="50" charset="-128"/>
                </a:rPr>
                <a:t>受ける力の総和</a:t>
              </a:r>
              <a:endParaRPr kumimoji="1" lang="ja-JP" altLang="en-US" sz="2000" b="0" i="0" u="none" strike="noStrike" cap="none" normalizeH="0" baseline="0" dirty="0">
                <a:ln>
                  <a:noFill/>
                </a:ln>
                <a:solidFill>
                  <a:srgbClr val="C84600"/>
                </a:solidFill>
                <a:effectLst/>
                <a:ea typeface="ＭＳ Ｐゴシック" pitchFamily="50" charset="-128"/>
              </a:endParaRPr>
            </a:p>
          </p:txBody>
        </p:sp>
      </p:grpSp>
    </p:spTree>
    <p:extLst>
      <p:ext uri="{BB962C8B-B14F-4D97-AF65-F5344CB8AC3E}">
        <p14:creationId xmlns:p14="http://schemas.microsoft.com/office/powerpoint/2010/main" val="19943843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2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60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61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613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56027"/>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256019"/>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256074"/>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256018"/>
                                        </p:tgtEl>
                                        <p:attrNameLst>
                                          <p:attrName>style.visibility</p:attrName>
                                        </p:attrNameLst>
                                      </p:cBhvr>
                                      <p:to>
                                        <p:strVal val="visible"/>
                                      </p:to>
                                    </p:set>
                                  </p:childTnLst>
                                </p:cTn>
                              </p:par>
                              <p:par>
                                <p:cTn id="27" presetID="63" presetClass="path" presetSubtype="0" fill="remove" nodeType="withEffect">
                                  <p:stCondLst>
                                    <p:cond delay="0"/>
                                  </p:stCondLst>
                                  <p:childTnLst>
                                    <p:animMotion origin="layout" path="M -5.55556E-7 -3.83904E-6 L 0.36667 0.00185 " pathEditMode="relative" rAng="0" ptsTypes="AA">
                                      <p:cBhvr>
                                        <p:cTn id="28" dur="1000" fill="hold"/>
                                        <p:tgtEl>
                                          <p:spTgt spid="2"/>
                                        </p:tgtEl>
                                        <p:attrNameLst>
                                          <p:attrName>ppt_x</p:attrName>
                                          <p:attrName>ppt_y</p:attrName>
                                        </p:attrNameLst>
                                      </p:cBhvr>
                                      <p:rCtr x="18333" y="93"/>
                                    </p:animMotion>
                                  </p:childTnLst>
                                  <p:subTnLst>
                                    <p:set>
                                      <p:cBhvr override="childStyle">
                                        <p:cTn dur="1" fill="hold" display="0" masterRel="sameClick" afterEffect="1">
                                          <p:stCondLst>
                                            <p:cond evt="end" delay="0">
                                              <p:tn val="27"/>
                                            </p:cond>
                                          </p:stCondLst>
                                        </p:cTn>
                                        <p:tgtEl>
                                          <p:spTgt spid="2"/>
                                        </p:tgtEl>
                                        <p:attrNameLst>
                                          <p:attrName>style.visibility</p:attrName>
                                        </p:attrNameLst>
                                      </p:cBhvr>
                                      <p:to>
                                        <p:strVal val="hidden"/>
                                      </p:to>
                                    </p:set>
                                  </p:sub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256018"/>
                                        </p:tgtEl>
                                        <p:attrNameLst>
                                          <p:attrName>style.visibility</p:attrName>
                                        </p:attrNameLst>
                                      </p:cBhvr>
                                      <p:to>
                                        <p:strVal val="hidden"/>
                                      </p:to>
                                    </p:set>
                                  </p:childTnLst>
                                </p:cTn>
                              </p:par>
                              <p:par>
                                <p:cTn id="35" presetID="1" presetClass="entr" presetSubtype="0" fill="hold" grpId="1" nodeType="withEffect">
                                  <p:stCondLst>
                                    <p:cond delay="0"/>
                                  </p:stCondLst>
                                  <p:childTnLst>
                                    <p:set>
                                      <p:cBhvr>
                                        <p:cTn id="36" dur="1" fill="hold">
                                          <p:stCondLst>
                                            <p:cond delay="0"/>
                                          </p:stCondLst>
                                        </p:cTn>
                                        <p:tgtEl>
                                          <p:spTgt spid="256074"/>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5613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2" nodeType="clickEffect">
                                  <p:stCondLst>
                                    <p:cond delay="0"/>
                                  </p:stCondLst>
                                  <p:childTnLst>
                                    <p:set>
                                      <p:cBhvr>
                                        <p:cTn id="44" dur="1" fill="hold">
                                          <p:stCondLst>
                                            <p:cond delay="0"/>
                                          </p:stCondLst>
                                        </p:cTn>
                                        <p:tgtEl>
                                          <p:spTgt spid="256019"/>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256027"/>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grpId="3" nodeType="clickEffect">
                                  <p:stCondLst>
                                    <p:cond delay="0"/>
                                  </p:stCondLst>
                                  <p:childTnLst>
                                    <p:set>
                                      <p:cBhvr>
                                        <p:cTn id="50" dur="1" fill="hold">
                                          <p:stCondLst>
                                            <p:cond delay="0"/>
                                          </p:stCondLst>
                                        </p:cTn>
                                        <p:tgtEl>
                                          <p:spTgt spid="256019"/>
                                        </p:tgtEl>
                                        <p:attrNameLst>
                                          <p:attrName>style.visibility</p:attrName>
                                        </p:attrNameLst>
                                      </p:cBhvr>
                                      <p:to>
                                        <p:strVal val="hidden"/>
                                      </p:to>
                                    </p:set>
                                  </p:childTnLst>
                                </p:cTn>
                              </p:par>
                              <p:par>
                                <p:cTn id="51" presetID="1" presetClass="exit" presetSubtype="0" fill="hold" grpId="3" nodeType="withEffect">
                                  <p:stCondLst>
                                    <p:cond delay="0"/>
                                  </p:stCondLst>
                                  <p:childTnLst>
                                    <p:set>
                                      <p:cBhvr>
                                        <p:cTn id="52" dur="1" fill="hold">
                                          <p:stCondLst>
                                            <p:cond delay="0"/>
                                          </p:stCondLst>
                                        </p:cTn>
                                        <p:tgtEl>
                                          <p:spTgt spid="256027"/>
                                        </p:tgtEl>
                                        <p:attrNameLst>
                                          <p:attrName>style.visibility</p:attrName>
                                        </p:attrNameLst>
                                      </p:cBhvr>
                                      <p:to>
                                        <p:strVal val="hidden"/>
                                      </p:to>
                                    </p:set>
                                  </p:childTnLst>
                                </p:cTn>
                              </p:par>
                              <p:par>
                                <p:cTn id="53" presetID="1" presetClass="exit" presetSubtype="0" fill="hold" grpId="2" nodeType="withEffect">
                                  <p:stCondLst>
                                    <p:cond delay="0"/>
                                  </p:stCondLst>
                                  <p:childTnLst>
                                    <p:set>
                                      <p:cBhvr>
                                        <p:cTn id="54" dur="1" fill="hold">
                                          <p:stCondLst>
                                            <p:cond delay="0"/>
                                          </p:stCondLst>
                                        </p:cTn>
                                        <p:tgtEl>
                                          <p:spTgt spid="256074"/>
                                        </p:tgtEl>
                                        <p:attrNameLst>
                                          <p:attrName>style.visibility</p:attrName>
                                        </p:attrNameLst>
                                      </p:cBhvr>
                                      <p:to>
                                        <p:strVal val="hidden"/>
                                      </p:to>
                                    </p:set>
                                  </p:childTnLst>
                                </p:cTn>
                              </p:par>
                              <p:par>
                                <p:cTn id="55" presetID="1" presetClass="entr" presetSubtype="0" fill="hold" grpId="2" nodeType="withEffect">
                                  <p:stCondLst>
                                    <p:cond delay="0"/>
                                  </p:stCondLst>
                                  <p:childTnLst>
                                    <p:set>
                                      <p:cBhvr>
                                        <p:cTn id="56" dur="1" fill="hold">
                                          <p:stCondLst>
                                            <p:cond delay="0"/>
                                          </p:stCondLst>
                                        </p:cTn>
                                        <p:tgtEl>
                                          <p:spTgt spid="256018"/>
                                        </p:tgtEl>
                                        <p:attrNameLst>
                                          <p:attrName>style.visibility</p:attrName>
                                        </p:attrNameLst>
                                      </p:cBhvr>
                                      <p:to>
                                        <p:strVal val="visible"/>
                                      </p:to>
                                    </p:set>
                                  </p:childTnLst>
                                </p:cTn>
                              </p:par>
                              <p:par>
                                <p:cTn id="57" presetID="35" presetClass="path" presetSubtype="0" fill="remove" grpId="3" nodeType="withEffect">
                                  <p:stCondLst>
                                    <p:cond delay="0"/>
                                  </p:stCondLst>
                                  <p:childTnLst>
                                    <p:animMotion origin="layout" path="M -1.11111E-6 -7.40056E-8 L -0.27535 -7.40056E-8 " pathEditMode="relative" rAng="0" ptsTypes="AA">
                                      <p:cBhvr>
                                        <p:cTn id="58" dur="2000" fill="hold"/>
                                        <p:tgtEl>
                                          <p:spTgt spid="256018"/>
                                        </p:tgtEl>
                                        <p:attrNameLst>
                                          <p:attrName>ppt_x</p:attrName>
                                          <p:attrName>ppt_y</p:attrName>
                                        </p:attrNameLst>
                                      </p:cBhvr>
                                      <p:rCtr x="-13767" y="0"/>
                                    </p:animMotion>
                                  </p:childTnLst>
                                  <p:subTnLst>
                                    <p:set>
                                      <p:cBhvr override="childStyle">
                                        <p:cTn dur="1" fill="hold" display="0" masterRel="sameClick" afterEffect="1">
                                          <p:stCondLst>
                                            <p:cond evt="end" delay="0">
                                              <p:tn val="57"/>
                                            </p:cond>
                                          </p:stCondLst>
                                        </p:cTn>
                                        <p:tgtEl>
                                          <p:spTgt spid="256018"/>
                                        </p:tgtEl>
                                        <p:attrNameLst>
                                          <p:attrName>style.visibility</p:attrName>
                                        </p:attrNameLst>
                                      </p:cBhvr>
                                      <p:to>
                                        <p:strVal val="hidden"/>
                                      </p:to>
                                    </p:set>
                                  </p:subTnLst>
                                </p:cTn>
                              </p:par>
                              <p:par>
                                <p:cTn id="59" presetID="63" presetClass="path" presetSubtype="0" fill="remove" nodeType="withEffect">
                                  <p:stCondLst>
                                    <p:cond delay="0"/>
                                  </p:stCondLst>
                                  <p:childTnLst>
                                    <p:animMotion origin="layout" path="M -5.55556E-7 -3.83904E-6 L 0.37257 0.0037 " pathEditMode="relative" rAng="0" ptsTypes="AA">
                                      <p:cBhvr>
                                        <p:cTn id="60" dur="2000" fill="hold"/>
                                        <p:tgtEl>
                                          <p:spTgt spid="2"/>
                                        </p:tgtEl>
                                        <p:attrNameLst>
                                          <p:attrName>ppt_x</p:attrName>
                                          <p:attrName>ppt_y</p:attrName>
                                        </p:attrNameLst>
                                      </p:cBhvr>
                                      <p:rCtr x="18628" y="185"/>
                                    </p:animMotion>
                                  </p:childTnLst>
                                  <p:subTnLst>
                                    <p:set>
                                      <p:cBhvr override="childStyle">
                                        <p:cTn dur="1" fill="hold" display="0" masterRel="sameClick" afterEffect="1">
                                          <p:stCondLst>
                                            <p:cond evt="end" delay="0">
                                              <p:tn val="59"/>
                                            </p:cond>
                                          </p:stCondLst>
                                        </p:cTn>
                                        <p:tgtEl>
                                          <p:spTgt spid="2"/>
                                        </p:tgtEl>
                                        <p:attrNameLst>
                                          <p:attrName>style.visibility</p:attrName>
                                        </p:attrNameLst>
                                      </p:cBhvr>
                                      <p:to>
                                        <p:strVal val="hidden"/>
                                      </p:to>
                                    </p:set>
                                  </p:subTnLst>
                                </p:cTn>
                              </p:par>
                              <p:par>
                                <p:cTn id="61" presetID="1" presetClass="entr" presetSubtype="0" fill="hold" grpId="0" nodeType="withEffect">
                                  <p:stCondLst>
                                    <p:cond delay="0"/>
                                  </p:stCondLst>
                                  <p:childTnLst>
                                    <p:set>
                                      <p:cBhvr>
                                        <p:cTn id="62" dur="1" fill="hold">
                                          <p:stCondLst>
                                            <p:cond delay="0"/>
                                          </p:stCondLst>
                                        </p:cTn>
                                        <p:tgtEl>
                                          <p:spTgt spid="256136"/>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4" nodeType="clickEffect">
                                  <p:stCondLst>
                                    <p:cond delay="0"/>
                                  </p:stCondLst>
                                  <p:childTnLst>
                                    <p:set>
                                      <p:cBhvr>
                                        <p:cTn id="66" dur="1" fill="hold">
                                          <p:stCondLst>
                                            <p:cond delay="0"/>
                                          </p:stCondLst>
                                        </p:cTn>
                                        <p:tgtEl>
                                          <p:spTgt spid="25601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
                                        </p:tgtEl>
                                        <p:attrNameLst>
                                          <p:attrName>style.visibility</p:attrName>
                                        </p:attrNameLst>
                                      </p:cBhvr>
                                      <p:to>
                                        <p:strVal val="visible"/>
                                      </p:to>
                                    </p:set>
                                  </p:childTnLst>
                                </p:cTn>
                              </p:par>
                              <p:par>
                                <p:cTn id="69" presetID="1" presetClass="exit" presetSubtype="0" fill="hold" grpId="5" nodeType="withEffect">
                                  <p:stCondLst>
                                    <p:cond delay="0"/>
                                  </p:stCondLst>
                                  <p:childTnLst>
                                    <p:set>
                                      <p:cBhvr>
                                        <p:cTn id="70" dur="1" fill="hold">
                                          <p:stCondLst>
                                            <p:cond delay="0"/>
                                          </p:stCondLst>
                                        </p:cTn>
                                        <p:tgtEl>
                                          <p:spTgt spid="256018"/>
                                        </p:tgtEl>
                                        <p:attrNameLst>
                                          <p:attrName>style.visibility</p:attrName>
                                        </p:attrNameLst>
                                      </p:cBhvr>
                                      <p:to>
                                        <p:strVal val="hidden"/>
                                      </p:to>
                                    </p:set>
                                  </p:childTnLst>
                                </p:cTn>
                              </p:par>
                              <p:par>
                                <p:cTn id="71" presetID="1" presetClass="entr" presetSubtype="0" fill="hold" grpId="3" nodeType="withEffect">
                                  <p:stCondLst>
                                    <p:cond delay="0"/>
                                  </p:stCondLst>
                                  <p:childTnLst>
                                    <p:set>
                                      <p:cBhvr>
                                        <p:cTn id="72" dur="1" fill="hold">
                                          <p:stCondLst>
                                            <p:cond delay="0"/>
                                          </p:stCondLst>
                                        </p:cTn>
                                        <p:tgtEl>
                                          <p:spTgt spid="256074"/>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4" nodeType="clickEffect">
                                  <p:stCondLst>
                                    <p:cond delay="0"/>
                                  </p:stCondLst>
                                  <p:childTnLst>
                                    <p:set>
                                      <p:cBhvr>
                                        <p:cTn id="76" dur="1" fill="hold">
                                          <p:stCondLst>
                                            <p:cond delay="0"/>
                                          </p:stCondLst>
                                        </p:cTn>
                                        <p:tgtEl>
                                          <p:spTgt spid="256019"/>
                                        </p:tgtEl>
                                        <p:attrNameLst>
                                          <p:attrName>style.visibility</p:attrName>
                                        </p:attrNameLst>
                                      </p:cBhvr>
                                      <p:to>
                                        <p:strVal val="visible"/>
                                      </p:to>
                                    </p:set>
                                  </p:childTnLst>
                                </p:cTn>
                              </p:par>
                              <p:par>
                                <p:cTn id="77" presetID="1" presetClass="entr" presetSubtype="0" fill="hold" grpId="4" nodeType="withEffect">
                                  <p:stCondLst>
                                    <p:cond delay="0"/>
                                  </p:stCondLst>
                                  <p:childTnLst>
                                    <p:set>
                                      <p:cBhvr>
                                        <p:cTn id="78" dur="1" fill="hold">
                                          <p:stCondLst>
                                            <p:cond delay="0"/>
                                          </p:stCondLst>
                                        </p:cTn>
                                        <p:tgtEl>
                                          <p:spTgt spid="256027"/>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5605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56057"/>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256137"/>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xit" presetSubtype="0" fill="hold" grpId="5" nodeType="clickEffect">
                                  <p:stCondLst>
                                    <p:cond delay="0"/>
                                  </p:stCondLst>
                                  <p:childTnLst>
                                    <p:set>
                                      <p:cBhvr>
                                        <p:cTn id="90" dur="1" fill="hold">
                                          <p:stCondLst>
                                            <p:cond delay="0"/>
                                          </p:stCondLst>
                                        </p:cTn>
                                        <p:tgtEl>
                                          <p:spTgt spid="256019"/>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256056"/>
                                        </p:tgtEl>
                                        <p:attrNameLst>
                                          <p:attrName>style.visibility</p:attrName>
                                        </p:attrNameLst>
                                      </p:cBhvr>
                                      <p:to>
                                        <p:strVal val="hidden"/>
                                      </p:to>
                                    </p:set>
                                  </p:childTnLst>
                                </p:cTn>
                              </p:par>
                              <p:par>
                                <p:cTn id="93" presetID="1" presetClass="exit" presetSubtype="0" fill="hold" grpId="5" nodeType="withEffect">
                                  <p:stCondLst>
                                    <p:cond delay="0"/>
                                  </p:stCondLst>
                                  <p:childTnLst>
                                    <p:set>
                                      <p:cBhvr>
                                        <p:cTn id="94" dur="1" fill="hold">
                                          <p:stCondLst>
                                            <p:cond delay="0"/>
                                          </p:stCondLst>
                                        </p:cTn>
                                        <p:tgtEl>
                                          <p:spTgt spid="256027"/>
                                        </p:tgtEl>
                                        <p:attrNameLst>
                                          <p:attrName>style.visibility</p:attrName>
                                        </p:attrNameLst>
                                      </p:cBhvr>
                                      <p:to>
                                        <p:strVal val="hidden"/>
                                      </p:to>
                                    </p:set>
                                  </p:childTnLst>
                                </p:cTn>
                              </p:par>
                              <p:par>
                                <p:cTn id="95" presetID="1" presetClass="exit" presetSubtype="0" fill="hold" grpId="1" nodeType="withEffect">
                                  <p:stCondLst>
                                    <p:cond delay="0"/>
                                  </p:stCondLst>
                                  <p:childTnLst>
                                    <p:set>
                                      <p:cBhvr>
                                        <p:cTn id="96" dur="1" fill="hold">
                                          <p:stCondLst>
                                            <p:cond delay="0"/>
                                          </p:stCondLst>
                                        </p:cTn>
                                        <p:tgtEl>
                                          <p:spTgt spid="256057"/>
                                        </p:tgtEl>
                                        <p:attrNameLst>
                                          <p:attrName>style.visibility</p:attrName>
                                        </p:attrNameLst>
                                      </p:cBhvr>
                                      <p:to>
                                        <p:strVal val="hidden"/>
                                      </p:to>
                                    </p:set>
                                  </p:childTnLst>
                                </p:cTn>
                              </p:par>
                              <p:par>
                                <p:cTn id="97" presetID="1" presetClass="exit" presetSubtype="0" fill="hold" grpId="4" nodeType="withEffect">
                                  <p:stCondLst>
                                    <p:cond delay="0"/>
                                  </p:stCondLst>
                                  <p:childTnLst>
                                    <p:set>
                                      <p:cBhvr>
                                        <p:cTn id="98" dur="1" fill="hold">
                                          <p:stCondLst>
                                            <p:cond delay="0"/>
                                          </p:stCondLst>
                                        </p:cTn>
                                        <p:tgtEl>
                                          <p:spTgt spid="256074"/>
                                        </p:tgtEl>
                                        <p:attrNameLst>
                                          <p:attrName>style.visibility</p:attrName>
                                        </p:attrNameLst>
                                      </p:cBhvr>
                                      <p:to>
                                        <p:strVal val="hidden"/>
                                      </p:to>
                                    </p:set>
                                  </p:childTnLst>
                                </p:cTn>
                              </p:par>
                              <p:par>
                                <p:cTn id="99" presetID="1" presetClass="entr" presetSubtype="0" fill="hold" grpId="6" nodeType="withEffect">
                                  <p:stCondLst>
                                    <p:cond delay="0"/>
                                  </p:stCondLst>
                                  <p:childTnLst>
                                    <p:set>
                                      <p:cBhvr>
                                        <p:cTn id="100" dur="1" fill="hold">
                                          <p:stCondLst>
                                            <p:cond delay="0"/>
                                          </p:stCondLst>
                                        </p:cTn>
                                        <p:tgtEl>
                                          <p:spTgt spid="256018"/>
                                        </p:tgtEl>
                                        <p:attrNameLst>
                                          <p:attrName>style.visibility</p:attrName>
                                        </p:attrNameLst>
                                      </p:cBhvr>
                                      <p:to>
                                        <p:strVal val="visible"/>
                                      </p:to>
                                    </p:set>
                                  </p:childTnLst>
                                </p:cTn>
                              </p:par>
                              <p:par>
                                <p:cTn id="101" presetID="63" presetClass="path" presetSubtype="0" fill="remove" nodeType="withEffect">
                                  <p:stCondLst>
                                    <p:cond delay="0"/>
                                  </p:stCondLst>
                                  <p:childTnLst>
                                    <p:animMotion origin="layout" path="M -5.55556E-7 -3.83904E-6 L 0.36684 -3.83904E-6 " pathEditMode="relative" rAng="0" ptsTypes="AA">
                                      <p:cBhvr>
                                        <p:cTn id="102" dur="2000" fill="hold"/>
                                        <p:tgtEl>
                                          <p:spTgt spid="2"/>
                                        </p:tgtEl>
                                        <p:attrNameLst>
                                          <p:attrName>ppt_x</p:attrName>
                                          <p:attrName>ppt_y</p:attrName>
                                        </p:attrNameLst>
                                      </p:cBhvr>
                                      <p:rCtr x="18333" y="0"/>
                                    </p:animMotion>
                                  </p:childTnLst>
                                  <p:subTnLst>
                                    <p:set>
                                      <p:cBhvr override="childStyle">
                                        <p:cTn dur="1" fill="hold" display="0" masterRel="sameClick" afterEffect="1">
                                          <p:stCondLst>
                                            <p:cond evt="end" delay="0">
                                              <p:tn val="101"/>
                                            </p:cond>
                                          </p:stCondLst>
                                        </p:cTn>
                                        <p:tgtEl>
                                          <p:spTgt spid="2"/>
                                        </p:tgtEl>
                                        <p:attrNameLst>
                                          <p:attrName>style.visibility</p:attrName>
                                        </p:attrNameLst>
                                      </p:cBhvr>
                                      <p:to>
                                        <p:strVal val="hidden"/>
                                      </p:to>
                                    </p:set>
                                  </p:subTnLst>
                                </p:cTn>
                              </p:par>
                              <p:par>
                                <p:cTn id="103" presetID="35" presetClass="path" presetSubtype="0" fill="remove" grpId="7" nodeType="withEffect">
                                  <p:stCondLst>
                                    <p:cond delay="0"/>
                                  </p:stCondLst>
                                  <p:childTnLst>
                                    <p:animMotion origin="layout" path="M -1.11111E-6 -7.40056E-8 L -0.27239 -7.40056E-8 " pathEditMode="relative" rAng="0" ptsTypes="AA">
                                      <p:cBhvr>
                                        <p:cTn id="104" dur="2000" fill="hold"/>
                                        <p:tgtEl>
                                          <p:spTgt spid="256018"/>
                                        </p:tgtEl>
                                        <p:attrNameLst>
                                          <p:attrName>ppt_x</p:attrName>
                                          <p:attrName>ppt_y</p:attrName>
                                        </p:attrNameLst>
                                      </p:cBhvr>
                                      <p:rCtr x="-13628" y="0"/>
                                    </p:animMotion>
                                  </p:childTnLst>
                                  <p:subTnLst>
                                    <p:set>
                                      <p:cBhvr override="childStyle">
                                        <p:cTn dur="1" fill="hold" display="0" masterRel="sameClick" afterEffect="1">
                                          <p:stCondLst>
                                            <p:cond evt="end" delay="0">
                                              <p:tn val="103"/>
                                            </p:cond>
                                          </p:stCondLst>
                                        </p:cTn>
                                        <p:tgtEl>
                                          <p:spTgt spid="256018"/>
                                        </p:tgtEl>
                                        <p:attrNameLst>
                                          <p:attrName>style.visibility</p:attrName>
                                        </p:attrNameLst>
                                      </p:cBhvr>
                                      <p:to>
                                        <p:strVal val="hidden"/>
                                      </p:to>
                                    </p:set>
                                  </p:sub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grpId="5" nodeType="clickEffect">
                                  <p:stCondLst>
                                    <p:cond delay="0"/>
                                  </p:stCondLst>
                                  <p:childTnLst>
                                    <p:set>
                                      <p:cBhvr>
                                        <p:cTn id="108" dur="1" fill="hold">
                                          <p:stCondLst>
                                            <p:cond delay="0"/>
                                          </p:stCondLst>
                                        </p:cTn>
                                        <p:tgtEl>
                                          <p:spTgt spid="256074"/>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2"/>
                                        </p:tgtEl>
                                        <p:attrNameLst>
                                          <p:attrName>style.visibility</p:attrName>
                                        </p:attrNameLst>
                                      </p:cBhvr>
                                      <p:to>
                                        <p:strVal val="visible"/>
                                      </p:to>
                                    </p:set>
                                  </p:childTnLst>
                                </p:cTn>
                              </p:par>
                              <p:par>
                                <p:cTn id="111" presetID="1" presetClass="entr" presetSubtype="0" fill="hold" grpId="2" nodeType="withEffect">
                                  <p:stCondLst>
                                    <p:cond delay="0"/>
                                  </p:stCondLst>
                                  <p:childTnLst>
                                    <p:set>
                                      <p:cBhvr>
                                        <p:cTn id="112" dur="1" fill="hold">
                                          <p:stCondLst>
                                            <p:cond delay="0"/>
                                          </p:stCondLst>
                                        </p:cTn>
                                        <p:tgtEl>
                                          <p:spTgt spid="256056"/>
                                        </p:tgtEl>
                                        <p:attrNameLst>
                                          <p:attrName>style.visibility</p:attrName>
                                        </p:attrNameLst>
                                      </p:cBhvr>
                                      <p:to>
                                        <p:strVal val="visible"/>
                                      </p:to>
                                    </p:set>
                                  </p:childTnLst>
                                </p:cTn>
                              </p:par>
                              <p:par>
                                <p:cTn id="113" presetID="1" presetClass="entr" presetSubtype="0" fill="hold" grpId="6" nodeType="withEffect">
                                  <p:stCondLst>
                                    <p:cond delay="0"/>
                                  </p:stCondLst>
                                  <p:childTnLst>
                                    <p:set>
                                      <p:cBhvr>
                                        <p:cTn id="114" dur="1" fill="hold">
                                          <p:stCondLst>
                                            <p:cond delay="0"/>
                                          </p:stCondLst>
                                        </p:cTn>
                                        <p:tgtEl>
                                          <p:spTgt spid="256019"/>
                                        </p:tgtEl>
                                        <p:attrNameLst>
                                          <p:attrName>style.visibility</p:attrName>
                                        </p:attrNameLst>
                                      </p:cBhvr>
                                      <p:to>
                                        <p:strVal val="visible"/>
                                      </p:to>
                                    </p:set>
                                  </p:childTnLst>
                                </p:cTn>
                              </p:par>
                              <p:par>
                                <p:cTn id="115" presetID="1" presetClass="entr" presetSubtype="0" fill="hold" grpId="2" nodeType="withEffect">
                                  <p:stCondLst>
                                    <p:cond delay="0"/>
                                  </p:stCondLst>
                                  <p:childTnLst>
                                    <p:set>
                                      <p:cBhvr>
                                        <p:cTn id="116" dur="1" fill="hold">
                                          <p:stCondLst>
                                            <p:cond delay="0"/>
                                          </p:stCondLst>
                                        </p:cTn>
                                        <p:tgtEl>
                                          <p:spTgt spid="256057"/>
                                        </p:tgtEl>
                                        <p:attrNameLst>
                                          <p:attrName>style.visibility</p:attrName>
                                        </p:attrNameLst>
                                      </p:cBhvr>
                                      <p:to>
                                        <p:strVal val="visible"/>
                                      </p:to>
                                    </p:set>
                                  </p:childTnLst>
                                </p:cTn>
                              </p:par>
                              <p:par>
                                <p:cTn id="117" presetID="1" presetClass="entr" presetSubtype="0" fill="hold" grpId="6" nodeType="withEffect">
                                  <p:stCondLst>
                                    <p:cond delay="0"/>
                                  </p:stCondLst>
                                  <p:childTnLst>
                                    <p:set>
                                      <p:cBhvr>
                                        <p:cTn id="118" dur="1" fill="hold">
                                          <p:stCondLst>
                                            <p:cond delay="0"/>
                                          </p:stCondLst>
                                        </p:cTn>
                                        <p:tgtEl>
                                          <p:spTgt spid="256027"/>
                                        </p:tgtEl>
                                        <p:attrNameLst>
                                          <p:attrName>style.visibility</p:attrName>
                                        </p:attrNameLst>
                                      </p:cBhvr>
                                      <p:to>
                                        <p:strVal val="visible"/>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256054"/>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256052"/>
                                        </p:tgtEl>
                                        <p:attrNameLst>
                                          <p:attrName>style.visibility</p:attrName>
                                        </p:attrNameLst>
                                      </p:cBhvr>
                                      <p:to>
                                        <p:strVal val="visible"/>
                                      </p:to>
                                    </p:se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256053"/>
                                        </p:tgtEl>
                                        <p:attrNameLst>
                                          <p:attrName>style.visibility</p:attrName>
                                        </p:attrNameLst>
                                      </p:cBhvr>
                                      <p:to>
                                        <p:strVal val="visible"/>
                                      </p:to>
                                    </p:se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256060"/>
                                        </p:tgtEl>
                                        <p:attrNameLst>
                                          <p:attrName>style.visibility</p:attrName>
                                        </p:attrNameLst>
                                      </p:cBhvr>
                                      <p:to>
                                        <p:strVal val="visible"/>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256062"/>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256066"/>
                                        </p:tgtEl>
                                        <p:attrNameLst>
                                          <p:attrName>style.visibility</p:attrName>
                                        </p:attrNameLst>
                                      </p:cBhvr>
                                      <p:to>
                                        <p:strVal val="visible"/>
                                      </p:to>
                                    </p:se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256064"/>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256141"/>
                                        </p:tgtEl>
                                        <p:attrNameLst>
                                          <p:attrName>style.visibility</p:attrName>
                                        </p:attrNameLst>
                                      </p:cBhvr>
                                      <p:to>
                                        <p:strVal val="visible"/>
                                      </p:to>
                                    </p:se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256065"/>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256140"/>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256110"/>
                                        </p:tgtEl>
                                        <p:attrNameLst>
                                          <p:attrName>style.visibility</p:attrName>
                                        </p:attrNameLst>
                                      </p:cBhvr>
                                      <p:to>
                                        <p:strVal val="visible"/>
                                      </p:to>
                                    </p:se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256070"/>
                                        </p:tgtEl>
                                        <p:attrNameLst>
                                          <p:attrName>style.visibility</p:attrName>
                                        </p:attrNameLst>
                                      </p:cBhvr>
                                      <p:to>
                                        <p:strVal val="visible"/>
                                      </p:to>
                                    </p:se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256069"/>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256142"/>
                                        </p:tgtEl>
                                        <p:attrNameLst>
                                          <p:attrName>style.visibility</p:attrName>
                                        </p:attrNameLst>
                                      </p:cBhvr>
                                      <p:to>
                                        <p:strVal val="visible"/>
                                      </p:to>
                                    </p:se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256067"/>
                                        </p:tgtEl>
                                        <p:attrNameLst>
                                          <p:attrName>style.visibility</p:attrName>
                                        </p:attrNameLst>
                                      </p:cBhvr>
                                      <p:to>
                                        <p:strVal val="visible"/>
                                      </p:to>
                                    </p:set>
                                  </p:childTnLst>
                                </p:cTn>
                              </p:par>
                              <p:par>
                                <p:cTn id="169" presetID="1" presetClass="exit" presetSubtype="0" fill="hold" grpId="1" nodeType="withEffect">
                                  <p:stCondLst>
                                    <p:cond delay="0"/>
                                  </p:stCondLst>
                                  <p:childTnLst>
                                    <p:set>
                                      <p:cBhvr>
                                        <p:cTn id="170" dur="1" fill="hold">
                                          <p:stCondLst>
                                            <p:cond delay="0"/>
                                          </p:stCondLst>
                                        </p:cTn>
                                        <p:tgtEl>
                                          <p:spTgt spid="256110"/>
                                        </p:tgtEl>
                                        <p:attrNameLst>
                                          <p:attrName>style.visibility</p:attrName>
                                        </p:attrNameLst>
                                      </p:cBhvr>
                                      <p:to>
                                        <p:strVal val="hidden"/>
                                      </p:to>
                                    </p:set>
                                  </p:childTnLst>
                                </p:cTn>
                              </p:par>
                            </p:childTnLst>
                          </p:cTn>
                        </p:par>
                        <p:par>
                          <p:cTn id="171" fill="hold" nodeType="afterGroup">
                            <p:stCondLst>
                              <p:cond delay="0"/>
                            </p:stCondLst>
                            <p:childTnLst>
                              <p:par>
                                <p:cTn id="172" presetID="1" presetClass="entr" presetSubtype="0" fill="hold" grpId="0" nodeType="afterEffect">
                                  <p:stCondLst>
                                    <p:cond delay="0"/>
                                  </p:stCondLst>
                                  <p:childTnLst>
                                    <p:set>
                                      <p:cBhvr>
                                        <p:cTn id="173" dur="1" fill="hold">
                                          <p:stCondLst>
                                            <p:cond delay="0"/>
                                          </p:stCondLst>
                                        </p:cTn>
                                        <p:tgtEl>
                                          <p:spTgt spid="256111"/>
                                        </p:tgtEl>
                                        <p:attrNameLst>
                                          <p:attrName>style.visibility</p:attrName>
                                        </p:attrNameLst>
                                      </p:cBhvr>
                                      <p:to>
                                        <p:strVal val="visible"/>
                                      </p:to>
                                    </p:set>
                                  </p:childTnLst>
                                </p:cTn>
                              </p:par>
                            </p:childTnLst>
                          </p:cTn>
                        </p:par>
                        <p:par>
                          <p:cTn id="174" fill="hold" nodeType="afterGroup">
                            <p:stCondLst>
                              <p:cond delay="0"/>
                            </p:stCondLst>
                            <p:childTnLst>
                              <p:par>
                                <p:cTn id="175" presetID="1" presetClass="exit" presetSubtype="0" fill="hold" grpId="1" nodeType="afterEffect">
                                  <p:stCondLst>
                                    <p:cond delay="200"/>
                                  </p:stCondLst>
                                  <p:childTnLst>
                                    <p:set>
                                      <p:cBhvr>
                                        <p:cTn id="176" dur="1" fill="hold">
                                          <p:stCondLst>
                                            <p:cond delay="0"/>
                                          </p:stCondLst>
                                        </p:cTn>
                                        <p:tgtEl>
                                          <p:spTgt spid="256111"/>
                                        </p:tgtEl>
                                        <p:attrNameLst>
                                          <p:attrName>style.visibility</p:attrName>
                                        </p:attrNameLst>
                                      </p:cBhvr>
                                      <p:to>
                                        <p:strVal val="hidden"/>
                                      </p:to>
                                    </p:set>
                                  </p:childTnLst>
                                </p:cTn>
                              </p:par>
                            </p:childTnLst>
                          </p:cTn>
                        </p:par>
                        <p:par>
                          <p:cTn id="177" fill="hold" nodeType="afterGroup">
                            <p:stCondLst>
                              <p:cond delay="200"/>
                            </p:stCondLst>
                            <p:childTnLst>
                              <p:par>
                                <p:cTn id="178" presetID="1" presetClass="entr" presetSubtype="0" fill="hold" grpId="0" nodeType="afterEffect">
                                  <p:stCondLst>
                                    <p:cond delay="0"/>
                                  </p:stCondLst>
                                  <p:childTnLst>
                                    <p:set>
                                      <p:cBhvr>
                                        <p:cTn id="179" dur="1" fill="hold">
                                          <p:stCondLst>
                                            <p:cond delay="0"/>
                                          </p:stCondLst>
                                        </p:cTn>
                                        <p:tgtEl>
                                          <p:spTgt spid="256112"/>
                                        </p:tgtEl>
                                        <p:attrNameLst>
                                          <p:attrName>style.visibility</p:attrName>
                                        </p:attrNameLst>
                                      </p:cBhvr>
                                      <p:to>
                                        <p:strVal val="visible"/>
                                      </p:to>
                                    </p:set>
                                  </p:childTnLst>
                                </p:cTn>
                              </p:par>
                            </p:childTnLst>
                          </p:cTn>
                        </p:par>
                        <p:par>
                          <p:cTn id="180" fill="hold" nodeType="afterGroup">
                            <p:stCondLst>
                              <p:cond delay="200"/>
                            </p:stCondLst>
                            <p:childTnLst>
                              <p:par>
                                <p:cTn id="181" presetID="1" presetClass="exit" presetSubtype="0" fill="hold" grpId="1" nodeType="afterEffect">
                                  <p:stCondLst>
                                    <p:cond delay="200"/>
                                  </p:stCondLst>
                                  <p:childTnLst>
                                    <p:set>
                                      <p:cBhvr>
                                        <p:cTn id="182" dur="1" fill="hold">
                                          <p:stCondLst>
                                            <p:cond delay="0"/>
                                          </p:stCondLst>
                                        </p:cTn>
                                        <p:tgtEl>
                                          <p:spTgt spid="256112"/>
                                        </p:tgtEl>
                                        <p:attrNameLst>
                                          <p:attrName>style.visibility</p:attrName>
                                        </p:attrNameLst>
                                      </p:cBhvr>
                                      <p:to>
                                        <p:strVal val="hidden"/>
                                      </p:to>
                                    </p:set>
                                  </p:childTnLst>
                                </p:cTn>
                              </p:par>
                            </p:childTnLst>
                          </p:cTn>
                        </p:par>
                        <p:par>
                          <p:cTn id="183" fill="hold" nodeType="afterGroup">
                            <p:stCondLst>
                              <p:cond delay="400"/>
                            </p:stCondLst>
                            <p:childTnLst>
                              <p:par>
                                <p:cTn id="184" presetID="1" presetClass="entr" presetSubtype="0" fill="hold" grpId="0" nodeType="afterEffect">
                                  <p:stCondLst>
                                    <p:cond delay="0"/>
                                  </p:stCondLst>
                                  <p:childTnLst>
                                    <p:set>
                                      <p:cBhvr>
                                        <p:cTn id="185" dur="1" fill="hold">
                                          <p:stCondLst>
                                            <p:cond delay="0"/>
                                          </p:stCondLst>
                                        </p:cTn>
                                        <p:tgtEl>
                                          <p:spTgt spid="256113"/>
                                        </p:tgtEl>
                                        <p:attrNameLst>
                                          <p:attrName>style.visibility</p:attrName>
                                        </p:attrNameLst>
                                      </p:cBhvr>
                                      <p:to>
                                        <p:strVal val="visible"/>
                                      </p:to>
                                    </p:set>
                                  </p:childTnLst>
                                </p:cTn>
                              </p:par>
                            </p:childTnLst>
                          </p:cTn>
                        </p:par>
                        <p:par>
                          <p:cTn id="186" fill="hold" nodeType="afterGroup">
                            <p:stCondLst>
                              <p:cond delay="400"/>
                            </p:stCondLst>
                            <p:childTnLst>
                              <p:par>
                                <p:cTn id="187" presetID="1" presetClass="exit" presetSubtype="0" fill="hold" grpId="1" nodeType="afterEffect">
                                  <p:stCondLst>
                                    <p:cond delay="200"/>
                                  </p:stCondLst>
                                  <p:childTnLst>
                                    <p:set>
                                      <p:cBhvr>
                                        <p:cTn id="188" dur="1" fill="hold">
                                          <p:stCondLst>
                                            <p:cond delay="0"/>
                                          </p:stCondLst>
                                        </p:cTn>
                                        <p:tgtEl>
                                          <p:spTgt spid="256113"/>
                                        </p:tgtEl>
                                        <p:attrNameLst>
                                          <p:attrName>style.visibility</p:attrName>
                                        </p:attrNameLst>
                                      </p:cBhvr>
                                      <p:to>
                                        <p:strVal val="hidden"/>
                                      </p:to>
                                    </p:set>
                                  </p:childTnLst>
                                </p:cTn>
                              </p:par>
                            </p:childTnLst>
                          </p:cTn>
                        </p:par>
                        <p:par>
                          <p:cTn id="189" fill="hold" nodeType="afterGroup">
                            <p:stCondLst>
                              <p:cond delay="600"/>
                            </p:stCondLst>
                            <p:childTnLst>
                              <p:par>
                                <p:cTn id="190" presetID="1" presetClass="entr" presetSubtype="0" fill="hold" grpId="0" nodeType="afterEffect">
                                  <p:stCondLst>
                                    <p:cond delay="0"/>
                                  </p:stCondLst>
                                  <p:childTnLst>
                                    <p:set>
                                      <p:cBhvr>
                                        <p:cTn id="191" dur="1" fill="hold">
                                          <p:stCondLst>
                                            <p:cond delay="0"/>
                                          </p:stCondLst>
                                        </p:cTn>
                                        <p:tgtEl>
                                          <p:spTgt spid="256114"/>
                                        </p:tgtEl>
                                        <p:attrNameLst>
                                          <p:attrName>style.visibility</p:attrName>
                                        </p:attrNameLst>
                                      </p:cBhvr>
                                      <p:to>
                                        <p:strVal val="visible"/>
                                      </p:to>
                                    </p:set>
                                  </p:childTnLst>
                                </p:cTn>
                              </p:par>
                            </p:childTnLst>
                          </p:cTn>
                        </p:par>
                        <p:par>
                          <p:cTn id="192" fill="hold" nodeType="afterGroup">
                            <p:stCondLst>
                              <p:cond delay="600"/>
                            </p:stCondLst>
                            <p:childTnLst>
                              <p:par>
                                <p:cTn id="193" presetID="1" presetClass="exit" presetSubtype="0" fill="hold" grpId="1" nodeType="afterEffect">
                                  <p:stCondLst>
                                    <p:cond delay="200"/>
                                  </p:stCondLst>
                                  <p:childTnLst>
                                    <p:set>
                                      <p:cBhvr>
                                        <p:cTn id="194" dur="1" fill="hold">
                                          <p:stCondLst>
                                            <p:cond delay="0"/>
                                          </p:stCondLst>
                                        </p:cTn>
                                        <p:tgtEl>
                                          <p:spTgt spid="256114"/>
                                        </p:tgtEl>
                                        <p:attrNameLst>
                                          <p:attrName>style.visibility</p:attrName>
                                        </p:attrNameLst>
                                      </p:cBhvr>
                                      <p:to>
                                        <p:strVal val="hidden"/>
                                      </p:to>
                                    </p:set>
                                  </p:childTnLst>
                                </p:cTn>
                              </p:par>
                            </p:childTnLst>
                          </p:cTn>
                        </p:par>
                        <p:par>
                          <p:cTn id="195" fill="hold" nodeType="afterGroup">
                            <p:stCondLst>
                              <p:cond delay="800"/>
                            </p:stCondLst>
                            <p:childTnLst>
                              <p:par>
                                <p:cTn id="196" presetID="1" presetClass="entr" presetSubtype="0" fill="hold" grpId="0" nodeType="afterEffect">
                                  <p:stCondLst>
                                    <p:cond delay="0"/>
                                  </p:stCondLst>
                                  <p:childTnLst>
                                    <p:set>
                                      <p:cBhvr>
                                        <p:cTn id="197" dur="1" fill="hold">
                                          <p:stCondLst>
                                            <p:cond delay="0"/>
                                          </p:stCondLst>
                                        </p:cTn>
                                        <p:tgtEl>
                                          <p:spTgt spid="256115"/>
                                        </p:tgtEl>
                                        <p:attrNameLst>
                                          <p:attrName>style.visibility</p:attrName>
                                        </p:attrNameLst>
                                      </p:cBhvr>
                                      <p:to>
                                        <p:strVal val="visible"/>
                                      </p:to>
                                    </p:set>
                                  </p:childTnLst>
                                </p:cTn>
                              </p:par>
                            </p:childTnLst>
                          </p:cTn>
                        </p:par>
                        <p:par>
                          <p:cTn id="198" fill="hold" nodeType="afterGroup">
                            <p:stCondLst>
                              <p:cond delay="800"/>
                            </p:stCondLst>
                            <p:childTnLst>
                              <p:par>
                                <p:cTn id="199" presetID="1" presetClass="exit" presetSubtype="0" fill="hold" grpId="1" nodeType="afterEffect">
                                  <p:stCondLst>
                                    <p:cond delay="200"/>
                                  </p:stCondLst>
                                  <p:childTnLst>
                                    <p:set>
                                      <p:cBhvr>
                                        <p:cTn id="200" dur="1" fill="hold">
                                          <p:stCondLst>
                                            <p:cond delay="0"/>
                                          </p:stCondLst>
                                        </p:cTn>
                                        <p:tgtEl>
                                          <p:spTgt spid="256115"/>
                                        </p:tgtEl>
                                        <p:attrNameLst>
                                          <p:attrName>style.visibility</p:attrName>
                                        </p:attrNameLst>
                                      </p:cBhvr>
                                      <p:to>
                                        <p:strVal val="hidden"/>
                                      </p:to>
                                    </p:set>
                                  </p:childTnLst>
                                </p:cTn>
                              </p:par>
                            </p:childTnLst>
                          </p:cTn>
                        </p:par>
                        <p:par>
                          <p:cTn id="201" fill="hold" nodeType="afterGroup">
                            <p:stCondLst>
                              <p:cond delay="1000"/>
                            </p:stCondLst>
                            <p:childTnLst>
                              <p:par>
                                <p:cTn id="202" presetID="1" presetClass="entr" presetSubtype="0" fill="hold" grpId="0" nodeType="afterEffect">
                                  <p:stCondLst>
                                    <p:cond delay="0"/>
                                  </p:stCondLst>
                                  <p:childTnLst>
                                    <p:set>
                                      <p:cBhvr>
                                        <p:cTn id="203" dur="1" fill="hold">
                                          <p:stCondLst>
                                            <p:cond delay="0"/>
                                          </p:stCondLst>
                                        </p:cTn>
                                        <p:tgtEl>
                                          <p:spTgt spid="256116"/>
                                        </p:tgtEl>
                                        <p:attrNameLst>
                                          <p:attrName>style.visibility</p:attrName>
                                        </p:attrNameLst>
                                      </p:cBhvr>
                                      <p:to>
                                        <p:strVal val="visible"/>
                                      </p:to>
                                    </p:set>
                                  </p:childTnLst>
                                </p:cTn>
                              </p:par>
                            </p:childTnLst>
                          </p:cTn>
                        </p:par>
                        <p:par>
                          <p:cTn id="204" fill="hold" nodeType="afterGroup">
                            <p:stCondLst>
                              <p:cond delay="1000"/>
                            </p:stCondLst>
                            <p:childTnLst>
                              <p:par>
                                <p:cTn id="205" presetID="1" presetClass="exit" presetSubtype="0" fill="hold" grpId="1" nodeType="afterEffect">
                                  <p:stCondLst>
                                    <p:cond delay="200"/>
                                  </p:stCondLst>
                                  <p:childTnLst>
                                    <p:set>
                                      <p:cBhvr>
                                        <p:cTn id="206" dur="1" fill="hold">
                                          <p:stCondLst>
                                            <p:cond delay="0"/>
                                          </p:stCondLst>
                                        </p:cTn>
                                        <p:tgtEl>
                                          <p:spTgt spid="256116"/>
                                        </p:tgtEl>
                                        <p:attrNameLst>
                                          <p:attrName>style.visibility</p:attrName>
                                        </p:attrNameLst>
                                      </p:cBhvr>
                                      <p:to>
                                        <p:strVal val="hidden"/>
                                      </p:to>
                                    </p:set>
                                  </p:childTnLst>
                                </p:cTn>
                              </p:par>
                            </p:childTnLst>
                          </p:cTn>
                        </p:par>
                        <p:par>
                          <p:cTn id="207" fill="hold" nodeType="afterGroup">
                            <p:stCondLst>
                              <p:cond delay="1200"/>
                            </p:stCondLst>
                            <p:childTnLst>
                              <p:par>
                                <p:cTn id="208" presetID="1" presetClass="entr" presetSubtype="0" fill="hold" grpId="0" nodeType="afterEffect">
                                  <p:stCondLst>
                                    <p:cond delay="0"/>
                                  </p:stCondLst>
                                  <p:childTnLst>
                                    <p:set>
                                      <p:cBhvr>
                                        <p:cTn id="209" dur="1" fill="hold">
                                          <p:stCondLst>
                                            <p:cond delay="0"/>
                                          </p:stCondLst>
                                        </p:cTn>
                                        <p:tgtEl>
                                          <p:spTgt spid="256117"/>
                                        </p:tgtEl>
                                        <p:attrNameLst>
                                          <p:attrName>style.visibility</p:attrName>
                                        </p:attrNameLst>
                                      </p:cBhvr>
                                      <p:to>
                                        <p:strVal val="visible"/>
                                      </p:to>
                                    </p:set>
                                  </p:childTnLst>
                                </p:cTn>
                              </p:par>
                            </p:childTnLst>
                          </p:cTn>
                        </p:par>
                        <p:par>
                          <p:cTn id="210" fill="hold" nodeType="afterGroup">
                            <p:stCondLst>
                              <p:cond delay="1200"/>
                            </p:stCondLst>
                            <p:childTnLst>
                              <p:par>
                                <p:cTn id="211" presetID="1" presetClass="exit" presetSubtype="0" fill="hold" grpId="1" nodeType="afterEffect">
                                  <p:stCondLst>
                                    <p:cond delay="100"/>
                                  </p:stCondLst>
                                  <p:childTnLst>
                                    <p:set>
                                      <p:cBhvr>
                                        <p:cTn id="212" dur="1" fill="hold">
                                          <p:stCondLst>
                                            <p:cond delay="0"/>
                                          </p:stCondLst>
                                        </p:cTn>
                                        <p:tgtEl>
                                          <p:spTgt spid="256117"/>
                                        </p:tgtEl>
                                        <p:attrNameLst>
                                          <p:attrName>style.visibility</p:attrName>
                                        </p:attrNameLst>
                                      </p:cBhvr>
                                      <p:to>
                                        <p:strVal val="hidden"/>
                                      </p:to>
                                    </p:set>
                                  </p:childTnLst>
                                </p:cTn>
                              </p:par>
                            </p:childTnLst>
                          </p:cTn>
                        </p:par>
                        <p:par>
                          <p:cTn id="213" fill="hold" nodeType="afterGroup">
                            <p:stCondLst>
                              <p:cond delay="1300"/>
                            </p:stCondLst>
                            <p:childTnLst>
                              <p:par>
                                <p:cTn id="214" presetID="1" presetClass="entr" presetSubtype="0" fill="hold" grpId="0" nodeType="afterEffect">
                                  <p:stCondLst>
                                    <p:cond delay="0"/>
                                  </p:stCondLst>
                                  <p:childTnLst>
                                    <p:set>
                                      <p:cBhvr>
                                        <p:cTn id="215" dur="1" fill="hold">
                                          <p:stCondLst>
                                            <p:cond delay="0"/>
                                          </p:stCondLst>
                                        </p:cTn>
                                        <p:tgtEl>
                                          <p:spTgt spid="256118"/>
                                        </p:tgtEl>
                                        <p:attrNameLst>
                                          <p:attrName>style.visibility</p:attrName>
                                        </p:attrNameLst>
                                      </p:cBhvr>
                                      <p:to>
                                        <p:strVal val="visible"/>
                                      </p:to>
                                    </p:set>
                                  </p:childTnLst>
                                </p:cTn>
                              </p:par>
                            </p:childTnLst>
                          </p:cTn>
                        </p:par>
                        <p:par>
                          <p:cTn id="216" fill="hold" nodeType="afterGroup">
                            <p:stCondLst>
                              <p:cond delay="1300"/>
                            </p:stCondLst>
                            <p:childTnLst>
                              <p:par>
                                <p:cTn id="217" presetID="1" presetClass="exit" presetSubtype="0" fill="hold" grpId="1" nodeType="afterEffect">
                                  <p:stCondLst>
                                    <p:cond delay="300"/>
                                  </p:stCondLst>
                                  <p:childTnLst>
                                    <p:set>
                                      <p:cBhvr>
                                        <p:cTn id="218" dur="1" fill="hold">
                                          <p:stCondLst>
                                            <p:cond delay="0"/>
                                          </p:stCondLst>
                                        </p:cTn>
                                        <p:tgtEl>
                                          <p:spTgt spid="256118"/>
                                        </p:tgtEl>
                                        <p:attrNameLst>
                                          <p:attrName>style.visibility</p:attrName>
                                        </p:attrNameLst>
                                      </p:cBhvr>
                                      <p:to>
                                        <p:strVal val="hidden"/>
                                      </p:to>
                                    </p:set>
                                  </p:childTnLst>
                                </p:cTn>
                              </p:par>
                            </p:childTnLst>
                          </p:cTn>
                        </p:par>
                        <p:par>
                          <p:cTn id="219" fill="hold" nodeType="afterGroup">
                            <p:stCondLst>
                              <p:cond delay="1600"/>
                            </p:stCondLst>
                            <p:childTnLst>
                              <p:par>
                                <p:cTn id="220" presetID="1" presetClass="entr" presetSubtype="0" fill="hold" grpId="0" nodeType="afterEffect">
                                  <p:stCondLst>
                                    <p:cond delay="0"/>
                                  </p:stCondLst>
                                  <p:childTnLst>
                                    <p:set>
                                      <p:cBhvr>
                                        <p:cTn id="221" dur="1" fill="hold">
                                          <p:stCondLst>
                                            <p:cond delay="0"/>
                                          </p:stCondLst>
                                        </p:cTn>
                                        <p:tgtEl>
                                          <p:spTgt spid="256119"/>
                                        </p:tgtEl>
                                        <p:attrNameLst>
                                          <p:attrName>style.visibility</p:attrName>
                                        </p:attrNameLst>
                                      </p:cBhvr>
                                      <p:to>
                                        <p:strVal val="visible"/>
                                      </p:to>
                                    </p:set>
                                  </p:childTnLst>
                                </p:cTn>
                              </p:par>
                            </p:childTnLst>
                          </p:cTn>
                        </p:par>
                        <p:par>
                          <p:cTn id="222" fill="hold" nodeType="afterGroup">
                            <p:stCondLst>
                              <p:cond delay="1600"/>
                            </p:stCondLst>
                            <p:childTnLst>
                              <p:par>
                                <p:cTn id="223" presetID="1" presetClass="exit" presetSubtype="0" fill="hold" grpId="1" nodeType="afterEffect">
                                  <p:stCondLst>
                                    <p:cond delay="200"/>
                                  </p:stCondLst>
                                  <p:childTnLst>
                                    <p:set>
                                      <p:cBhvr>
                                        <p:cTn id="224" dur="1" fill="hold">
                                          <p:stCondLst>
                                            <p:cond delay="0"/>
                                          </p:stCondLst>
                                        </p:cTn>
                                        <p:tgtEl>
                                          <p:spTgt spid="256119"/>
                                        </p:tgtEl>
                                        <p:attrNameLst>
                                          <p:attrName>style.visibility</p:attrName>
                                        </p:attrNameLst>
                                      </p:cBhvr>
                                      <p:to>
                                        <p:strVal val="hidden"/>
                                      </p:to>
                                    </p:set>
                                  </p:childTnLst>
                                </p:cTn>
                              </p:par>
                            </p:childTnLst>
                          </p:cTn>
                        </p:par>
                        <p:par>
                          <p:cTn id="225" fill="hold" nodeType="afterGroup">
                            <p:stCondLst>
                              <p:cond delay="1800"/>
                            </p:stCondLst>
                            <p:childTnLst>
                              <p:par>
                                <p:cTn id="226" presetID="1" presetClass="entr" presetSubtype="0" fill="hold" grpId="0" nodeType="afterEffect">
                                  <p:stCondLst>
                                    <p:cond delay="0"/>
                                  </p:stCondLst>
                                  <p:childTnLst>
                                    <p:set>
                                      <p:cBhvr>
                                        <p:cTn id="227" dur="1" fill="hold">
                                          <p:stCondLst>
                                            <p:cond delay="0"/>
                                          </p:stCondLst>
                                        </p:cTn>
                                        <p:tgtEl>
                                          <p:spTgt spid="256120"/>
                                        </p:tgtEl>
                                        <p:attrNameLst>
                                          <p:attrName>style.visibility</p:attrName>
                                        </p:attrNameLst>
                                      </p:cBhvr>
                                      <p:to>
                                        <p:strVal val="visible"/>
                                      </p:to>
                                    </p:set>
                                  </p:childTnLst>
                                </p:cTn>
                              </p:par>
                            </p:childTnLst>
                          </p:cTn>
                        </p:par>
                        <p:par>
                          <p:cTn id="228" fill="hold" nodeType="afterGroup">
                            <p:stCondLst>
                              <p:cond delay="1800"/>
                            </p:stCondLst>
                            <p:childTnLst>
                              <p:par>
                                <p:cTn id="229" presetID="1" presetClass="exit" presetSubtype="0" fill="hold" grpId="1" nodeType="afterEffect">
                                  <p:stCondLst>
                                    <p:cond delay="200"/>
                                  </p:stCondLst>
                                  <p:childTnLst>
                                    <p:set>
                                      <p:cBhvr>
                                        <p:cTn id="230" dur="1" fill="hold">
                                          <p:stCondLst>
                                            <p:cond delay="0"/>
                                          </p:stCondLst>
                                        </p:cTn>
                                        <p:tgtEl>
                                          <p:spTgt spid="256120"/>
                                        </p:tgtEl>
                                        <p:attrNameLst>
                                          <p:attrName>style.visibility</p:attrName>
                                        </p:attrNameLst>
                                      </p:cBhvr>
                                      <p:to>
                                        <p:strVal val="hidden"/>
                                      </p:to>
                                    </p:set>
                                  </p:childTnLst>
                                </p:cTn>
                              </p:par>
                            </p:childTnLst>
                          </p:cTn>
                        </p:par>
                        <p:par>
                          <p:cTn id="231" fill="hold" nodeType="afterGroup">
                            <p:stCondLst>
                              <p:cond delay="2000"/>
                            </p:stCondLst>
                            <p:childTnLst>
                              <p:par>
                                <p:cTn id="232" presetID="1" presetClass="entr" presetSubtype="0" fill="hold" grpId="0" nodeType="afterEffect">
                                  <p:stCondLst>
                                    <p:cond delay="0"/>
                                  </p:stCondLst>
                                  <p:childTnLst>
                                    <p:set>
                                      <p:cBhvr>
                                        <p:cTn id="233" dur="1" fill="hold">
                                          <p:stCondLst>
                                            <p:cond delay="0"/>
                                          </p:stCondLst>
                                        </p:cTn>
                                        <p:tgtEl>
                                          <p:spTgt spid="256121"/>
                                        </p:tgtEl>
                                        <p:attrNameLst>
                                          <p:attrName>style.visibility</p:attrName>
                                        </p:attrNameLst>
                                      </p:cBhvr>
                                      <p:to>
                                        <p:strVal val="visible"/>
                                      </p:to>
                                    </p:set>
                                  </p:childTnLst>
                                </p:cTn>
                              </p:par>
                            </p:childTnLst>
                          </p:cTn>
                        </p:par>
                        <p:par>
                          <p:cTn id="234" fill="hold" nodeType="afterGroup">
                            <p:stCondLst>
                              <p:cond delay="2000"/>
                            </p:stCondLst>
                            <p:childTnLst>
                              <p:par>
                                <p:cTn id="235" presetID="1" presetClass="exit" presetSubtype="0" fill="hold" grpId="1" nodeType="afterEffect">
                                  <p:stCondLst>
                                    <p:cond delay="200"/>
                                  </p:stCondLst>
                                  <p:childTnLst>
                                    <p:set>
                                      <p:cBhvr>
                                        <p:cTn id="236" dur="1" fill="hold">
                                          <p:stCondLst>
                                            <p:cond delay="0"/>
                                          </p:stCondLst>
                                        </p:cTn>
                                        <p:tgtEl>
                                          <p:spTgt spid="256121"/>
                                        </p:tgtEl>
                                        <p:attrNameLst>
                                          <p:attrName>style.visibility</p:attrName>
                                        </p:attrNameLst>
                                      </p:cBhvr>
                                      <p:to>
                                        <p:strVal val="hidden"/>
                                      </p:to>
                                    </p:set>
                                  </p:childTnLst>
                                </p:cTn>
                              </p:par>
                            </p:childTnLst>
                          </p:cTn>
                        </p:par>
                        <p:par>
                          <p:cTn id="237" fill="hold" nodeType="afterGroup">
                            <p:stCondLst>
                              <p:cond delay="2200"/>
                            </p:stCondLst>
                            <p:childTnLst>
                              <p:par>
                                <p:cTn id="238" presetID="1" presetClass="entr" presetSubtype="0" fill="hold" grpId="0" nodeType="afterEffect">
                                  <p:stCondLst>
                                    <p:cond delay="0"/>
                                  </p:stCondLst>
                                  <p:childTnLst>
                                    <p:set>
                                      <p:cBhvr>
                                        <p:cTn id="239" dur="1" fill="hold">
                                          <p:stCondLst>
                                            <p:cond delay="0"/>
                                          </p:stCondLst>
                                        </p:cTn>
                                        <p:tgtEl>
                                          <p:spTgt spid="256122"/>
                                        </p:tgtEl>
                                        <p:attrNameLst>
                                          <p:attrName>style.visibility</p:attrName>
                                        </p:attrNameLst>
                                      </p:cBhvr>
                                      <p:to>
                                        <p:strVal val="visible"/>
                                      </p:to>
                                    </p:set>
                                  </p:childTnLst>
                                </p:cTn>
                              </p:par>
                            </p:childTnLst>
                          </p:cTn>
                        </p:par>
                        <p:par>
                          <p:cTn id="240" fill="hold" nodeType="afterGroup">
                            <p:stCondLst>
                              <p:cond delay="2200"/>
                            </p:stCondLst>
                            <p:childTnLst>
                              <p:par>
                                <p:cTn id="241" presetID="1" presetClass="exit" presetSubtype="0" fill="hold" grpId="1" nodeType="afterEffect">
                                  <p:stCondLst>
                                    <p:cond delay="200"/>
                                  </p:stCondLst>
                                  <p:childTnLst>
                                    <p:set>
                                      <p:cBhvr>
                                        <p:cTn id="242" dur="1" fill="hold">
                                          <p:stCondLst>
                                            <p:cond delay="0"/>
                                          </p:stCondLst>
                                        </p:cTn>
                                        <p:tgtEl>
                                          <p:spTgt spid="256122"/>
                                        </p:tgtEl>
                                        <p:attrNameLst>
                                          <p:attrName>style.visibility</p:attrName>
                                        </p:attrNameLst>
                                      </p:cBhvr>
                                      <p:to>
                                        <p:strVal val="hidden"/>
                                      </p:to>
                                    </p:set>
                                  </p:childTnLst>
                                </p:cTn>
                              </p:par>
                            </p:childTnLst>
                          </p:cTn>
                        </p:par>
                        <p:par>
                          <p:cTn id="243" fill="hold" nodeType="afterGroup">
                            <p:stCondLst>
                              <p:cond delay="2400"/>
                            </p:stCondLst>
                            <p:childTnLst>
                              <p:par>
                                <p:cTn id="244" presetID="1" presetClass="entr" presetSubtype="0" fill="hold" grpId="0" nodeType="afterEffect">
                                  <p:stCondLst>
                                    <p:cond delay="0"/>
                                  </p:stCondLst>
                                  <p:childTnLst>
                                    <p:set>
                                      <p:cBhvr>
                                        <p:cTn id="245" dur="1" fill="hold">
                                          <p:stCondLst>
                                            <p:cond delay="0"/>
                                          </p:stCondLst>
                                        </p:cTn>
                                        <p:tgtEl>
                                          <p:spTgt spid="256123"/>
                                        </p:tgtEl>
                                        <p:attrNameLst>
                                          <p:attrName>style.visibility</p:attrName>
                                        </p:attrNameLst>
                                      </p:cBhvr>
                                      <p:to>
                                        <p:strVal val="visible"/>
                                      </p:to>
                                    </p:set>
                                  </p:childTnLst>
                                </p:cTn>
                              </p:par>
                            </p:childTnLst>
                          </p:cTn>
                        </p:par>
                        <p:par>
                          <p:cTn id="246" fill="hold" nodeType="afterGroup">
                            <p:stCondLst>
                              <p:cond delay="2400"/>
                            </p:stCondLst>
                            <p:childTnLst>
                              <p:par>
                                <p:cTn id="247" presetID="1" presetClass="exit" presetSubtype="0" fill="hold" grpId="1" nodeType="afterEffect">
                                  <p:stCondLst>
                                    <p:cond delay="200"/>
                                  </p:stCondLst>
                                  <p:childTnLst>
                                    <p:set>
                                      <p:cBhvr>
                                        <p:cTn id="248" dur="1" fill="hold">
                                          <p:stCondLst>
                                            <p:cond delay="0"/>
                                          </p:stCondLst>
                                        </p:cTn>
                                        <p:tgtEl>
                                          <p:spTgt spid="256123"/>
                                        </p:tgtEl>
                                        <p:attrNameLst>
                                          <p:attrName>style.visibility</p:attrName>
                                        </p:attrNameLst>
                                      </p:cBhvr>
                                      <p:to>
                                        <p:strVal val="hidden"/>
                                      </p:to>
                                    </p:set>
                                  </p:childTnLst>
                                </p:cTn>
                              </p:par>
                            </p:childTnLst>
                          </p:cTn>
                        </p:par>
                        <p:par>
                          <p:cTn id="249" fill="hold" nodeType="afterGroup">
                            <p:stCondLst>
                              <p:cond delay="2600"/>
                            </p:stCondLst>
                            <p:childTnLst>
                              <p:par>
                                <p:cTn id="250" presetID="1" presetClass="entr" presetSubtype="0" fill="hold" grpId="0" nodeType="afterEffect">
                                  <p:stCondLst>
                                    <p:cond delay="0"/>
                                  </p:stCondLst>
                                  <p:childTnLst>
                                    <p:set>
                                      <p:cBhvr>
                                        <p:cTn id="251" dur="1" fill="hold">
                                          <p:stCondLst>
                                            <p:cond delay="0"/>
                                          </p:stCondLst>
                                        </p:cTn>
                                        <p:tgtEl>
                                          <p:spTgt spid="256124"/>
                                        </p:tgtEl>
                                        <p:attrNameLst>
                                          <p:attrName>style.visibility</p:attrName>
                                        </p:attrNameLst>
                                      </p:cBhvr>
                                      <p:to>
                                        <p:strVal val="visible"/>
                                      </p:to>
                                    </p:set>
                                  </p:childTnLst>
                                </p:cTn>
                              </p:par>
                            </p:childTnLst>
                          </p:cTn>
                        </p:par>
                        <p:par>
                          <p:cTn id="252" fill="hold" nodeType="afterGroup">
                            <p:stCondLst>
                              <p:cond delay="2600"/>
                            </p:stCondLst>
                            <p:childTnLst>
                              <p:par>
                                <p:cTn id="253" presetID="1" presetClass="exit" presetSubtype="0" fill="hold" grpId="1" nodeType="afterEffect">
                                  <p:stCondLst>
                                    <p:cond delay="200"/>
                                  </p:stCondLst>
                                  <p:childTnLst>
                                    <p:set>
                                      <p:cBhvr>
                                        <p:cTn id="254" dur="1" fill="hold">
                                          <p:stCondLst>
                                            <p:cond delay="0"/>
                                          </p:stCondLst>
                                        </p:cTn>
                                        <p:tgtEl>
                                          <p:spTgt spid="256124"/>
                                        </p:tgtEl>
                                        <p:attrNameLst>
                                          <p:attrName>style.visibility</p:attrName>
                                        </p:attrNameLst>
                                      </p:cBhvr>
                                      <p:to>
                                        <p:strVal val="hidden"/>
                                      </p:to>
                                    </p:set>
                                  </p:childTnLst>
                                </p:cTn>
                              </p:par>
                            </p:childTnLst>
                          </p:cTn>
                        </p:par>
                        <p:par>
                          <p:cTn id="255" fill="hold" nodeType="afterGroup">
                            <p:stCondLst>
                              <p:cond delay="2800"/>
                            </p:stCondLst>
                            <p:childTnLst>
                              <p:par>
                                <p:cTn id="256" presetID="1" presetClass="entr" presetSubtype="0" fill="hold" grpId="0" nodeType="afterEffect">
                                  <p:stCondLst>
                                    <p:cond delay="0"/>
                                  </p:stCondLst>
                                  <p:childTnLst>
                                    <p:set>
                                      <p:cBhvr>
                                        <p:cTn id="257" dur="1" fill="hold">
                                          <p:stCondLst>
                                            <p:cond delay="0"/>
                                          </p:stCondLst>
                                        </p:cTn>
                                        <p:tgtEl>
                                          <p:spTgt spid="256125"/>
                                        </p:tgtEl>
                                        <p:attrNameLst>
                                          <p:attrName>style.visibility</p:attrName>
                                        </p:attrNameLst>
                                      </p:cBhvr>
                                      <p:to>
                                        <p:strVal val="visible"/>
                                      </p:to>
                                    </p:set>
                                  </p:childTnLst>
                                </p:cTn>
                              </p:par>
                            </p:childTnLst>
                          </p:cTn>
                        </p:par>
                        <p:par>
                          <p:cTn id="258" fill="hold" nodeType="afterGroup">
                            <p:stCondLst>
                              <p:cond delay="2800"/>
                            </p:stCondLst>
                            <p:childTnLst>
                              <p:par>
                                <p:cTn id="259" presetID="1" presetClass="exit" presetSubtype="0" fill="hold" grpId="1" nodeType="afterEffect">
                                  <p:stCondLst>
                                    <p:cond delay="200"/>
                                  </p:stCondLst>
                                  <p:childTnLst>
                                    <p:set>
                                      <p:cBhvr>
                                        <p:cTn id="260" dur="1" fill="hold">
                                          <p:stCondLst>
                                            <p:cond delay="0"/>
                                          </p:stCondLst>
                                        </p:cTn>
                                        <p:tgtEl>
                                          <p:spTgt spid="256125"/>
                                        </p:tgtEl>
                                        <p:attrNameLst>
                                          <p:attrName>style.visibility</p:attrName>
                                        </p:attrNameLst>
                                      </p:cBhvr>
                                      <p:to>
                                        <p:strVal val="hidden"/>
                                      </p:to>
                                    </p:set>
                                  </p:childTnLst>
                                </p:cTn>
                              </p:par>
                            </p:childTnLst>
                          </p:cTn>
                        </p:par>
                        <p:par>
                          <p:cTn id="261" fill="hold" nodeType="afterGroup">
                            <p:stCondLst>
                              <p:cond delay="3000"/>
                            </p:stCondLst>
                            <p:childTnLst>
                              <p:par>
                                <p:cTn id="262" presetID="1" presetClass="entr" presetSubtype="0" fill="hold" grpId="0" nodeType="afterEffect">
                                  <p:stCondLst>
                                    <p:cond delay="0"/>
                                  </p:stCondLst>
                                  <p:childTnLst>
                                    <p:set>
                                      <p:cBhvr>
                                        <p:cTn id="263" dur="1" fill="hold">
                                          <p:stCondLst>
                                            <p:cond delay="0"/>
                                          </p:stCondLst>
                                        </p:cTn>
                                        <p:tgtEl>
                                          <p:spTgt spid="256126"/>
                                        </p:tgtEl>
                                        <p:attrNameLst>
                                          <p:attrName>style.visibility</p:attrName>
                                        </p:attrNameLst>
                                      </p:cBhvr>
                                      <p:to>
                                        <p:strVal val="visible"/>
                                      </p:to>
                                    </p:set>
                                  </p:childTnLst>
                                </p:cTn>
                              </p:par>
                            </p:childTnLst>
                          </p:cTn>
                        </p:par>
                        <p:par>
                          <p:cTn id="264" fill="hold" nodeType="afterGroup">
                            <p:stCondLst>
                              <p:cond delay="3000"/>
                            </p:stCondLst>
                            <p:childTnLst>
                              <p:par>
                                <p:cTn id="265" presetID="1" presetClass="exit" presetSubtype="0" fill="hold" grpId="1" nodeType="afterEffect">
                                  <p:stCondLst>
                                    <p:cond delay="200"/>
                                  </p:stCondLst>
                                  <p:childTnLst>
                                    <p:set>
                                      <p:cBhvr>
                                        <p:cTn id="266" dur="1" fill="hold">
                                          <p:stCondLst>
                                            <p:cond delay="0"/>
                                          </p:stCondLst>
                                        </p:cTn>
                                        <p:tgtEl>
                                          <p:spTgt spid="256126"/>
                                        </p:tgtEl>
                                        <p:attrNameLst>
                                          <p:attrName>style.visibility</p:attrName>
                                        </p:attrNameLst>
                                      </p:cBhvr>
                                      <p:to>
                                        <p:strVal val="hidden"/>
                                      </p:to>
                                    </p:set>
                                  </p:childTnLst>
                                </p:cTn>
                              </p:par>
                            </p:childTnLst>
                          </p:cTn>
                        </p:par>
                        <p:par>
                          <p:cTn id="267" fill="hold" nodeType="afterGroup">
                            <p:stCondLst>
                              <p:cond delay="3200"/>
                            </p:stCondLst>
                            <p:childTnLst>
                              <p:par>
                                <p:cTn id="268" presetID="1" presetClass="entr" presetSubtype="0" fill="hold" grpId="0" nodeType="afterEffect">
                                  <p:stCondLst>
                                    <p:cond delay="0"/>
                                  </p:stCondLst>
                                  <p:childTnLst>
                                    <p:set>
                                      <p:cBhvr>
                                        <p:cTn id="269" dur="1" fill="hold">
                                          <p:stCondLst>
                                            <p:cond delay="0"/>
                                          </p:stCondLst>
                                        </p:cTn>
                                        <p:tgtEl>
                                          <p:spTgt spid="256127"/>
                                        </p:tgtEl>
                                        <p:attrNameLst>
                                          <p:attrName>style.visibility</p:attrName>
                                        </p:attrNameLst>
                                      </p:cBhvr>
                                      <p:to>
                                        <p:strVal val="visible"/>
                                      </p:to>
                                    </p:set>
                                  </p:childTnLst>
                                </p:cTn>
                              </p:par>
                            </p:childTnLst>
                          </p:cTn>
                        </p:par>
                        <p:par>
                          <p:cTn id="270" fill="hold" nodeType="afterGroup">
                            <p:stCondLst>
                              <p:cond delay="3200"/>
                            </p:stCondLst>
                            <p:childTnLst>
                              <p:par>
                                <p:cTn id="271" presetID="1" presetClass="exit" presetSubtype="0" fill="hold" grpId="1" nodeType="afterEffect">
                                  <p:stCondLst>
                                    <p:cond delay="200"/>
                                  </p:stCondLst>
                                  <p:childTnLst>
                                    <p:set>
                                      <p:cBhvr>
                                        <p:cTn id="272" dur="1" fill="hold">
                                          <p:stCondLst>
                                            <p:cond delay="0"/>
                                          </p:stCondLst>
                                        </p:cTn>
                                        <p:tgtEl>
                                          <p:spTgt spid="256127"/>
                                        </p:tgtEl>
                                        <p:attrNameLst>
                                          <p:attrName>style.visibility</p:attrName>
                                        </p:attrNameLst>
                                      </p:cBhvr>
                                      <p:to>
                                        <p:strVal val="hidden"/>
                                      </p:to>
                                    </p:set>
                                  </p:childTnLst>
                                </p:cTn>
                              </p:par>
                            </p:childTnLst>
                          </p:cTn>
                        </p:par>
                        <p:par>
                          <p:cTn id="273" fill="hold" nodeType="afterGroup">
                            <p:stCondLst>
                              <p:cond delay="3400"/>
                            </p:stCondLst>
                            <p:childTnLst>
                              <p:par>
                                <p:cTn id="274" presetID="1" presetClass="entr" presetSubtype="0" fill="hold" grpId="0" nodeType="afterEffect">
                                  <p:stCondLst>
                                    <p:cond delay="0"/>
                                  </p:stCondLst>
                                  <p:childTnLst>
                                    <p:set>
                                      <p:cBhvr>
                                        <p:cTn id="275" dur="1" fill="hold">
                                          <p:stCondLst>
                                            <p:cond delay="0"/>
                                          </p:stCondLst>
                                        </p:cTn>
                                        <p:tgtEl>
                                          <p:spTgt spid="256128"/>
                                        </p:tgtEl>
                                        <p:attrNameLst>
                                          <p:attrName>style.visibility</p:attrName>
                                        </p:attrNameLst>
                                      </p:cBhvr>
                                      <p:to>
                                        <p:strVal val="visible"/>
                                      </p:to>
                                    </p:set>
                                  </p:childTnLst>
                                </p:cTn>
                              </p:par>
                            </p:childTnLst>
                          </p:cTn>
                        </p:par>
                        <p:par>
                          <p:cTn id="276" fill="hold" nodeType="afterGroup">
                            <p:stCondLst>
                              <p:cond delay="3400"/>
                            </p:stCondLst>
                            <p:childTnLst>
                              <p:par>
                                <p:cTn id="277" presetID="1" presetClass="exit" presetSubtype="0" fill="hold" grpId="1" nodeType="afterEffect">
                                  <p:stCondLst>
                                    <p:cond delay="200"/>
                                  </p:stCondLst>
                                  <p:childTnLst>
                                    <p:set>
                                      <p:cBhvr>
                                        <p:cTn id="278" dur="1" fill="hold">
                                          <p:stCondLst>
                                            <p:cond delay="0"/>
                                          </p:stCondLst>
                                        </p:cTn>
                                        <p:tgtEl>
                                          <p:spTgt spid="256128"/>
                                        </p:tgtEl>
                                        <p:attrNameLst>
                                          <p:attrName>style.visibility</p:attrName>
                                        </p:attrNameLst>
                                      </p:cBhvr>
                                      <p:to>
                                        <p:strVal val="hidden"/>
                                      </p:to>
                                    </p:set>
                                  </p:childTnLst>
                                </p:cTn>
                              </p:par>
                            </p:childTnLst>
                          </p:cTn>
                        </p:par>
                        <p:par>
                          <p:cTn id="279" fill="hold" nodeType="afterGroup">
                            <p:stCondLst>
                              <p:cond delay="3600"/>
                            </p:stCondLst>
                            <p:childTnLst>
                              <p:par>
                                <p:cTn id="280" presetID="1" presetClass="entr" presetSubtype="0" fill="hold" grpId="0" nodeType="afterEffect">
                                  <p:stCondLst>
                                    <p:cond delay="0"/>
                                  </p:stCondLst>
                                  <p:childTnLst>
                                    <p:set>
                                      <p:cBhvr>
                                        <p:cTn id="281" dur="1" fill="hold">
                                          <p:stCondLst>
                                            <p:cond delay="0"/>
                                          </p:stCondLst>
                                        </p:cTn>
                                        <p:tgtEl>
                                          <p:spTgt spid="256129"/>
                                        </p:tgtEl>
                                        <p:attrNameLst>
                                          <p:attrName>style.visibility</p:attrName>
                                        </p:attrNameLst>
                                      </p:cBhvr>
                                      <p:to>
                                        <p:strVal val="visible"/>
                                      </p:to>
                                    </p:set>
                                  </p:childTnLst>
                                </p:cTn>
                              </p:par>
                            </p:childTnLst>
                          </p:cTn>
                        </p:par>
                        <p:par>
                          <p:cTn id="282" fill="hold" nodeType="afterGroup">
                            <p:stCondLst>
                              <p:cond delay="3600"/>
                            </p:stCondLst>
                            <p:childTnLst>
                              <p:par>
                                <p:cTn id="283" presetID="1" presetClass="exit" presetSubtype="0" fill="hold" grpId="1" nodeType="afterEffect">
                                  <p:stCondLst>
                                    <p:cond delay="200"/>
                                  </p:stCondLst>
                                  <p:childTnLst>
                                    <p:set>
                                      <p:cBhvr>
                                        <p:cTn id="284" dur="1" fill="hold">
                                          <p:stCondLst>
                                            <p:cond delay="0"/>
                                          </p:stCondLst>
                                        </p:cTn>
                                        <p:tgtEl>
                                          <p:spTgt spid="256129"/>
                                        </p:tgtEl>
                                        <p:attrNameLst>
                                          <p:attrName>style.visibility</p:attrName>
                                        </p:attrNameLst>
                                      </p:cBhvr>
                                      <p:to>
                                        <p:strVal val="hidden"/>
                                      </p:to>
                                    </p:set>
                                  </p:childTnLst>
                                </p:cTn>
                              </p:par>
                            </p:childTnLst>
                          </p:cTn>
                        </p:par>
                        <p:par>
                          <p:cTn id="285" fill="hold" nodeType="afterGroup">
                            <p:stCondLst>
                              <p:cond delay="3800"/>
                            </p:stCondLst>
                            <p:childTnLst>
                              <p:par>
                                <p:cTn id="286" presetID="1" presetClass="entr" presetSubtype="0" fill="hold" grpId="0" nodeType="afterEffect">
                                  <p:stCondLst>
                                    <p:cond delay="0"/>
                                  </p:stCondLst>
                                  <p:childTnLst>
                                    <p:set>
                                      <p:cBhvr>
                                        <p:cTn id="287" dur="1" fill="hold">
                                          <p:stCondLst>
                                            <p:cond delay="0"/>
                                          </p:stCondLst>
                                        </p:cTn>
                                        <p:tgtEl>
                                          <p:spTgt spid="256130"/>
                                        </p:tgtEl>
                                        <p:attrNameLst>
                                          <p:attrName>style.visibility</p:attrName>
                                        </p:attrNameLst>
                                      </p:cBhvr>
                                      <p:to>
                                        <p:strVal val="visible"/>
                                      </p:to>
                                    </p:set>
                                  </p:childTnLst>
                                </p:cTn>
                              </p:par>
                            </p:childTnLst>
                          </p:cTn>
                        </p:par>
                        <p:par>
                          <p:cTn id="288" fill="hold" nodeType="afterGroup">
                            <p:stCondLst>
                              <p:cond delay="3800"/>
                            </p:stCondLst>
                            <p:childTnLst>
                              <p:par>
                                <p:cTn id="289" presetID="1" presetClass="exit" presetSubtype="0" fill="hold" grpId="1" nodeType="afterEffect">
                                  <p:stCondLst>
                                    <p:cond delay="200"/>
                                  </p:stCondLst>
                                  <p:childTnLst>
                                    <p:set>
                                      <p:cBhvr>
                                        <p:cTn id="290" dur="1" fill="hold">
                                          <p:stCondLst>
                                            <p:cond delay="0"/>
                                          </p:stCondLst>
                                        </p:cTn>
                                        <p:tgtEl>
                                          <p:spTgt spid="256130"/>
                                        </p:tgtEl>
                                        <p:attrNameLst>
                                          <p:attrName>style.visibility</p:attrName>
                                        </p:attrNameLst>
                                      </p:cBhvr>
                                      <p:to>
                                        <p:strVal val="hidden"/>
                                      </p:to>
                                    </p:set>
                                  </p:childTnLst>
                                </p:cTn>
                              </p:par>
                            </p:childTnLst>
                          </p:cTn>
                        </p:par>
                        <p:par>
                          <p:cTn id="291" fill="hold" nodeType="afterGroup">
                            <p:stCondLst>
                              <p:cond delay="4000"/>
                            </p:stCondLst>
                            <p:childTnLst>
                              <p:par>
                                <p:cTn id="292" presetID="1" presetClass="entr" presetSubtype="0" fill="hold" grpId="0" nodeType="afterEffect">
                                  <p:stCondLst>
                                    <p:cond delay="0"/>
                                  </p:stCondLst>
                                  <p:childTnLst>
                                    <p:set>
                                      <p:cBhvr>
                                        <p:cTn id="293" dur="1" fill="hold">
                                          <p:stCondLst>
                                            <p:cond delay="0"/>
                                          </p:stCondLst>
                                        </p:cTn>
                                        <p:tgtEl>
                                          <p:spTgt spid="256131"/>
                                        </p:tgtEl>
                                        <p:attrNameLst>
                                          <p:attrName>style.visibility</p:attrName>
                                        </p:attrNameLst>
                                      </p:cBhvr>
                                      <p:to>
                                        <p:strVal val="visible"/>
                                      </p:to>
                                    </p:set>
                                  </p:childTnLst>
                                </p:cTn>
                              </p:par>
                            </p:childTnLst>
                          </p:cTn>
                        </p:par>
                        <p:par>
                          <p:cTn id="294" fill="hold" nodeType="afterGroup">
                            <p:stCondLst>
                              <p:cond delay="4000"/>
                            </p:stCondLst>
                            <p:childTnLst>
                              <p:par>
                                <p:cTn id="295" presetID="1" presetClass="exit" presetSubtype="0" fill="hold" grpId="1" nodeType="afterEffect">
                                  <p:stCondLst>
                                    <p:cond delay="200"/>
                                  </p:stCondLst>
                                  <p:childTnLst>
                                    <p:set>
                                      <p:cBhvr>
                                        <p:cTn id="296" dur="1" fill="hold">
                                          <p:stCondLst>
                                            <p:cond delay="0"/>
                                          </p:stCondLst>
                                        </p:cTn>
                                        <p:tgtEl>
                                          <p:spTgt spid="256131"/>
                                        </p:tgtEl>
                                        <p:attrNameLst>
                                          <p:attrName>style.visibility</p:attrName>
                                        </p:attrNameLst>
                                      </p:cBhvr>
                                      <p:to>
                                        <p:strVal val="hidden"/>
                                      </p:to>
                                    </p:set>
                                  </p:childTnLst>
                                </p:cTn>
                              </p:par>
                            </p:childTnLst>
                          </p:cTn>
                        </p:par>
                        <p:par>
                          <p:cTn id="297" fill="hold" nodeType="afterGroup">
                            <p:stCondLst>
                              <p:cond delay="4200"/>
                            </p:stCondLst>
                            <p:childTnLst>
                              <p:par>
                                <p:cTn id="298" presetID="1" presetClass="entr" presetSubtype="0" fill="hold" grpId="0" nodeType="afterEffect">
                                  <p:stCondLst>
                                    <p:cond delay="0"/>
                                  </p:stCondLst>
                                  <p:childTnLst>
                                    <p:set>
                                      <p:cBhvr>
                                        <p:cTn id="299" dur="1" fill="hold">
                                          <p:stCondLst>
                                            <p:cond delay="0"/>
                                          </p:stCondLst>
                                        </p:cTn>
                                        <p:tgtEl>
                                          <p:spTgt spid="256132"/>
                                        </p:tgtEl>
                                        <p:attrNameLst>
                                          <p:attrName>style.visibility</p:attrName>
                                        </p:attrNameLst>
                                      </p:cBhvr>
                                      <p:to>
                                        <p:strVal val="visible"/>
                                      </p:to>
                                    </p:set>
                                  </p:childTnLst>
                                </p:cTn>
                              </p:par>
                            </p:childTnLst>
                          </p:cTn>
                        </p:par>
                      </p:childTnLst>
                    </p:cTn>
                  </p:par>
                  <p:par>
                    <p:cTn id="300" fill="hold">
                      <p:stCondLst>
                        <p:cond delay="indefinite"/>
                      </p:stCondLst>
                      <p:childTnLst>
                        <p:par>
                          <p:cTn id="301" fill="hold">
                            <p:stCondLst>
                              <p:cond delay="0"/>
                            </p:stCondLst>
                            <p:childTnLst>
                              <p:par>
                                <p:cTn id="302" presetID="1" presetClass="entr" presetSubtype="0" fill="hold" grpId="0" nodeType="clickEffect">
                                  <p:stCondLst>
                                    <p:cond delay="0"/>
                                  </p:stCondLst>
                                  <p:childTnLst>
                                    <p:set>
                                      <p:cBhvr>
                                        <p:cTn id="303" dur="1" fill="hold">
                                          <p:stCondLst>
                                            <p:cond delay="0"/>
                                          </p:stCondLst>
                                        </p:cTn>
                                        <p:tgtEl>
                                          <p:spTgt spid="76"/>
                                        </p:tgtEl>
                                        <p:attrNameLst>
                                          <p:attrName>style.visibility</p:attrName>
                                        </p:attrNameLst>
                                      </p:cBhvr>
                                      <p:to>
                                        <p:strVal val="visible"/>
                                      </p:to>
                                    </p:set>
                                  </p:childTnLst>
                                </p:cTn>
                              </p:par>
                            </p:childTnLst>
                          </p:cTn>
                        </p:par>
                      </p:childTnLst>
                    </p:cTn>
                  </p:par>
                  <p:par>
                    <p:cTn id="304" fill="hold">
                      <p:stCondLst>
                        <p:cond delay="indefinite"/>
                      </p:stCondLst>
                      <p:childTnLst>
                        <p:par>
                          <p:cTn id="305" fill="hold">
                            <p:stCondLst>
                              <p:cond delay="0"/>
                            </p:stCondLst>
                            <p:childTnLst>
                              <p:par>
                                <p:cTn id="306" presetID="1" presetClass="entr" presetSubtype="0" fill="hold" grpId="0" nodeType="clickEffect">
                                  <p:stCondLst>
                                    <p:cond delay="0"/>
                                  </p:stCondLst>
                                  <p:childTnLst>
                                    <p:set>
                                      <p:cBhvr>
                                        <p:cTn id="307" dur="1" fill="hold">
                                          <p:stCondLst>
                                            <p:cond delay="0"/>
                                          </p:stCondLst>
                                        </p:cTn>
                                        <p:tgtEl>
                                          <p:spTgt spid="256145"/>
                                        </p:tgtEl>
                                        <p:attrNameLst>
                                          <p:attrName>style.visibility</p:attrName>
                                        </p:attrNameLst>
                                      </p:cBhvr>
                                      <p:to>
                                        <p:strVal val="visible"/>
                                      </p:to>
                                    </p:set>
                                  </p:childTnLst>
                                </p:cTn>
                              </p:par>
                              <p:par>
                                <p:cTn id="308" presetID="1" presetClass="entr" presetSubtype="0" fill="hold" grpId="0" nodeType="withEffect">
                                  <p:stCondLst>
                                    <p:cond delay="0"/>
                                  </p:stCondLst>
                                  <p:childTnLst>
                                    <p:set>
                                      <p:cBhvr>
                                        <p:cTn id="309" dur="1" fill="hold">
                                          <p:stCondLst>
                                            <p:cond delay="0"/>
                                          </p:stCondLst>
                                        </p:cTn>
                                        <p:tgtEl>
                                          <p:spTgt spid="256146"/>
                                        </p:tgtEl>
                                        <p:attrNameLst>
                                          <p:attrName>style.visibility</p:attrName>
                                        </p:attrNameLst>
                                      </p:cBhvr>
                                      <p:to>
                                        <p:strVal val="visible"/>
                                      </p:to>
                                    </p:set>
                                  </p:childTnLst>
                                </p:cTn>
                              </p:par>
                            </p:childTnLst>
                          </p:cTn>
                        </p:par>
                      </p:childTnLst>
                    </p:cTn>
                  </p:par>
                  <p:par>
                    <p:cTn id="310" fill="hold" nodeType="clickPar">
                      <p:stCondLst>
                        <p:cond delay="indefinite"/>
                      </p:stCondLst>
                      <p:childTnLst>
                        <p:par>
                          <p:cTn id="311" fill="hold" nodeType="withGroup">
                            <p:stCondLst>
                              <p:cond delay="0"/>
                            </p:stCondLst>
                            <p:childTnLst>
                              <p:par>
                                <p:cTn id="312" presetID="1" presetClass="entr" presetSubtype="0" fill="hold" nodeType="clickEffect">
                                  <p:stCondLst>
                                    <p:cond delay="0"/>
                                  </p:stCondLst>
                                  <p:childTnLst>
                                    <p:set>
                                      <p:cBhvr>
                                        <p:cTn id="313" dur="1" fill="hold">
                                          <p:stCondLst>
                                            <p:cond delay="0"/>
                                          </p:stCondLst>
                                        </p:cTn>
                                        <p:tgtEl>
                                          <p:spTgt spid="256068"/>
                                        </p:tgtEl>
                                        <p:attrNameLst>
                                          <p:attrName>style.visibility</p:attrName>
                                        </p:attrNameLst>
                                      </p:cBhvr>
                                      <p:to>
                                        <p:strVal val="visible"/>
                                      </p:to>
                                    </p:set>
                                  </p:childTnLst>
                                </p:cTn>
                              </p:par>
                            </p:childTnLst>
                          </p:cTn>
                        </p:par>
                      </p:childTnLst>
                    </p:cTn>
                  </p:par>
                  <p:par>
                    <p:cTn id="314" fill="hold" nodeType="clickPar">
                      <p:stCondLst>
                        <p:cond delay="indefinite"/>
                      </p:stCondLst>
                      <p:childTnLst>
                        <p:par>
                          <p:cTn id="315" fill="hold" nodeType="withGroup">
                            <p:stCondLst>
                              <p:cond delay="0"/>
                            </p:stCondLst>
                            <p:childTnLst>
                              <p:par>
                                <p:cTn id="316" presetID="1" presetClass="entr" presetSubtype="0" fill="hold" grpId="0" nodeType="clickEffect">
                                  <p:stCondLst>
                                    <p:cond delay="0"/>
                                  </p:stCondLst>
                                  <p:childTnLst>
                                    <p:set>
                                      <p:cBhvr>
                                        <p:cTn id="317" dur="1" fill="hold">
                                          <p:stCondLst>
                                            <p:cond delay="0"/>
                                          </p:stCondLst>
                                        </p:cTn>
                                        <p:tgtEl>
                                          <p:spTgt spid="256071"/>
                                        </p:tgtEl>
                                        <p:attrNameLst>
                                          <p:attrName>style.visibility</p:attrName>
                                        </p:attrNameLst>
                                      </p:cBhvr>
                                      <p:to>
                                        <p:strVal val="visible"/>
                                      </p:to>
                                    </p:set>
                                  </p:childTnLst>
                                </p:cTn>
                              </p:par>
                            </p:childTnLst>
                          </p:cTn>
                        </p:par>
                      </p:childTnLst>
                    </p:cTn>
                  </p:par>
                  <p:par>
                    <p:cTn id="318" fill="hold" nodeType="clickPar">
                      <p:stCondLst>
                        <p:cond delay="indefinite"/>
                      </p:stCondLst>
                      <p:childTnLst>
                        <p:par>
                          <p:cTn id="319" fill="hold" nodeType="withGroup">
                            <p:stCondLst>
                              <p:cond delay="0"/>
                            </p:stCondLst>
                            <p:childTnLst>
                              <p:par>
                                <p:cTn id="320" presetID="1" presetClass="entr" presetSubtype="0" fill="hold" grpId="0" nodeType="clickEffect">
                                  <p:stCondLst>
                                    <p:cond delay="0"/>
                                  </p:stCondLst>
                                  <p:childTnLst>
                                    <p:set>
                                      <p:cBhvr>
                                        <p:cTn id="321" dur="1" fill="hold">
                                          <p:stCondLst>
                                            <p:cond delay="0"/>
                                          </p:stCondLst>
                                        </p:cTn>
                                        <p:tgtEl>
                                          <p:spTgt spid="256104"/>
                                        </p:tgtEl>
                                        <p:attrNameLst>
                                          <p:attrName>style.visibility</p:attrName>
                                        </p:attrNameLst>
                                      </p:cBhvr>
                                      <p:to>
                                        <p:strVal val="visible"/>
                                      </p:to>
                                    </p:set>
                                  </p:childTnLst>
                                </p:cTn>
                              </p:par>
                              <p:par>
                                <p:cTn id="322" presetID="1" presetClass="entr" presetSubtype="0" fill="hold" grpId="0" nodeType="withEffect">
                                  <p:stCondLst>
                                    <p:cond delay="0"/>
                                  </p:stCondLst>
                                  <p:childTnLst>
                                    <p:set>
                                      <p:cBhvr>
                                        <p:cTn id="323" dur="1" fill="hold">
                                          <p:stCondLst>
                                            <p:cond delay="0"/>
                                          </p:stCondLst>
                                        </p:cTn>
                                        <p:tgtEl>
                                          <p:spTgt spid="256143"/>
                                        </p:tgtEl>
                                        <p:attrNameLst>
                                          <p:attrName>style.visibility</p:attrName>
                                        </p:attrNameLst>
                                      </p:cBhvr>
                                      <p:to>
                                        <p:strVal val="visible"/>
                                      </p:to>
                                    </p:set>
                                  </p:childTnLst>
                                </p:cTn>
                              </p:par>
                              <p:par>
                                <p:cTn id="324" presetID="1" presetClass="entr" presetSubtype="0" fill="hold" nodeType="withEffect">
                                  <p:stCondLst>
                                    <p:cond delay="0"/>
                                  </p:stCondLst>
                                  <p:childTnLst>
                                    <p:set>
                                      <p:cBhvr>
                                        <p:cTn id="325" dur="1" fill="hold">
                                          <p:stCondLst>
                                            <p:cond delay="0"/>
                                          </p:stCondLst>
                                        </p:cTn>
                                        <p:tgtEl>
                                          <p:spTgt spid="256133"/>
                                        </p:tgtEl>
                                        <p:attrNameLst>
                                          <p:attrName>style.visibility</p:attrName>
                                        </p:attrNameLst>
                                      </p:cBhvr>
                                      <p:to>
                                        <p:strVal val="visible"/>
                                      </p:to>
                                    </p:set>
                                  </p:childTnLst>
                                </p:cTn>
                              </p:par>
                              <p:par>
                                <p:cTn id="326" presetID="63" presetClass="path" presetSubtype="0" accel="50000" fill="hold" nodeType="withEffect">
                                  <p:stCondLst>
                                    <p:cond delay="0"/>
                                  </p:stCondLst>
                                  <p:childTnLst>
                                    <p:animMotion origin="layout" path="M 5E-6 5.64292E-7 L 0.65573 0.00023 " pathEditMode="relative" rAng="0" ptsTypes="AA">
                                      <p:cBhvr>
                                        <p:cTn id="327" dur="2000" fill="hold"/>
                                        <p:tgtEl>
                                          <p:spTgt spid="256068"/>
                                        </p:tgtEl>
                                        <p:attrNameLst>
                                          <p:attrName>ppt_x</p:attrName>
                                          <p:attrName>ppt_y</p:attrName>
                                        </p:attrNameLst>
                                      </p:cBhvr>
                                      <p:rCtr x="3277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8" grpId="0" animBg="1"/>
      <p:bldP spid="256018" grpId="1" animBg="1"/>
      <p:bldP spid="256018" grpId="2" animBg="1"/>
      <p:bldP spid="256018" grpId="3" animBg="1"/>
      <p:bldP spid="256018" grpId="4" animBg="1"/>
      <p:bldP spid="256018" grpId="5" animBg="1"/>
      <p:bldP spid="256018" grpId="6" animBg="1"/>
      <p:bldP spid="256018" grpId="7" animBg="1"/>
      <p:bldP spid="256019" grpId="0" animBg="1"/>
      <p:bldP spid="256019" grpId="1" animBg="1"/>
      <p:bldP spid="256019" grpId="2" animBg="1"/>
      <p:bldP spid="256019" grpId="3" animBg="1"/>
      <p:bldP spid="256019" grpId="4" animBg="1"/>
      <p:bldP spid="256019" grpId="5" animBg="1"/>
      <p:bldP spid="256019" grpId="6" animBg="1"/>
      <p:bldP spid="256027" grpId="0"/>
      <p:bldP spid="256027" grpId="1"/>
      <p:bldP spid="256027" grpId="2"/>
      <p:bldP spid="256027" grpId="3"/>
      <p:bldP spid="256027" grpId="4"/>
      <p:bldP spid="256027" grpId="5"/>
      <p:bldP spid="256027" grpId="6"/>
      <p:bldP spid="256029" grpId="0"/>
      <p:bldP spid="256052" grpId="0"/>
      <p:bldP spid="256053" grpId="0"/>
      <p:bldP spid="256054" grpId="0" animBg="1"/>
      <p:bldP spid="256057" grpId="0"/>
      <p:bldP spid="256057" grpId="1"/>
      <p:bldP spid="256057" grpId="2"/>
      <p:bldP spid="256060" grpId="0"/>
      <p:bldP spid="256062" grpId="0" animBg="1"/>
      <p:bldP spid="256064" grpId="0" animBg="1"/>
      <p:bldP spid="256065" grpId="0" animBg="1"/>
      <p:bldP spid="256067" grpId="0" animBg="1"/>
      <p:bldP spid="256070" grpId="0" animBg="1"/>
      <p:bldP spid="256074" grpId="0" animBg="1"/>
      <p:bldP spid="256074" grpId="1" animBg="1"/>
      <p:bldP spid="256074" grpId="2" animBg="1"/>
      <p:bldP spid="256074" grpId="3" animBg="1"/>
      <p:bldP spid="256074" grpId="4" animBg="1"/>
      <p:bldP spid="256074" grpId="5" animBg="1"/>
      <p:bldP spid="256056" grpId="0" animBg="1"/>
      <p:bldP spid="256056" grpId="1" animBg="1"/>
      <p:bldP spid="256056" grpId="2" animBg="1"/>
      <p:bldP spid="256110" grpId="0" animBg="1"/>
      <p:bldP spid="256110" grpId="1" animBg="1"/>
      <p:bldP spid="256111" grpId="0" animBg="1"/>
      <p:bldP spid="256111" grpId="1" animBg="1"/>
      <p:bldP spid="256112" grpId="0" animBg="1"/>
      <p:bldP spid="256112" grpId="1" animBg="1"/>
      <p:bldP spid="256113" grpId="0" animBg="1"/>
      <p:bldP spid="256113" grpId="1" animBg="1"/>
      <p:bldP spid="256114" grpId="0" animBg="1"/>
      <p:bldP spid="256114" grpId="1" animBg="1"/>
      <p:bldP spid="256115" grpId="0" animBg="1"/>
      <p:bldP spid="256115" grpId="1" animBg="1"/>
      <p:bldP spid="256116" grpId="0" animBg="1"/>
      <p:bldP spid="256116" grpId="1" animBg="1"/>
      <p:bldP spid="256117" grpId="0" animBg="1"/>
      <p:bldP spid="256117" grpId="1" animBg="1"/>
      <p:bldP spid="256118" grpId="0" animBg="1"/>
      <p:bldP spid="256118" grpId="1" animBg="1"/>
      <p:bldP spid="256119" grpId="0" animBg="1"/>
      <p:bldP spid="256119" grpId="1" animBg="1"/>
      <p:bldP spid="256120" grpId="0" animBg="1"/>
      <p:bldP spid="256120" grpId="1" animBg="1"/>
      <p:bldP spid="256121" grpId="0" animBg="1"/>
      <p:bldP spid="256121" grpId="1" animBg="1"/>
      <p:bldP spid="256122" grpId="0" animBg="1"/>
      <p:bldP spid="256122" grpId="1" animBg="1"/>
      <p:bldP spid="256123" grpId="0" animBg="1"/>
      <p:bldP spid="256123" grpId="1" animBg="1"/>
      <p:bldP spid="256124" grpId="0" animBg="1"/>
      <p:bldP spid="256124" grpId="1" animBg="1"/>
      <p:bldP spid="256125" grpId="0" animBg="1"/>
      <p:bldP spid="256125" grpId="1" animBg="1"/>
      <p:bldP spid="256126" grpId="0" animBg="1"/>
      <p:bldP spid="256126" grpId="1" animBg="1"/>
      <p:bldP spid="256127" grpId="0" animBg="1"/>
      <p:bldP spid="256127" grpId="1" animBg="1"/>
      <p:bldP spid="256128" grpId="0" animBg="1"/>
      <p:bldP spid="256128" grpId="1" animBg="1"/>
      <p:bldP spid="256129" grpId="0" animBg="1"/>
      <p:bldP spid="256129" grpId="1" animBg="1"/>
      <p:bldP spid="256130" grpId="0" animBg="1"/>
      <p:bldP spid="256130" grpId="1" animBg="1"/>
      <p:bldP spid="256131" grpId="0" animBg="1"/>
      <p:bldP spid="256131" grpId="1" animBg="1"/>
      <p:bldP spid="256132" grpId="0" animBg="1"/>
      <p:bldP spid="256069" grpId="0" animBg="1"/>
      <p:bldP spid="256135" grpId="0"/>
      <p:bldP spid="256136" grpId="0"/>
      <p:bldP spid="256138" grpId="0" animBg="1"/>
      <p:bldP spid="256140" grpId="0"/>
      <p:bldP spid="256141" grpId="0"/>
      <p:bldP spid="256142" grpId="0"/>
      <p:bldP spid="256145" grpId="0" animBg="1"/>
      <p:bldP spid="256146" grpId="0"/>
      <p:bldP spid="256071" grpId="0" animBg="1"/>
      <p:bldP spid="256104" grpId="0" animBg="1"/>
      <p:bldP spid="256143" grpId="0"/>
      <p:bldP spid="256066" grpId="0" animBg="1"/>
      <p:bldP spid="76" grpId="0" animBg="1"/>
    </p:bldLst>
  </p:timing>
</p:sld>
</file>

<file path=ppt/theme/theme1.xml><?xml version="1.0" encoding="utf-8"?>
<a:theme xmlns:a="http://schemas.openxmlformats.org/drawingml/2006/main" name="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Office\Template\新しいﾌﾟﾚｾﾞﾝﾃｰｼｮﾝ.pot</Template>
  <TotalTime>119979</TotalTime>
  <Words>6019</Words>
  <Application>Microsoft Office PowerPoint</Application>
  <PresentationFormat>画面に合わせる (4:3)</PresentationFormat>
  <Paragraphs>1507</Paragraphs>
  <Slides>38</Slides>
  <Notes>4</Notes>
  <HiddenSlides>0</HiddenSlides>
  <MMClips>0</MMClips>
  <ScaleCrop>false</ScaleCrop>
  <HeadingPairs>
    <vt:vector size="10" baseType="variant">
      <vt:variant>
        <vt:lpstr>使用されているフォント</vt:lpstr>
      </vt:variant>
      <vt:variant>
        <vt:i4>8</vt:i4>
      </vt:variant>
      <vt:variant>
        <vt:lpstr>テーマ</vt:lpstr>
      </vt:variant>
      <vt:variant>
        <vt:i4>1</vt:i4>
      </vt:variant>
      <vt:variant>
        <vt:lpstr>埋め込まれた OLE サーバー</vt:lpstr>
      </vt:variant>
      <vt:variant>
        <vt:i4>2</vt:i4>
      </vt:variant>
      <vt:variant>
        <vt:lpstr>スライド タイトル</vt:lpstr>
      </vt:variant>
      <vt:variant>
        <vt:i4>38</vt:i4>
      </vt:variant>
      <vt:variant>
        <vt:lpstr>目的別スライド ショー</vt:lpstr>
      </vt:variant>
      <vt:variant>
        <vt:i4>15</vt:i4>
      </vt:variant>
    </vt:vector>
  </HeadingPairs>
  <TitlesOfParts>
    <vt:vector size="64" baseType="lpstr">
      <vt:lpstr>ＭＳ Ｐゴシック</vt:lpstr>
      <vt:lpstr>ＭＳ Ｐ明朝</vt:lpstr>
      <vt:lpstr>ＭＳ ゴシック</vt:lpstr>
      <vt:lpstr>游明朝</vt:lpstr>
      <vt:lpstr>Bookman Old Style</vt:lpstr>
      <vt:lpstr>Century</vt:lpstr>
      <vt:lpstr>Symbol</vt:lpstr>
      <vt:lpstr>Times New Roman</vt:lpstr>
      <vt:lpstr>新しいﾌﾟﾚｾﾞﾝﾃｰｼｮﾝ</vt:lpstr>
      <vt:lpstr>Equation</vt:lpstr>
      <vt:lpstr>数式</vt:lpstr>
      <vt:lpstr>基礎物理学Ⅰ／＜4＞第3回 力と運動</vt:lpstr>
      <vt:lpstr>第2回課題解答</vt:lpstr>
      <vt:lpstr>PowerPoint プレゼンテーション</vt:lpstr>
      <vt:lpstr>sin-1について</vt:lpstr>
      <vt:lpstr>PowerPoint プレゼンテーション</vt:lpstr>
      <vt:lpstr>運動の法則</vt:lpstr>
      <vt:lpstr>運動の法則</vt:lpstr>
      <vt:lpstr>PowerPoint プレゼンテーション</vt:lpstr>
      <vt:lpstr>PowerPoint プレゼンテーション</vt:lpstr>
      <vt:lpstr>PowerPoint プレゼンテーション</vt:lpstr>
      <vt:lpstr>いろいろな力</vt:lpstr>
      <vt:lpstr>PowerPoint プレゼンテーション</vt:lpstr>
      <vt:lpstr>PowerPoint プレゼンテーション</vt:lpstr>
      <vt:lpstr>PowerPoint プレゼンテーション</vt:lpstr>
      <vt:lpstr>PowerPoint プレゼンテーション</vt:lpstr>
      <vt:lpstr>垂直抗力、摩擦力</vt:lpstr>
      <vt:lpstr>PowerPoint プレゼンテーション</vt:lpstr>
      <vt:lpstr>要点　</vt:lpstr>
      <vt:lpstr>要点　</vt:lpstr>
      <vt:lpstr>例1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例2</vt:lpstr>
      <vt:lpstr>例2</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課題演習</vt:lpstr>
      <vt:lpstr>PowerPoint プレゼンテーション</vt:lpstr>
      <vt:lpstr>PowerPoint プレゼンテーション</vt:lpstr>
      <vt:lpstr>目的別スライド ショー1</vt:lpstr>
      <vt:lpstr>加速度</vt:lpstr>
      <vt:lpstr>等加速度運動</vt:lpstr>
      <vt:lpstr>t 消去公式</vt:lpstr>
      <vt:lpstr>最高点落下点</vt:lpstr>
      <vt:lpstr>要点</vt:lpstr>
      <vt:lpstr>x=∫vdt</vt:lpstr>
      <vt:lpstr>v=∫adx</vt:lpstr>
      <vt:lpstr>自由落下</vt:lpstr>
      <vt:lpstr>グラフ</vt:lpstr>
      <vt:lpstr>放物運動</vt:lpstr>
      <vt:lpstr>速度とグラフ</vt:lpstr>
      <vt:lpstr>速度とグラフ2</vt:lpstr>
      <vt:lpstr>加速度とグラフ</vt:lpstr>
      <vt:lpstr>加速度とグラフ2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静磁場</dc:title>
  <dc:creator>akama</dc:creator>
  <cp:lastModifiedBy>akama keiichi</cp:lastModifiedBy>
  <cp:revision>1208</cp:revision>
  <cp:lastPrinted>2002-01-30T02:01:24Z</cp:lastPrinted>
  <dcterms:created xsi:type="dcterms:W3CDTF">2001-12-01T11:59:04Z</dcterms:created>
  <dcterms:modified xsi:type="dcterms:W3CDTF">2020-05-06T10:38:43Z</dcterms:modified>
</cp:coreProperties>
</file>