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9"/>
  </p:notesMasterIdLst>
  <p:handoutMasterIdLst>
    <p:handoutMasterId r:id="rId40"/>
  </p:handoutMasterIdLst>
  <p:sldIdLst>
    <p:sldId id="613" r:id="rId2"/>
    <p:sldId id="615" r:id="rId3"/>
    <p:sldId id="563" r:id="rId4"/>
    <p:sldId id="564" r:id="rId5"/>
    <p:sldId id="566" r:id="rId6"/>
    <p:sldId id="604" r:id="rId7"/>
    <p:sldId id="611" r:id="rId8"/>
    <p:sldId id="614" r:id="rId9"/>
    <p:sldId id="590" r:id="rId10"/>
    <p:sldId id="588" r:id="rId11"/>
    <p:sldId id="587" r:id="rId12"/>
    <p:sldId id="534" r:id="rId13"/>
    <p:sldId id="533" r:id="rId14"/>
    <p:sldId id="425" r:id="rId15"/>
    <p:sldId id="426" r:id="rId16"/>
    <p:sldId id="422" r:id="rId17"/>
    <p:sldId id="432" r:id="rId18"/>
    <p:sldId id="433" r:id="rId19"/>
    <p:sldId id="497" r:id="rId20"/>
    <p:sldId id="535" r:id="rId21"/>
    <p:sldId id="472" r:id="rId22"/>
    <p:sldId id="427" r:id="rId23"/>
    <p:sldId id="428" r:id="rId24"/>
    <p:sldId id="423" r:id="rId25"/>
    <p:sldId id="489" r:id="rId26"/>
    <p:sldId id="429" r:id="rId27"/>
    <p:sldId id="498" r:id="rId28"/>
    <p:sldId id="499" r:id="rId29"/>
    <p:sldId id="596" r:id="rId30"/>
    <p:sldId id="607" r:id="rId31"/>
    <p:sldId id="598" r:id="rId32"/>
    <p:sldId id="608" r:id="rId33"/>
    <p:sldId id="601" r:id="rId34"/>
    <p:sldId id="600" r:id="rId35"/>
    <p:sldId id="622" r:id="rId36"/>
    <p:sldId id="623" r:id="rId37"/>
    <p:sldId id="624" r:id="rId38"/>
  </p:sldIdLst>
  <p:sldSz cx="9144000" cy="6858000" type="screen4x3"/>
  <p:notesSz cx="6851650" cy="9747250"/>
  <p:custShowLst>
    <p:custShow name="目的別スライド ショー1" id="0">
      <p:sldLst/>
    </p:custShow>
    <p:custShow name="加速度" id="1">
      <p:sldLst/>
    </p:custShow>
    <p:custShow name="等加速度運動" id="2">
      <p:sldLst/>
    </p:custShow>
    <p:custShow name="t 消去公式" id="3">
      <p:sldLst/>
    </p:custShow>
    <p:custShow name="最高点落下点" id="4">
      <p:sldLst/>
    </p:custShow>
    <p:custShow name="要点" id="5">
      <p:sldLst/>
    </p:custShow>
    <p:custShow name="x=∫vdt" id="6">
      <p:sldLst>
        <p:sld r:id="rId15"/>
      </p:sldLst>
    </p:custShow>
    <p:custShow name="v=∫adx" id="7">
      <p:sldLst>
        <p:sld r:id="rId23"/>
      </p:sldLst>
    </p:custShow>
    <p:custShow name="自由落下" id="8">
      <p:sldLst/>
    </p:custShow>
    <p:custShow name="グラフ" id="9">
      <p:sldLst>
        <p:sld r:id="rId27"/>
      </p:sldLst>
    </p:custShow>
    <p:custShow name="放物運動" id="10">
      <p:sldLst/>
    </p:custShow>
    <p:custShow name="速度とグラフ" id="11">
      <p:sldLst/>
    </p:custShow>
    <p:custShow name="速度とグラフ2" id="12">
      <p:sldLst>
        <p:sld r:id="rId17"/>
      </p:sldLst>
    </p:custShow>
    <p:custShow name="加速度とグラフ" id="13">
      <p:sldLst>
        <p:sld r:id="rId22"/>
      </p:sldLst>
    </p:custShow>
    <p:custShow name="加速度とグラフ2" id="14">
      <p:sldLst>
        <p:sld r:id="rId25"/>
      </p:sldLst>
    </p:custShow>
  </p:custShowLst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0DC"/>
    <a:srgbClr val="9933FF"/>
    <a:srgbClr val="FF00FF"/>
    <a:srgbClr val="FF66FF"/>
    <a:srgbClr val="FFEBC8"/>
    <a:srgbClr val="0066FF"/>
    <a:srgbClr val="0099FF"/>
    <a:srgbClr val="99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0" autoAdjust="0"/>
    <p:restoredTop sz="99101" autoAdjust="0"/>
  </p:normalViewPr>
  <p:slideViewPr>
    <p:cSldViewPr snapToGrid="0">
      <p:cViewPr varScale="1">
        <p:scale>
          <a:sx n="55" d="100"/>
          <a:sy n="55" d="100"/>
        </p:scale>
        <p:origin x="11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notesViewPr>
    <p:cSldViewPr snapToGrid="0">
      <p:cViewPr>
        <p:scale>
          <a:sx n="200" d="100"/>
          <a:sy n="200" d="100"/>
        </p:scale>
        <p:origin x="-72" y="3810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1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21.wmf"/><Relationship Id="rId9" Type="http://schemas.openxmlformats.org/officeDocument/2006/relationships/image" Target="../media/image62.wmf"/><Relationship Id="rId1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3.wmf"/><Relationship Id="rId3" Type="http://schemas.openxmlformats.org/officeDocument/2006/relationships/image" Target="../media/image16.wmf"/><Relationship Id="rId7" Type="http://schemas.openxmlformats.org/officeDocument/2006/relationships/image" Target="../media/image59.wmf"/><Relationship Id="rId12" Type="http://schemas.openxmlformats.org/officeDocument/2006/relationships/image" Target="../media/image18.wmf"/><Relationship Id="rId17" Type="http://schemas.openxmlformats.org/officeDocument/2006/relationships/image" Target="../media/image69.wmf"/><Relationship Id="rId2" Type="http://schemas.openxmlformats.org/officeDocument/2006/relationships/image" Target="../media/image62.wmf"/><Relationship Id="rId16" Type="http://schemas.openxmlformats.org/officeDocument/2006/relationships/image" Target="../media/image68.wmf"/><Relationship Id="rId1" Type="http://schemas.openxmlformats.org/officeDocument/2006/relationships/image" Target="../media/image61.wmf"/><Relationship Id="rId6" Type="http://schemas.openxmlformats.org/officeDocument/2006/relationships/image" Target="../media/image58.wmf"/><Relationship Id="rId11" Type="http://schemas.openxmlformats.org/officeDocument/2006/relationships/image" Target="../media/image15.wmf"/><Relationship Id="rId5" Type="http://schemas.openxmlformats.org/officeDocument/2006/relationships/image" Target="../media/image64.wmf"/><Relationship Id="rId15" Type="http://schemas.openxmlformats.org/officeDocument/2006/relationships/image" Target="../media/image67.wmf"/><Relationship Id="rId10" Type="http://schemas.openxmlformats.org/officeDocument/2006/relationships/image" Target="../media/image66.wmf"/><Relationship Id="rId4" Type="http://schemas.openxmlformats.org/officeDocument/2006/relationships/image" Target="../media/image21.wmf"/><Relationship Id="rId9" Type="http://schemas.openxmlformats.org/officeDocument/2006/relationships/image" Target="../media/image65.wmf"/><Relationship Id="rId1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3.wmf"/><Relationship Id="rId3" Type="http://schemas.openxmlformats.org/officeDocument/2006/relationships/image" Target="../media/image16.wmf"/><Relationship Id="rId7" Type="http://schemas.openxmlformats.org/officeDocument/2006/relationships/image" Target="../media/image59.wmf"/><Relationship Id="rId12" Type="http://schemas.openxmlformats.org/officeDocument/2006/relationships/image" Target="../media/image18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58.wmf"/><Relationship Id="rId11" Type="http://schemas.openxmlformats.org/officeDocument/2006/relationships/image" Target="../media/image15.wmf"/><Relationship Id="rId5" Type="http://schemas.openxmlformats.org/officeDocument/2006/relationships/image" Target="../media/image64.wmf"/><Relationship Id="rId10" Type="http://schemas.openxmlformats.org/officeDocument/2006/relationships/image" Target="../media/image66.wmf"/><Relationship Id="rId4" Type="http://schemas.openxmlformats.org/officeDocument/2006/relationships/image" Target="../media/image21.wmf"/><Relationship Id="rId9" Type="http://schemas.openxmlformats.org/officeDocument/2006/relationships/image" Target="../media/image65.wmf"/><Relationship Id="rId1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18.wmf"/><Relationship Id="rId18" Type="http://schemas.openxmlformats.org/officeDocument/2006/relationships/image" Target="../media/image73.wmf"/><Relationship Id="rId3" Type="http://schemas.openxmlformats.org/officeDocument/2006/relationships/image" Target="../media/image16.wmf"/><Relationship Id="rId7" Type="http://schemas.openxmlformats.org/officeDocument/2006/relationships/image" Target="../media/image59.wmf"/><Relationship Id="rId12" Type="http://schemas.openxmlformats.org/officeDocument/2006/relationships/image" Target="../media/image15.wmf"/><Relationship Id="rId17" Type="http://schemas.openxmlformats.org/officeDocument/2006/relationships/image" Target="../media/image72.wmf"/><Relationship Id="rId2" Type="http://schemas.openxmlformats.org/officeDocument/2006/relationships/image" Target="../media/image62.wmf"/><Relationship Id="rId16" Type="http://schemas.openxmlformats.org/officeDocument/2006/relationships/image" Target="../media/image71.wmf"/><Relationship Id="rId1" Type="http://schemas.openxmlformats.org/officeDocument/2006/relationships/image" Target="../media/image61.wmf"/><Relationship Id="rId6" Type="http://schemas.openxmlformats.org/officeDocument/2006/relationships/image" Target="../media/image58.wmf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70.wmf"/><Relationship Id="rId10" Type="http://schemas.openxmlformats.org/officeDocument/2006/relationships/image" Target="../media/image66.wmf"/><Relationship Id="rId4" Type="http://schemas.openxmlformats.org/officeDocument/2006/relationships/image" Target="../media/image21.wmf"/><Relationship Id="rId9" Type="http://schemas.openxmlformats.org/officeDocument/2006/relationships/image" Target="../media/image65.wmf"/><Relationship Id="rId1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57.wmf"/><Relationship Id="rId1" Type="http://schemas.openxmlformats.org/officeDocument/2006/relationships/image" Target="../media/image74.wmf"/><Relationship Id="rId4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image" Target="../media/image85.emf"/><Relationship Id="rId18" Type="http://schemas.openxmlformats.org/officeDocument/2006/relationships/image" Target="../media/image90.wmf"/><Relationship Id="rId3" Type="http://schemas.openxmlformats.org/officeDocument/2006/relationships/image" Target="../media/image57.wmf"/><Relationship Id="rId21" Type="http://schemas.openxmlformats.org/officeDocument/2006/relationships/image" Target="../media/image93.wmf"/><Relationship Id="rId7" Type="http://schemas.openxmlformats.org/officeDocument/2006/relationships/image" Target="../media/image79.wmf"/><Relationship Id="rId12" Type="http://schemas.openxmlformats.org/officeDocument/2006/relationships/image" Target="../media/image84.emf"/><Relationship Id="rId17" Type="http://schemas.openxmlformats.org/officeDocument/2006/relationships/image" Target="../media/image89.wmf"/><Relationship Id="rId2" Type="http://schemas.openxmlformats.org/officeDocument/2006/relationships/image" Target="../media/image31.wmf"/><Relationship Id="rId16" Type="http://schemas.openxmlformats.org/officeDocument/2006/relationships/image" Target="../media/image88.emf"/><Relationship Id="rId20" Type="http://schemas.openxmlformats.org/officeDocument/2006/relationships/image" Target="../media/image92.wmf"/><Relationship Id="rId1" Type="http://schemas.openxmlformats.org/officeDocument/2006/relationships/image" Target="../media/image12.wmf"/><Relationship Id="rId6" Type="http://schemas.openxmlformats.org/officeDocument/2006/relationships/image" Target="../media/image76.wmf"/><Relationship Id="rId11" Type="http://schemas.openxmlformats.org/officeDocument/2006/relationships/image" Target="../media/image83.emf"/><Relationship Id="rId24" Type="http://schemas.openxmlformats.org/officeDocument/2006/relationships/image" Target="../media/image96.wmf"/><Relationship Id="rId5" Type="http://schemas.openxmlformats.org/officeDocument/2006/relationships/image" Target="../media/image78.wmf"/><Relationship Id="rId15" Type="http://schemas.openxmlformats.org/officeDocument/2006/relationships/image" Target="../media/image87.emf"/><Relationship Id="rId23" Type="http://schemas.openxmlformats.org/officeDocument/2006/relationships/image" Target="../media/image95.wmf"/><Relationship Id="rId10" Type="http://schemas.openxmlformats.org/officeDocument/2006/relationships/image" Target="../media/image82.emf"/><Relationship Id="rId19" Type="http://schemas.openxmlformats.org/officeDocument/2006/relationships/image" Target="../media/image91.wmf"/><Relationship Id="rId4" Type="http://schemas.openxmlformats.org/officeDocument/2006/relationships/image" Target="../media/image77.wmf"/><Relationship Id="rId9" Type="http://schemas.openxmlformats.org/officeDocument/2006/relationships/image" Target="../media/image81.emf"/><Relationship Id="rId14" Type="http://schemas.openxmlformats.org/officeDocument/2006/relationships/image" Target="../media/image86.emf"/><Relationship Id="rId22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99.emf"/><Relationship Id="rId7" Type="http://schemas.openxmlformats.org/officeDocument/2006/relationships/image" Target="../media/image89.wmf"/><Relationship Id="rId12" Type="http://schemas.openxmlformats.org/officeDocument/2006/relationships/image" Target="../media/image96.w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6" Type="http://schemas.openxmlformats.org/officeDocument/2006/relationships/image" Target="../media/image102.emf"/><Relationship Id="rId11" Type="http://schemas.openxmlformats.org/officeDocument/2006/relationships/image" Target="../media/image104.wmf"/><Relationship Id="rId5" Type="http://schemas.openxmlformats.org/officeDocument/2006/relationships/image" Target="../media/image101.emf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6.wmf"/><Relationship Id="rId3" Type="http://schemas.openxmlformats.org/officeDocument/2006/relationships/image" Target="../media/image107.emf"/><Relationship Id="rId7" Type="http://schemas.openxmlformats.org/officeDocument/2006/relationships/image" Target="../media/image89.wmf"/><Relationship Id="rId12" Type="http://schemas.openxmlformats.org/officeDocument/2006/relationships/image" Target="../media/image112.w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6" Type="http://schemas.openxmlformats.org/officeDocument/2006/relationships/image" Target="../media/image110.emf"/><Relationship Id="rId11" Type="http://schemas.openxmlformats.org/officeDocument/2006/relationships/image" Target="../media/image104.wmf"/><Relationship Id="rId5" Type="http://schemas.openxmlformats.org/officeDocument/2006/relationships/image" Target="../media/image109.emf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2.wmf"/><Relationship Id="rId5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5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12" Type="http://schemas.openxmlformats.org/officeDocument/2006/relationships/image" Target="../media/image124.wmf"/><Relationship Id="rId17" Type="http://schemas.openxmlformats.org/officeDocument/2006/relationships/image" Target="../media/image129.wmf"/><Relationship Id="rId2" Type="http://schemas.openxmlformats.org/officeDocument/2006/relationships/image" Target="../media/image114.wmf"/><Relationship Id="rId16" Type="http://schemas.openxmlformats.org/officeDocument/2006/relationships/image" Target="../media/image128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17.wmf"/><Relationship Id="rId15" Type="http://schemas.openxmlformats.org/officeDocument/2006/relationships/image" Target="../media/image12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Relationship Id="rId14" Type="http://schemas.openxmlformats.org/officeDocument/2006/relationships/image" Target="../media/image12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0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12" Type="http://schemas.openxmlformats.org/officeDocument/2006/relationships/image" Target="../media/image139.wmf"/><Relationship Id="rId17" Type="http://schemas.openxmlformats.org/officeDocument/2006/relationships/image" Target="../media/image144.wmf"/><Relationship Id="rId2" Type="http://schemas.openxmlformats.org/officeDocument/2006/relationships/image" Target="../media/image131.wmf"/><Relationship Id="rId16" Type="http://schemas.openxmlformats.org/officeDocument/2006/relationships/image" Target="../media/image143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11" Type="http://schemas.openxmlformats.org/officeDocument/2006/relationships/image" Target="../media/image114.wmf"/><Relationship Id="rId5" Type="http://schemas.openxmlformats.org/officeDocument/2006/relationships/image" Target="../media/image134.wmf"/><Relationship Id="rId15" Type="http://schemas.openxmlformats.org/officeDocument/2006/relationships/image" Target="../media/image142.wmf"/><Relationship Id="rId10" Type="http://schemas.openxmlformats.org/officeDocument/2006/relationships/image" Target="../media/image113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Relationship Id="rId14" Type="http://schemas.openxmlformats.org/officeDocument/2006/relationships/image" Target="../media/image14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12.wmf"/><Relationship Id="rId17" Type="http://schemas.openxmlformats.org/officeDocument/2006/relationships/image" Target="../media/image28.wmf"/><Relationship Id="rId2" Type="http://schemas.openxmlformats.org/officeDocument/2006/relationships/image" Target="../media/image14.wmf"/><Relationship Id="rId16" Type="http://schemas.openxmlformats.org/officeDocument/2006/relationships/image" Target="../media/image27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5" Type="http://schemas.openxmlformats.org/officeDocument/2006/relationships/image" Target="../media/image26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22.wmf"/><Relationship Id="rId12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image" Target="../media/image20.wmf"/><Relationship Id="rId15" Type="http://schemas.openxmlformats.org/officeDocument/2006/relationships/image" Target="../media/image33.wmf"/><Relationship Id="rId10" Type="http://schemas.openxmlformats.org/officeDocument/2006/relationships/image" Target="../media/image17.wmf"/><Relationship Id="rId4" Type="http://schemas.openxmlformats.org/officeDocument/2006/relationships/image" Target="../media/image19.wmf"/><Relationship Id="rId9" Type="http://schemas.openxmlformats.org/officeDocument/2006/relationships/image" Target="../media/image15.wmf"/><Relationship Id="rId1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6.wmf"/><Relationship Id="rId7" Type="http://schemas.openxmlformats.org/officeDocument/2006/relationships/image" Target="../media/image22.wmf"/><Relationship Id="rId12" Type="http://schemas.openxmlformats.org/officeDocument/2006/relationships/image" Target="../media/image31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image" Target="../media/image20.wmf"/><Relationship Id="rId10" Type="http://schemas.openxmlformats.org/officeDocument/2006/relationships/image" Target="../media/image17.wmf"/><Relationship Id="rId4" Type="http://schemas.openxmlformats.org/officeDocument/2006/relationships/image" Target="../media/image19.wmf"/><Relationship Id="rId9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34.wmf"/><Relationship Id="rId18" Type="http://schemas.openxmlformats.org/officeDocument/2006/relationships/image" Target="../media/image39.wmf"/><Relationship Id="rId3" Type="http://schemas.openxmlformats.org/officeDocument/2006/relationships/image" Target="../media/image16.wmf"/><Relationship Id="rId7" Type="http://schemas.openxmlformats.org/officeDocument/2006/relationships/image" Target="../media/image22.wmf"/><Relationship Id="rId12" Type="http://schemas.openxmlformats.org/officeDocument/2006/relationships/image" Target="../media/image18.wmf"/><Relationship Id="rId17" Type="http://schemas.openxmlformats.org/officeDocument/2006/relationships/image" Target="../media/image38.wmf"/><Relationship Id="rId2" Type="http://schemas.openxmlformats.org/officeDocument/2006/relationships/image" Target="../media/image14.wmf"/><Relationship Id="rId16" Type="http://schemas.openxmlformats.org/officeDocument/2006/relationships/image" Target="../media/image37.wmf"/><Relationship Id="rId1" Type="http://schemas.openxmlformats.org/officeDocument/2006/relationships/image" Target="../media/image13.wmf"/><Relationship Id="rId6" Type="http://schemas.openxmlformats.org/officeDocument/2006/relationships/image" Target="../media/image21.wmf"/><Relationship Id="rId11" Type="http://schemas.openxmlformats.org/officeDocument/2006/relationships/image" Target="../media/image17.wmf"/><Relationship Id="rId5" Type="http://schemas.openxmlformats.org/officeDocument/2006/relationships/image" Target="../media/image20.wmf"/><Relationship Id="rId15" Type="http://schemas.openxmlformats.org/officeDocument/2006/relationships/image" Target="../media/image36.wmf"/><Relationship Id="rId10" Type="http://schemas.openxmlformats.org/officeDocument/2006/relationships/image" Target="../media/image15.wmf"/><Relationship Id="rId4" Type="http://schemas.openxmlformats.org/officeDocument/2006/relationships/image" Target="../media/image19.wmf"/><Relationship Id="rId9" Type="http://schemas.openxmlformats.org/officeDocument/2006/relationships/image" Target="../media/image31.wmf"/><Relationship Id="rId1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6.wmf"/><Relationship Id="rId7" Type="http://schemas.openxmlformats.org/officeDocument/2006/relationships/image" Target="../media/image2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image" Target="../media/image20.wmf"/><Relationship Id="rId10" Type="http://schemas.openxmlformats.org/officeDocument/2006/relationships/image" Target="../media/image17.wmf"/><Relationship Id="rId4" Type="http://schemas.openxmlformats.org/officeDocument/2006/relationships/image" Target="../media/image19.wmf"/><Relationship Id="rId9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e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emf"/><Relationship Id="rId17" Type="http://schemas.openxmlformats.org/officeDocument/2006/relationships/image" Target="../media/image55.wmf"/><Relationship Id="rId2" Type="http://schemas.openxmlformats.org/officeDocument/2006/relationships/image" Target="../media/image41.wmf"/><Relationship Id="rId16" Type="http://schemas.openxmlformats.org/officeDocument/2006/relationships/image" Target="../media/image54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5" Type="http://schemas.openxmlformats.org/officeDocument/2006/relationships/image" Target="../media/image53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7.wmf"/><Relationship Id="rId5" Type="http://schemas.openxmlformats.org/officeDocument/2006/relationships/image" Target="../media/image55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D6EA795-C2A9-4ED0-A1EC-146A1BFE6C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60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3625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2FB90E9-9E62-4A35-B3B3-8533D9573A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9557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B90E9-9E62-4A35-B3B3-8533D9573AE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78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B90E9-9E62-4A35-B3B3-8533D9573AE4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78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614C-BC61-4BEB-AD36-19833BA863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82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6915-E38A-487F-9C68-7E4AACCA75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071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0E8A-9F81-4CBC-AD58-7CE0D987F8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44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835F-1744-40CC-989B-9367605B7A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116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BED622BC-FB2F-454B-8F73-669BB0300F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9" Type="http://schemas.openxmlformats.org/officeDocument/2006/relationships/image" Target="../media/image24.wmf"/><Relationship Id="rId3" Type="http://schemas.openxmlformats.org/officeDocument/2006/relationships/image" Target="../media/image29.png"/><Relationship Id="rId21" Type="http://schemas.openxmlformats.org/officeDocument/2006/relationships/oleObject" Target="../embeddings/oleObject23.bin"/><Relationship Id="rId34" Type="http://schemas.openxmlformats.org/officeDocument/2006/relationships/oleObject" Target="../embeddings/oleObject32.bin"/><Relationship Id="rId42" Type="http://schemas.openxmlformats.org/officeDocument/2006/relationships/oleObject" Target="../embeddings/oleObject36.bin"/><Relationship Id="rId47" Type="http://schemas.openxmlformats.org/officeDocument/2006/relationships/image" Target="../media/image28.wmf"/><Relationship Id="rId50" Type="http://schemas.openxmlformats.org/officeDocument/2006/relationships/oleObject" Target="../embeddings/oleObject4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33" Type="http://schemas.openxmlformats.org/officeDocument/2006/relationships/oleObject" Target="../embeddings/oleObject31.bin"/><Relationship Id="rId38" Type="http://schemas.openxmlformats.org/officeDocument/2006/relationships/oleObject" Target="../embeddings/oleObject34.bin"/><Relationship Id="rId46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18.wmf"/><Relationship Id="rId29" Type="http://schemas.openxmlformats.org/officeDocument/2006/relationships/oleObject" Target="../embeddings/oleObject28.bin"/><Relationship Id="rId41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0.wmf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12.wmf"/><Relationship Id="rId40" Type="http://schemas.openxmlformats.org/officeDocument/2006/relationships/oleObject" Target="../embeddings/oleObject35.bin"/><Relationship Id="rId45" Type="http://schemas.openxmlformats.org/officeDocument/2006/relationships/image" Target="../media/image27.wmf"/><Relationship Id="rId53" Type="http://schemas.openxmlformats.org/officeDocument/2006/relationships/oleObject" Target="../embeddings/oleObject44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4.bin"/><Relationship Id="rId28" Type="http://schemas.openxmlformats.org/officeDocument/2006/relationships/oleObject" Target="../embeddings/oleObject27.bin"/><Relationship Id="rId36" Type="http://schemas.openxmlformats.org/officeDocument/2006/relationships/oleObject" Target="../embeddings/oleObject33.bin"/><Relationship Id="rId49" Type="http://schemas.openxmlformats.org/officeDocument/2006/relationships/oleObject" Target="../embeddings/oleObject40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22.bin"/><Relationship Id="rId31" Type="http://schemas.openxmlformats.org/officeDocument/2006/relationships/image" Target="../media/image22.wmf"/><Relationship Id="rId44" Type="http://schemas.openxmlformats.org/officeDocument/2006/relationships/oleObject" Target="../embeddings/oleObject37.bin"/><Relationship Id="rId52" Type="http://schemas.openxmlformats.org/officeDocument/2006/relationships/oleObject" Target="../embeddings/oleObject43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26.bin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23.wmf"/><Relationship Id="rId43" Type="http://schemas.openxmlformats.org/officeDocument/2006/relationships/image" Target="../media/image26.wmf"/><Relationship Id="rId48" Type="http://schemas.openxmlformats.org/officeDocument/2006/relationships/oleObject" Target="../embeddings/oleObject39.bin"/><Relationship Id="rId8" Type="http://schemas.openxmlformats.org/officeDocument/2006/relationships/image" Target="../media/image14.wmf"/><Relationship Id="rId51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9.bin"/><Relationship Id="rId39" Type="http://schemas.openxmlformats.org/officeDocument/2006/relationships/oleObject" Target="../embeddings/oleObject67.bin"/><Relationship Id="rId3" Type="http://schemas.openxmlformats.org/officeDocument/2006/relationships/image" Target="../media/image30.png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17.wmf"/><Relationship Id="rId42" Type="http://schemas.openxmlformats.org/officeDocument/2006/relationships/image" Target="../media/image32.wmf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20.wmf"/><Relationship Id="rId25" Type="http://schemas.openxmlformats.org/officeDocument/2006/relationships/image" Target="../media/image22.wmf"/><Relationship Id="rId33" Type="http://schemas.openxmlformats.org/officeDocument/2006/relationships/oleObject" Target="../embeddings/oleObject64.bin"/><Relationship Id="rId38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23.wmf"/><Relationship Id="rId41" Type="http://schemas.openxmlformats.org/officeDocument/2006/relationships/oleObject" Target="../embeddings/oleObject6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48.bin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3.bin"/><Relationship Id="rId37" Type="http://schemas.openxmlformats.org/officeDocument/2006/relationships/oleObject" Target="../embeddings/oleObject66.bin"/><Relationship Id="rId40" Type="http://schemas.openxmlformats.org/officeDocument/2006/relationships/image" Target="../media/image31.wmf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19.wmf"/><Relationship Id="rId23" Type="http://schemas.openxmlformats.org/officeDocument/2006/relationships/oleObject" Target="../embeddings/oleObject57.bin"/><Relationship Id="rId28" Type="http://schemas.openxmlformats.org/officeDocument/2006/relationships/oleObject" Target="../embeddings/oleObject61.bin"/><Relationship Id="rId36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image" Target="../media/image21.wmf"/><Relationship Id="rId31" Type="http://schemas.openxmlformats.org/officeDocument/2006/relationships/image" Target="../media/image15.wmf"/><Relationship Id="rId44" Type="http://schemas.openxmlformats.org/officeDocument/2006/relationships/image" Target="../media/image33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6.bin"/><Relationship Id="rId27" Type="http://schemas.openxmlformats.org/officeDocument/2006/relationships/oleObject" Target="../embeddings/oleObject60.bin"/><Relationship Id="rId30" Type="http://schemas.openxmlformats.org/officeDocument/2006/relationships/oleObject" Target="../embeddings/oleObject62.bin"/><Relationship Id="rId35" Type="http://schemas.openxmlformats.org/officeDocument/2006/relationships/oleObject" Target="../embeddings/oleObject65.bin"/><Relationship Id="rId43" Type="http://schemas.openxmlformats.org/officeDocument/2006/relationships/oleObject" Target="../embeddings/oleObject6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5.bin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4.bin"/><Relationship Id="rId39" Type="http://schemas.openxmlformats.org/officeDocument/2006/relationships/oleObject" Target="../embeddings/oleObject92.bin"/><Relationship Id="rId3" Type="http://schemas.openxmlformats.org/officeDocument/2006/relationships/image" Target="../media/image30.png"/><Relationship Id="rId21" Type="http://schemas.openxmlformats.org/officeDocument/2006/relationships/oleObject" Target="../embeddings/oleObject80.bin"/><Relationship Id="rId34" Type="http://schemas.openxmlformats.org/officeDocument/2006/relationships/image" Target="../media/image17.wmf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20.wmf"/><Relationship Id="rId25" Type="http://schemas.openxmlformats.org/officeDocument/2006/relationships/image" Target="../media/image22.wmf"/><Relationship Id="rId33" Type="http://schemas.openxmlformats.org/officeDocument/2006/relationships/oleObject" Target="../embeddings/oleObject89.bin"/><Relationship Id="rId38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3.bin"/><Relationship Id="rId24" Type="http://schemas.openxmlformats.org/officeDocument/2006/relationships/oleObject" Target="../embeddings/oleObject83.bin"/><Relationship Id="rId32" Type="http://schemas.openxmlformats.org/officeDocument/2006/relationships/oleObject" Target="../embeddings/oleObject88.bin"/><Relationship Id="rId37" Type="http://schemas.openxmlformats.org/officeDocument/2006/relationships/oleObject" Target="../embeddings/oleObject91.bin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19.wmf"/><Relationship Id="rId23" Type="http://schemas.openxmlformats.org/officeDocument/2006/relationships/oleObject" Target="../embeddings/oleObject82.bin"/><Relationship Id="rId28" Type="http://schemas.openxmlformats.org/officeDocument/2006/relationships/oleObject" Target="../embeddings/oleObject86.bin"/><Relationship Id="rId36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image" Target="../media/image21.wmf"/><Relationship Id="rId31" Type="http://schemas.openxmlformats.org/officeDocument/2006/relationships/image" Target="../media/image15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1.bin"/><Relationship Id="rId27" Type="http://schemas.openxmlformats.org/officeDocument/2006/relationships/oleObject" Target="../embeddings/oleObject85.bin"/><Relationship Id="rId30" Type="http://schemas.openxmlformats.org/officeDocument/2006/relationships/oleObject" Target="../embeddings/oleObject87.bin"/><Relationship Id="rId35" Type="http://schemas.openxmlformats.org/officeDocument/2006/relationships/oleObject" Target="../embeddings/oleObject90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8.bin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7.bin"/><Relationship Id="rId39" Type="http://schemas.openxmlformats.org/officeDocument/2006/relationships/oleObject" Target="../embeddings/oleObject115.bin"/><Relationship Id="rId3" Type="http://schemas.openxmlformats.org/officeDocument/2006/relationships/image" Target="../media/image30.png"/><Relationship Id="rId21" Type="http://schemas.openxmlformats.org/officeDocument/2006/relationships/oleObject" Target="../embeddings/oleObject103.bin"/><Relationship Id="rId34" Type="http://schemas.openxmlformats.org/officeDocument/2006/relationships/oleObject" Target="../embeddings/oleObject112.bin"/><Relationship Id="rId42" Type="http://schemas.openxmlformats.org/officeDocument/2006/relationships/oleObject" Target="../embeddings/oleObject117.bin"/><Relationship Id="rId47" Type="http://schemas.openxmlformats.org/officeDocument/2006/relationships/image" Target="../media/image37.wmf"/><Relationship Id="rId50" Type="http://schemas.openxmlformats.org/officeDocument/2006/relationships/oleObject" Target="../embeddings/oleObject121.bin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20.wmf"/><Relationship Id="rId25" Type="http://schemas.openxmlformats.org/officeDocument/2006/relationships/image" Target="../media/image22.wmf"/><Relationship Id="rId33" Type="http://schemas.openxmlformats.org/officeDocument/2006/relationships/image" Target="../media/image15.wmf"/><Relationship Id="rId38" Type="http://schemas.openxmlformats.org/officeDocument/2006/relationships/image" Target="../media/image18.wmf"/><Relationship Id="rId46" Type="http://schemas.openxmlformats.org/officeDocument/2006/relationships/oleObject" Target="../embeddings/oleObject11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29" Type="http://schemas.openxmlformats.org/officeDocument/2006/relationships/image" Target="../media/image23.wmf"/><Relationship Id="rId41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6.bin"/><Relationship Id="rId24" Type="http://schemas.openxmlformats.org/officeDocument/2006/relationships/oleObject" Target="../embeddings/oleObject106.bin"/><Relationship Id="rId32" Type="http://schemas.openxmlformats.org/officeDocument/2006/relationships/oleObject" Target="../embeddings/oleObject111.bin"/><Relationship Id="rId37" Type="http://schemas.openxmlformats.org/officeDocument/2006/relationships/oleObject" Target="../embeddings/oleObject114.bin"/><Relationship Id="rId40" Type="http://schemas.openxmlformats.org/officeDocument/2006/relationships/oleObject" Target="../embeddings/oleObject116.bin"/><Relationship Id="rId45" Type="http://schemas.openxmlformats.org/officeDocument/2006/relationships/image" Target="../media/image36.wmf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19.wmf"/><Relationship Id="rId23" Type="http://schemas.openxmlformats.org/officeDocument/2006/relationships/oleObject" Target="../embeddings/oleObject105.bin"/><Relationship Id="rId28" Type="http://schemas.openxmlformats.org/officeDocument/2006/relationships/oleObject" Target="../embeddings/oleObject109.bin"/><Relationship Id="rId36" Type="http://schemas.openxmlformats.org/officeDocument/2006/relationships/image" Target="../media/image17.wmf"/><Relationship Id="rId49" Type="http://schemas.openxmlformats.org/officeDocument/2006/relationships/image" Target="../media/image38.wmf"/><Relationship Id="rId10" Type="http://schemas.openxmlformats.org/officeDocument/2006/relationships/image" Target="../media/image16.wmf"/><Relationship Id="rId19" Type="http://schemas.openxmlformats.org/officeDocument/2006/relationships/image" Target="../media/image21.wmf"/><Relationship Id="rId31" Type="http://schemas.openxmlformats.org/officeDocument/2006/relationships/image" Target="../media/image31.wmf"/><Relationship Id="rId44" Type="http://schemas.openxmlformats.org/officeDocument/2006/relationships/oleObject" Target="../embeddings/oleObject118.bin"/><Relationship Id="rId52" Type="http://schemas.openxmlformats.org/officeDocument/2006/relationships/oleObject" Target="../embeddings/oleObject122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4.bin"/><Relationship Id="rId27" Type="http://schemas.openxmlformats.org/officeDocument/2006/relationships/oleObject" Target="../embeddings/oleObject108.bin"/><Relationship Id="rId30" Type="http://schemas.openxmlformats.org/officeDocument/2006/relationships/oleObject" Target="../embeddings/oleObject110.bin"/><Relationship Id="rId35" Type="http://schemas.openxmlformats.org/officeDocument/2006/relationships/oleObject" Target="../embeddings/oleObject113.bin"/><Relationship Id="rId43" Type="http://schemas.openxmlformats.org/officeDocument/2006/relationships/image" Target="../media/image35.wmf"/><Relationship Id="rId48" Type="http://schemas.openxmlformats.org/officeDocument/2006/relationships/oleObject" Target="../embeddings/oleObject120.bin"/><Relationship Id="rId8" Type="http://schemas.openxmlformats.org/officeDocument/2006/relationships/image" Target="../media/image14.wmf"/><Relationship Id="rId51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8.bin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7.bin"/><Relationship Id="rId3" Type="http://schemas.openxmlformats.org/officeDocument/2006/relationships/image" Target="../media/image30.png"/><Relationship Id="rId21" Type="http://schemas.openxmlformats.org/officeDocument/2006/relationships/oleObject" Target="../embeddings/oleObject133.bin"/><Relationship Id="rId34" Type="http://schemas.openxmlformats.org/officeDocument/2006/relationships/image" Target="../media/image17.wmf"/><Relationship Id="rId7" Type="http://schemas.openxmlformats.org/officeDocument/2006/relationships/oleObject" Target="../embeddings/oleObject124.bin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20.wmf"/><Relationship Id="rId25" Type="http://schemas.openxmlformats.org/officeDocument/2006/relationships/image" Target="../media/image22.wmf"/><Relationship Id="rId33" Type="http://schemas.openxmlformats.org/officeDocument/2006/relationships/oleObject" Target="../embeddings/oleObject14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6.bin"/><Relationship Id="rId24" Type="http://schemas.openxmlformats.org/officeDocument/2006/relationships/oleObject" Target="../embeddings/oleObject136.bin"/><Relationship Id="rId32" Type="http://schemas.openxmlformats.org/officeDocument/2006/relationships/oleObject" Target="../embeddings/oleObject141.bin"/><Relationship Id="rId5" Type="http://schemas.openxmlformats.org/officeDocument/2006/relationships/oleObject" Target="../embeddings/oleObject123.bin"/><Relationship Id="rId15" Type="http://schemas.openxmlformats.org/officeDocument/2006/relationships/image" Target="../media/image19.wmf"/><Relationship Id="rId23" Type="http://schemas.openxmlformats.org/officeDocument/2006/relationships/oleObject" Target="../embeddings/oleObject135.bin"/><Relationship Id="rId28" Type="http://schemas.openxmlformats.org/officeDocument/2006/relationships/oleObject" Target="../embeddings/oleObject139.bin"/><Relationship Id="rId36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image" Target="../media/image21.wmf"/><Relationship Id="rId31" Type="http://schemas.openxmlformats.org/officeDocument/2006/relationships/image" Target="../media/image15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25.bin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4.bin"/><Relationship Id="rId27" Type="http://schemas.openxmlformats.org/officeDocument/2006/relationships/oleObject" Target="../embeddings/oleObject138.bin"/><Relationship Id="rId30" Type="http://schemas.openxmlformats.org/officeDocument/2006/relationships/oleObject" Target="../embeddings/oleObject140.bin"/><Relationship Id="rId35" Type="http://schemas.openxmlformats.org/officeDocument/2006/relationships/oleObject" Target="../embeddings/oleObject14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150.bin"/><Relationship Id="rId26" Type="http://schemas.openxmlformats.org/officeDocument/2006/relationships/oleObject" Target="../embeddings/oleObject156.bin"/><Relationship Id="rId39" Type="http://schemas.openxmlformats.org/officeDocument/2006/relationships/oleObject" Target="../embeddings/oleObject163.bin"/><Relationship Id="rId3" Type="http://schemas.openxmlformats.org/officeDocument/2006/relationships/oleObject" Target="../embeddings/oleObject144.bin"/><Relationship Id="rId21" Type="http://schemas.openxmlformats.org/officeDocument/2006/relationships/oleObject" Target="../embeddings/oleObject153.bin"/><Relationship Id="rId34" Type="http://schemas.openxmlformats.org/officeDocument/2006/relationships/oleObject" Target="../embeddings/oleObject160.bin"/><Relationship Id="rId42" Type="http://schemas.openxmlformats.org/officeDocument/2006/relationships/image" Target="../media/image54.wmf"/><Relationship Id="rId7" Type="http://schemas.openxmlformats.org/officeDocument/2006/relationships/image" Target="../media/image2.png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45.wmf"/><Relationship Id="rId25" Type="http://schemas.openxmlformats.org/officeDocument/2006/relationships/image" Target="../media/image47.wmf"/><Relationship Id="rId33" Type="http://schemas.openxmlformats.org/officeDocument/2006/relationships/image" Target="../media/image51.emf"/><Relationship Id="rId38" Type="http://schemas.openxmlformats.org/officeDocument/2006/relationships/oleObject" Target="../embeddings/oleObject16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152.bin"/><Relationship Id="rId29" Type="http://schemas.openxmlformats.org/officeDocument/2006/relationships/image" Target="../media/image49.wmf"/><Relationship Id="rId41" Type="http://schemas.openxmlformats.org/officeDocument/2006/relationships/oleObject" Target="../embeddings/oleObject16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155.bin"/><Relationship Id="rId32" Type="http://schemas.openxmlformats.org/officeDocument/2006/relationships/oleObject" Target="../embeddings/oleObject159.bin"/><Relationship Id="rId37" Type="http://schemas.openxmlformats.org/officeDocument/2006/relationships/image" Target="../media/image4.wmf"/><Relationship Id="rId40" Type="http://schemas.openxmlformats.org/officeDocument/2006/relationships/image" Target="../media/image53.wmf"/><Relationship Id="rId5" Type="http://schemas.openxmlformats.org/officeDocument/2006/relationships/oleObject" Target="../embeddings/oleObject145.bin"/><Relationship Id="rId15" Type="http://schemas.openxmlformats.org/officeDocument/2006/relationships/image" Target="../media/image44.wmf"/><Relationship Id="rId23" Type="http://schemas.openxmlformats.org/officeDocument/2006/relationships/image" Target="../media/image46.wmf"/><Relationship Id="rId28" Type="http://schemas.openxmlformats.org/officeDocument/2006/relationships/oleObject" Target="../embeddings/oleObject157.bin"/><Relationship Id="rId36" Type="http://schemas.openxmlformats.org/officeDocument/2006/relationships/oleObject" Target="../embeddings/oleObject161.bin"/><Relationship Id="rId10" Type="http://schemas.openxmlformats.org/officeDocument/2006/relationships/oleObject" Target="../embeddings/oleObject146.bin"/><Relationship Id="rId19" Type="http://schemas.openxmlformats.org/officeDocument/2006/relationships/oleObject" Target="../embeddings/oleObject151.bin"/><Relationship Id="rId31" Type="http://schemas.openxmlformats.org/officeDocument/2006/relationships/image" Target="../media/image50.wmf"/><Relationship Id="rId44" Type="http://schemas.openxmlformats.org/officeDocument/2006/relationships/image" Target="../media/image55.wmf"/><Relationship Id="rId4" Type="http://schemas.openxmlformats.org/officeDocument/2006/relationships/image" Target="../media/image40.wmf"/><Relationship Id="rId9" Type="http://schemas.openxmlformats.org/officeDocument/2006/relationships/image" Target="../media/image3.png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4.bin"/><Relationship Id="rId27" Type="http://schemas.openxmlformats.org/officeDocument/2006/relationships/image" Target="../media/image48.wmf"/><Relationship Id="rId30" Type="http://schemas.openxmlformats.org/officeDocument/2006/relationships/oleObject" Target="../embeddings/oleObject158.bin"/><Relationship Id="rId35" Type="http://schemas.openxmlformats.org/officeDocument/2006/relationships/image" Target="../media/image52.emf"/><Relationship Id="rId43" Type="http://schemas.openxmlformats.org/officeDocument/2006/relationships/oleObject" Target="../embeddings/oleObject16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167.bin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170.bin"/><Relationship Id="rId4" Type="http://schemas.openxmlformats.org/officeDocument/2006/relationships/image" Target="../media/image51.emf"/><Relationship Id="rId9" Type="http://schemas.openxmlformats.org/officeDocument/2006/relationships/oleObject" Target="../embeddings/oleObject169.bin"/><Relationship Id="rId14" Type="http://schemas.openxmlformats.org/officeDocument/2006/relationships/oleObject" Target="../embeddings/oleObject17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9.bin"/><Relationship Id="rId18" Type="http://schemas.openxmlformats.org/officeDocument/2006/relationships/image" Target="../media/image60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173.bin"/><Relationship Id="rId21" Type="http://schemas.openxmlformats.org/officeDocument/2006/relationships/oleObject" Target="../embeddings/oleObject184.bin"/><Relationship Id="rId34" Type="http://schemas.openxmlformats.org/officeDocument/2006/relationships/oleObject" Target="../embeddings/oleObject192.bin"/><Relationship Id="rId7" Type="http://schemas.openxmlformats.org/officeDocument/2006/relationships/oleObject" Target="../embeddings/oleObject175.bin"/><Relationship Id="rId12" Type="http://schemas.openxmlformats.org/officeDocument/2006/relationships/oleObject" Target="../embeddings/oleObject178.bin"/><Relationship Id="rId17" Type="http://schemas.openxmlformats.org/officeDocument/2006/relationships/oleObject" Target="../embeddings/oleObject181.bin"/><Relationship Id="rId25" Type="http://schemas.openxmlformats.org/officeDocument/2006/relationships/oleObject" Target="../embeddings/oleObject186.bin"/><Relationship Id="rId33" Type="http://schemas.openxmlformats.org/officeDocument/2006/relationships/image" Target="../media/image65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9.wmf"/><Relationship Id="rId20" Type="http://schemas.openxmlformats.org/officeDocument/2006/relationships/oleObject" Target="../embeddings/oleObject183.bin"/><Relationship Id="rId29" Type="http://schemas.openxmlformats.org/officeDocument/2006/relationships/image" Target="../media/image6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7.bin"/><Relationship Id="rId24" Type="http://schemas.openxmlformats.org/officeDocument/2006/relationships/image" Target="../media/image62.wmf"/><Relationship Id="rId32" Type="http://schemas.openxmlformats.org/officeDocument/2006/relationships/oleObject" Target="../embeddings/oleObject191.bin"/><Relationship Id="rId37" Type="http://schemas.openxmlformats.org/officeDocument/2006/relationships/image" Target="../media/image57.wmf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80.bin"/><Relationship Id="rId23" Type="http://schemas.openxmlformats.org/officeDocument/2006/relationships/oleObject" Target="../embeddings/oleObject185.bin"/><Relationship Id="rId28" Type="http://schemas.openxmlformats.org/officeDocument/2006/relationships/oleObject" Target="../embeddings/oleObject188.bin"/><Relationship Id="rId36" Type="http://schemas.openxmlformats.org/officeDocument/2006/relationships/oleObject" Target="../embeddings/oleObject193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82.bin"/><Relationship Id="rId31" Type="http://schemas.openxmlformats.org/officeDocument/2006/relationships/oleObject" Target="../embeddings/oleObject190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58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187.bin"/><Relationship Id="rId30" Type="http://schemas.openxmlformats.org/officeDocument/2006/relationships/oleObject" Target="../embeddings/oleObject189.bin"/><Relationship Id="rId35" Type="http://schemas.openxmlformats.org/officeDocument/2006/relationships/image" Target="../media/image6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00.bin"/><Relationship Id="rId18" Type="http://schemas.openxmlformats.org/officeDocument/2006/relationships/oleObject" Target="../embeddings/oleObject204.bin"/><Relationship Id="rId26" Type="http://schemas.openxmlformats.org/officeDocument/2006/relationships/image" Target="../media/image65.wmf"/><Relationship Id="rId39" Type="http://schemas.openxmlformats.org/officeDocument/2006/relationships/image" Target="../media/image67.wmf"/><Relationship Id="rId3" Type="http://schemas.openxmlformats.org/officeDocument/2006/relationships/oleObject" Target="../embeddings/oleObject194.bin"/><Relationship Id="rId21" Type="http://schemas.openxmlformats.org/officeDocument/2006/relationships/image" Target="../media/image59.wmf"/><Relationship Id="rId34" Type="http://schemas.openxmlformats.org/officeDocument/2006/relationships/oleObject" Target="../embeddings/oleObject213.bin"/><Relationship Id="rId42" Type="http://schemas.openxmlformats.org/officeDocument/2006/relationships/oleObject" Target="../embeddings/oleObject217.bin"/><Relationship Id="rId7" Type="http://schemas.openxmlformats.org/officeDocument/2006/relationships/oleObject" Target="../embeddings/oleObject196.bin"/><Relationship Id="rId12" Type="http://schemas.openxmlformats.org/officeDocument/2006/relationships/oleObject" Target="../embeddings/oleObject199.bin"/><Relationship Id="rId17" Type="http://schemas.openxmlformats.org/officeDocument/2006/relationships/oleObject" Target="../embeddings/oleObject203.bin"/><Relationship Id="rId25" Type="http://schemas.openxmlformats.org/officeDocument/2006/relationships/oleObject" Target="../embeddings/oleObject208.bin"/><Relationship Id="rId33" Type="http://schemas.openxmlformats.org/officeDocument/2006/relationships/image" Target="../media/image18.wmf"/><Relationship Id="rId38" Type="http://schemas.openxmlformats.org/officeDocument/2006/relationships/oleObject" Target="../embeddings/oleObject21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02.bin"/><Relationship Id="rId20" Type="http://schemas.openxmlformats.org/officeDocument/2006/relationships/oleObject" Target="../embeddings/oleObject205.bin"/><Relationship Id="rId29" Type="http://schemas.openxmlformats.org/officeDocument/2006/relationships/oleObject" Target="../embeddings/oleObject210.bin"/><Relationship Id="rId41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198.bin"/><Relationship Id="rId24" Type="http://schemas.openxmlformats.org/officeDocument/2006/relationships/oleObject" Target="../embeddings/oleObject207.bin"/><Relationship Id="rId32" Type="http://schemas.openxmlformats.org/officeDocument/2006/relationships/oleObject" Target="../embeddings/oleObject212.bin"/><Relationship Id="rId37" Type="http://schemas.openxmlformats.org/officeDocument/2006/relationships/image" Target="../media/image57.wmf"/><Relationship Id="rId40" Type="http://schemas.openxmlformats.org/officeDocument/2006/relationships/oleObject" Target="../embeddings/oleObject216.bin"/><Relationship Id="rId5" Type="http://schemas.openxmlformats.org/officeDocument/2006/relationships/oleObject" Target="../embeddings/oleObject195.bin"/><Relationship Id="rId15" Type="http://schemas.openxmlformats.org/officeDocument/2006/relationships/image" Target="../media/image64.wmf"/><Relationship Id="rId23" Type="http://schemas.openxmlformats.org/officeDocument/2006/relationships/image" Target="../media/image60.wmf"/><Relationship Id="rId28" Type="http://schemas.openxmlformats.org/officeDocument/2006/relationships/image" Target="../media/image66.wmf"/><Relationship Id="rId36" Type="http://schemas.openxmlformats.org/officeDocument/2006/relationships/oleObject" Target="../embeddings/oleObject214.bin"/><Relationship Id="rId10" Type="http://schemas.openxmlformats.org/officeDocument/2006/relationships/image" Target="../media/image21.wmf"/><Relationship Id="rId19" Type="http://schemas.openxmlformats.org/officeDocument/2006/relationships/image" Target="../media/image58.wmf"/><Relationship Id="rId31" Type="http://schemas.openxmlformats.org/officeDocument/2006/relationships/oleObject" Target="../embeddings/oleObject211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197.bin"/><Relationship Id="rId14" Type="http://schemas.openxmlformats.org/officeDocument/2006/relationships/oleObject" Target="../embeddings/oleObject201.bin"/><Relationship Id="rId22" Type="http://schemas.openxmlformats.org/officeDocument/2006/relationships/oleObject" Target="../embeddings/oleObject206.bin"/><Relationship Id="rId27" Type="http://schemas.openxmlformats.org/officeDocument/2006/relationships/oleObject" Target="../embeddings/oleObject209.bin"/><Relationship Id="rId30" Type="http://schemas.openxmlformats.org/officeDocument/2006/relationships/image" Target="../media/image15.wmf"/><Relationship Id="rId35" Type="http://schemas.openxmlformats.org/officeDocument/2006/relationships/image" Target="../media/image63.wmf"/><Relationship Id="rId43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24.bin"/><Relationship Id="rId18" Type="http://schemas.openxmlformats.org/officeDocument/2006/relationships/oleObject" Target="../embeddings/oleObject228.bin"/><Relationship Id="rId26" Type="http://schemas.openxmlformats.org/officeDocument/2006/relationships/image" Target="../media/image65.wmf"/><Relationship Id="rId3" Type="http://schemas.openxmlformats.org/officeDocument/2006/relationships/oleObject" Target="../embeddings/oleObject218.bin"/><Relationship Id="rId21" Type="http://schemas.openxmlformats.org/officeDocument/2006/relationships/image" Target="../media/image59.wmf"/><Relationship Id="rId34" Type="http://schemas.openxmlformats.org/officeDocument/2006/relationships/oleObject" Target="../embeddings/oleObject237.bin"/><Relationship Id="rId7" Type="http://schemas.openxmlformats.org/officeDocument/2006/relationships/oleObject" Target="../embeddings/oleObject220.bin"/><Relationship Id="rId12" Type="http://schemas.openxmlformats.org/officeDocument/2006/relationships/oleObject" Target="../embeddings/oleObject223.bin"/><Relationship Id="rId17" Type="http://schemas.openxmlformats.org/officeDocument/2006/relationships/oleObject" Target="../embeddings/oleObject227.bin"/><Relationship Id="rId25" Type="http://schemas.openxmlformats.org/officeDocument/2006/relationships/oleObject" Target="../embeddings/oleObject232.bin"/><Relationship Id="rId33" Type="http://schemas.openxmlformats.org/officeDocument/2006/relationships/image" Target="../media/image18.wmf"/><Relationship Id="rId38" Type="http://schemas.openxmlformats.org/officeDocument/2006/relationships/oleObject" Target="../embeddings/oleObject23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26.bin"/><Relationship Id="rId20" Type="http://schemas.openxmlformats.org/officeDocument/2006/relationships/oleObject" Target="../embeddings/oleObject229.bin"/><Relationship Id="rId29" Type="http://schemas.openxmlformats.org/officeDocument/2006/relationships/oleObject" Target="../embeddings/oleObject234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22.bin"/><Relationship Id="rId24" Type="http://schemas.openxmlformats.org/officeDocument/2006/relationships/oleObject" Target="../embeddings/oleObject231.bin"/><Relationship Id="rId32" Type="http://schemas.openxmlformats.org/officeDocument/2006/relationships/oleObject" Target="../embeddings/oleObject236.bin"/><Relationship Id="rId37" Type="http://schemas.openxmlformats.org/officeDocument/2006/relationships/image" Target="../media/image67.wmf"/><Relationship Id="rId5" Type="http://schemas.openxmlformats.org/officeDocument/2006/relationships/oleObject" Target="../embeddings/oleObject219.bin"/><Relationship Id="rId15" Type="http://schemas.openxmlformats.org/officeDocument/2006/relationships/image" Target="../media/image64.wmf"/><Relationship Id="rId23" Type="http://schemas.openxmlformats.org/officeDocument/2006/relationships/image" Target="../media/image60.wmf"/><Relationship Id="rId28" Type="http://schemas.openxmlformats.org/officeDocument/2006/relationships/image" Target="../media/image66.wmf"/><Relationship Id="rId36" Type="http://schemas.openxmlformats.org/officeDocument/2006/relationships/oleObject" Target="../embeddings/oleObject238.bin"/><Relationship Id="rId10" Type="http://schemas.openxmlformats.org/officeDocument/2006/relationships/image" Target="../media/image21.wmf"/><Relationship Id="rId19" Type="http://schemas.openxmlformats.org/officeDocument/2006/relationships/image" Target="../media/image58.wmf"/><Relationship Id="rId31" Type="http://schemas.openxmlformats.org/officeDocument/2006/relationships/oleObject" Target="../embeddings/oleObject235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21.bin"/><Relationship Id="rId14" Type="http://schemas.openxmlformats.org/officeDocument/2006/relationships/oleObject" Target="../embeddings/oleObject225.bin"/><Relationship Id="rId22" Type="http://schemas.openxmlformats.org/officeDocument/2006/relationships/oleObject" Target="../embeddings/oleObject230.bin"/><Relationship Id="rId27" Type="http://schemas.openxmlformats.org/officeDocument/2006/relationships/oleObject" Target="../embeddings/oleObject233.bin"/><Relationship Id="rId30" Type="http://schemas.openxmlformats.org/officeDocument/2006/relationships/image" Target="../media/image15.wmf"/><Relationship Id="rId35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46.bin"/><Relationship Id="rId18" Type="http://schemas.openxmlformats.org/officeDocument/2006/relationships/oleObject" Target="../embeddings/oleObject250.bin"/><Relationship Id="rId26" Type="http://schemas.openxmlformats.org/officeDocument/2006/relationships/image" Target="../media/image65.wmf"/><Relationship Id="rId39" Type="http://schemas.openxmlformats.org/officeDocument/2006/relationships/image" Target="../media/image70.wmf"/><Relationship Id="rId3" Type="http://schemas.openxmlformats.org/officeDocument/2006/relationships/oleObject" Target="../embeddings/oleObject240.bin"/><Relationship Id="rId21" Type="http://schemas.openxmlformats.org/officeDocument/2006/relationships/image" Target="../media/image59.wmf"/><Relationship Id="rId34" Type="http://schemas.openxmlformats.org/officeDocument/2006/relationships/oleObject" Target="../embeddings/oleObject259.bin"/><Relationship Id="rId42" Type="http://schemas.openxmlformats.org/officeDocument/2006/relationships/oleObject" Target="../embeddings/oleObject263.bin"/><Relationship Id="rId7" Type="http://schemas.openxmlformats.org/officeDocument/2006/relationships/oleObject" Target="../embeddings/oleObject242.bin"/><Relationship Id="rId12" Type="http://schemas.openxmlformats.org/officeDocument/2006/relationships/oleObject" Target="../embeddings/oleObject245.bin"/><Relationship Id="rId17" Type="http://schemas.openxmlformats.org/officeDocument/2006/relationships/oleObject" Target="../embeddings/oleObject249.bin"/><Relationship Id="rId25" Type="http://schemas.openxmlformats.org/officeDocument/2006/relationships/oleObject" Target="../embeddings/oleObject254.bin"/><Relationship Id="rId33" Type="http://schemas.openxmlformats.org/officeDocument/2006/relationships/oleObject" Target="../embeddings/oleObject258.bin"/><Relationship Id="rId38" Type="http://schemas.openxmlformats.org/officeDocument/2006/relationships/oleObject" Target="../embeddings/oleObject26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8.bin"/><Relationship Id="rId20" Type="http://schemas.openxmlformats.org/officeDocument/2006/relationships/oleObject" Target="../embeddings/oleObject251.bin"/><Relationship Id="rId29" Type="http://schemas.openxmlformats.org/officeDocument/2006/relationships/oleObject" Target="../embeddings/oleObject256.bin"/><Relationship Id="rId41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244.bin"/><Relationship Id="rId24" Type="http://schemas.openxmlformats.org/officeDocument/2006/relationships/oleObject" Target="../embeddings/oleObject253.bin"/><Relationship Id="rId32" Type="http://schemas.openxmlformats.org/officeDocument/2006/relationships/image" Target="../media/image15.wmf"/><Relationship Id="rId37" Type="http://schemas.openxmlformats.org/officeDocument/2006/relationships/image" Target="../media/image63.wmf"/><Relationship Id="rId40" Type="http://schemas.openxmlformats.org/officeDocument/2006/relationships/oleObject" Target="../embeddings/oleObject262.bin"/><Relationship Id="rId45" Type="http://schemas.openxmlformats.org/officeDocument/2006/relationships/image" Target="../media/image73.wmf"/><Relationship Id="rId5" Type="http://schemas.openxmlformats.org/officeDocument/2006/relationships/oleObject" Target="../embeddings/oleObject241.bin"/><Relationship Id="rId15" Type="http://schemas.openxmlformats.org/officeDocument/2006/relationships/image" Target="../media/image64.wmf"/><Relationship Id="rId23" Type="http://schemas.openxmlformats.org/officeDocument/2006/relationships/image" Target="../media/image60.wmf"/><Relationship Id="rId28" Type="http://schemas.openxmlformats.org/officeDocument/2006/relationships/image" Target="../media/image66.wmf"/><Relationship Id="rId36" Type="http://schemas.openxmlformats.org/officeDocument/2006/relationships/oleObject" Target="../embeddings/oleObject260.bin"/><Relationship Id="rId10" Type="http://schemas.openxmlformats.org/officeDocument/2006/relationships/image" Target="../media/image21.wmf"/><Relationship Id="rId19" Type="http://schemas.openxmlformats.org/officeDocument/2006/relationships/image" Target="../media/image58.wmf"/><Relationship Id="rId31" Type="http://schemas.openxmlformats.org/officeDocument/2006/relationships/oleObject" Target="../embeddings/oleObject257.bin"/><Relationship Id="rId44" Type="http://schemas.openxmlformats.org/officeDocument/2006/relationships/oleObject" Target="../embeddings/oleObject264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43.bin"/><Relationship Id="rId14" Type="http://schemas.openxmlformats.org/officeDocument/2006/relationships/oleObject" Target="../embeddings/oleObject247.bin"/><Relationship Id="rId22" Type="http://schemas.openxmlformats.org/officeDocument/2006/relationships/oleObject" Target="../embeddings/oleObject252.bin"/><Relationship Id="rId27" Type="http://schemas.openxmlformats.org/officeDocument/2006/relationships/oleObject" Target="../embeddings/oleObject255.bin"/><Relationship Id="rId30" Type="http://schemas.openxmlformats.org/officeDocument/2006/relationships/image" Target="../media/image67.wmf"/><Relationship Id="rId35" Type="http://schemas.openxmlformats.org/officeDocument/2006/relationships/image" Target="../media/image18.wmf"/><Relationship Id="rId43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13" Type="http://schemas.openxmlformats.org/officeDocument/2006/relationships/oleObject" Target="../embeddings/oleObject272.bin"/><Relationship Id="rId18" Type="http://schemas.openxmlformats.org/officeDocument/2006/relationships/oleObject" Target="../embeddings/oleObject276.bin"/><Relationship Id="rId3" Type="http://schemas.openxmlformats.org/officeDocument/2006/relationships/oleObject" Target="../embeddings/oleObject265.bin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71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7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7.bin"/><Relationship Id="rId11" Type="http://schemas.openxmlformats.org/officeDocument/2006/relationships/oleObject" Target="../embeddings/oleObject270.bin"/><Relationship Id="rId5" Type="http://schemas.openxmlformats.org/officeDocument/2006/relationships/oleObject" Target="../embeddings/oleObject266.bin"/><Relationship Id="rId15" Type="http://schemas.openxmlformats.org/officeDocument/2006/relationships/oleObject" Target="../embeddings/oleObject274.bin"/><Relationship Id="rId10" Type="http://schemas.openxmlformats.org/officeDocument/2006/relationships/oleObject" Target="../embeddings/oleObject269.bin"/><Relationship Id="rId4" Type="http://schemas.openxmlformats.org/officeDocument/2006/relationships/image" Target="../media/image15.wmf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27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277.bin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8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9.bin"/><Relationship Id="rId11" Type="http://schemas.openxmlformats.org/officeDocument/2006/relationships/oleObject" Target="../embeddings/oleObject282.bin"/><Relationship Id="rId5" Type="http://schemas.openxmlformats.org/officeDocument/2006/relationships/oleObject" Target="../embeddings/oleObject278.bin"/><Relationship Id="rId10" Type="http://schemas.openxmlformats.org/officeDocument/2006/relationships/oleObject" Target="../embeddings/oleObject281.bin"/><Relationship Id="rId4" Type="http://schemas.openxmlformats.org/officeDocument/2006/relationships/image" Target="../media/image15.wmf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28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285.bin"/><Relationship Id="rId7" Type="http://schemas.openxmlformats.org/officeDocument/2006/relationships/oleObject" Target="../embeddings/oleObject28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86.bin"/><Relationship Id="rId10" Type="http://schemas.openxmlformats.org/officeDocument/2006/relationships/image" Target="../media/image76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288.bin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4.bin"/><Relationship Id="rId18" Type="http://schemas.openxmlformats.org/officeDocument/2006/relationships/oleObject" Target="../embeddings/oleObject297.bin"/><Relationship Id="rId26" Type="http://schemas.openxmlformats.org/officeDocument/2006/relationships/oleObject" Target="../embeddings/oleObject301.bin"/><Relationship Id="rId39" Type="http://schemas.openxmlformats.org/officeDocument/2006/relationships/image" Target="../media/image90.wmf"/><Relationship Id="rId3" Type="http://schemas.openxmlformats.org/officeDocument/2006/relationships/oleObject" Target="../embeddings/oleObject289.bin"/><Relationship Id="rId21" Type="http://schemas.openxmlformats.org/officeDocument/2006/relationships/image" Target="../media/image81.emf"/><Relationship Id="rId34" Type="http://schemas.openxmlformats.org/officeDocument/2006/relationships/oleObject" Target="../embeddings/oleObject305.bin"/><Relationship Id="rId42" Type="http://schemas.openxmlformats.org/officeDocument/2006/relationships/oleObject" Target="../embeddings/oleObject309.bin"/><Relationship Id="rId47" Type="http://schemas.openxmlformats.org/officeDocument/2006/relationships/image" Target="../media/image93.wmf"/><Relationship Id="rId50" Type="http://schemas.openxmlformats.org/officeDocument/2006/relationships/oleObject" Target="../embeddings/oleObject314.bin"/><Relationship Id="rId7" Type="http://schemas.openxmlformats.org/officeDocument/2006/relationships/oleObject" Target="../embeddings/oleObject291.bin"/><Relationship Id="rId12" Type="http://schemas.openxmlformats.org/officeDocument/2006/relationships/image" Target="../media/image78.wmf"/><Relationship Id="rId17" Type="http://schemas.openxmlformats.org/officeDocument/2006/relationships/image" Target="../media/image79.wmf"/><Relationship Id="rId25" Type="http://schemas.openxmlformats.org/officeDocument/2006/relationships/image" Target="../media/image83.emf"/><Relationship Id="rId33" Type="http://schemas.openxmlformats.org/officeDocument/2006/relationships/image" Target="../media/image87.emf"/><Relationship Id="rId38" Type="http://schemas.openxmlformats.org/officeDocument/2006/relationships/oleObject" Target="../embeddings/oleObject307.bin"/><Relationship Id="rId46" Type="http://schemas.openxmlformats.org/officeDocument/2006/relationships/oleObject" Target="../embeddings/oleObject3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96.bin"/><Relationship Id="rId20" Type="http://schemas.openxmlformats.org/officeDocument/2006/relationships/oleObject" Target="../embeddings/oleObject298.bin"/><Relationship Id="rId29" Type="http://schemas.openxmlformats.org/officeDocument/2006/relationships/image" Target="../media/image85.emf"/><Relationship Id="rId41" Type="http://schemas.openxmlformats.org/officeDocument/2006/relationships/image" Target="../media/image9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93.bin"/><Relationship Id="rId24" Type="http://schemas.openxmlformats.org/officeDocument/2006/relationships/oleObject" Target="../embeddings/oleObject300.bin"/><Relationship Id="rId32" Type="http://schemas.openxmlformats.org/officeDocument/2006/relationships/oleObject" Target="../embeddings/oleObject304.bin"/><Relationship Id="rId37" Type="http://schemas.openxmlformats.org/officeDocument/2006/relationships/image" Target="../media/image89.wmf"/><Relationship Id="rId40" Type="http://schemas.openxmlformats.org/officeDocument/2006/relationships/oleObject" Target="../embeddings/oleObject308.bin"/><Relationship Id="rId45" Type="http://schemas.openxmlformats.org/officeDocument/2006/relationships/oleObject" Target="../embeddings/oleObject311.bin"/><Relationship Id="rId53" Type="http://schemas.openxmlformats.org/officeDocument/2006/relationships/image" Target="../media/image96.wmf"/><Relationship Id="rId5" Type="http://schemas.openxmlformats.org/officeDocument/2006/relationships/oleObject" Target="../embeddings/oleObject290.bin"/><Relationship Id="rId15" Type="http://schemas.openxmlformats.org/officeDocument/2006/relationships/oleObject" Target="../embeddings/oleObject295.bin"/><Relationship Id="rId23" Type="http://schemas.openxmlformats.org/officeDocument/2006/relationships/image" Target="../media/image82.emf"/><Relationship Id="rId28" Type="http://schemas.openxmlformats.org/officeDocument/2006/relationships/oleObject" Target="../embeddings/oleObject302.bin"/><Relationship Id="rId36" Type="http://schemas.openxmlformats.org/officeDocument/2006/relationships/oleObject" Target="../embeddings/oleObject306.bin"/><Relationship Id="rId49" Type="http://schemas.openxmlformats.org/officeDocument/2006/relationships/image" Target="../media/image94.wmf"/><Relationship Id="rId10" Type="http://schemas.openxmlformats.org/officeDocument/2006/relationships/image" Target="../media/image77.wmf"/><Relationship Id="rId19" Type="http://schemas.openxmlformats.org/officeDocument/2006/relationships/image" Target="../media/image80.emf"/><Relationship Id="rId31" Type="http://schemas.openxmlformats.org/officeDocument/2006/relationships/image" Target="../media/image86.emf"/><Relationship Id="rId44" Type="http://schemas.openxmlformats.org/officeDocument/2006/relationships/image" Target="../media/image92.wmf"/><Relationship Id="rId52" Type="http://schemas.openxmlformats.org/officeDocument/2006/relationships/oleObject" Target="../embeddings/oleObject315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92.bin"/><Relationship Id="rId14" Type="http://schemas.openxmlformats.org/officeDocument/2006/relationships/image" Target="../media/image76.wmf"/><Relationship Id="rId22" Type="http://schemas.openxmlformats.org/officeDocument/2006/relationships/oleObject" Target="../embeddings/oleObject299.bin"/><Relationship Id="rId27" Type="http://schemas.openxmlformats.org/officeDocument/2006/relationships/image" Target="../media/image84.emf"/><Relationship Id="rId30" Type="http://schemas.openxmlformats.org/officeDocument/2006/relationships/oleObject" Target="../embeddings/oleObject303.bin"/><Relationship Id="rId35" Type="http://schemas.openxmlformats.org/officeDocument/2006/relationships/image" Target="../media/image88.emf"/><Relationship Id="rId43" Type="http://schemas.openxmlformats.org/officeDocument/2006/relationships/oleObject" Target="../embeddings/oleObject310.bin"/><Relationship Id="rId48" Type="http://schemas.openxmlformats.org/officeDocument/2006/relationships/oleObject" Target="../embeddings/oleObject313.bin"/><Relationship Id="rId8" Type="http://schemas.openxmlformats.org/officeDocument/2006/relationships/image" Target="../media/image57.wmf"/><Relationship Id="rId51" Type="http://schemas.openxmlformats.org/officeDocument/2006/relationships/image" Target="../media/image9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oleObject" Target="../embeddings/oleObject321.bin"/><Relationship Id="rId18" Type="http://schemas.openxmlformats.org/officeDocument/2006/relationships/image" Target="../media/image93.wmf"/><Relationship Id="rId26" Type="http://schemas.openxmlformats.org/officeDocument/2006/relationships/image" Target="../media/image96.wmf"/><Relationship Id="rId3" Type="http://schemas.openxmlformats.org/officeDocument/2006/relationships/oleObject" Target="../embeddings/oleObject316.bin"/><Relationship Id="rId21" Type="http://schemas.openxmlformats.org/officeDocument/2006/relationships/oleObject" Target="../embeddings/oleObject325.bin"/><Relationship Id="rId7" Type="http://schemas.openxmlformats.org/officeDocument/2006/relationships/oleObject" Target="../embeddings/oleObject318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323.bin"/><Relationship Id="rId25" Type="http://schemas.openxmlformats.org/officeDocument/2006/relationships/oleObject" Target="../embeddings/oleObject32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9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8.emf"/><Relationship Id="rId11" Type="http://schemas.openxmlformats.org/officeDocument/2006/relationships/oleObject" Target="../embeddings/oleObject320.bin"/><Relationship Id="rId24" Type="http://schemas.openxmlformats.org/officeDocument/2006/relationships/image" Target="../media/image104.wmf"/><Relationship Id="rId5" Type="http://schemas.openxmlformats.org/officeDocument/2006/relationships/oleObject" Target="../embeddings/oleObject317.bin"/><Relationship Id="rId15" Type="http://schemas.openxmlformats.org/officeDocument/2006/relationships/oleObject" Target="../embeddings/oleObject322.bin"/><Relationship Id="rId23" Type="http://schemas.openxmlformats.org/officeDocument/2006/relationships/oleObject" Target="../embeddings/oleObject326.bin"/><Relationship Id="rId10" Type="http://schemas.openxmlformats.org/officeDocument/2006/relationships/image" Target="../media/image100.emf"/><Relationship Id="rId19" Type="http://schemas.openxmlformats.org/officeDocument/2006/relationships/oleObject" Target="../embeddings/oleObject324.bin"/><Relationship Id="rId4" Type="http://schemas.openxmlformats.org/officeDocument/2006/relationships/image" Target="../media/image97.emf"/><Relationship Id="rId9" Type="http://schemas.openxmlformats.org/officeDocument/2006/relationships/oleObject" Target="../embeddings/oleObject319.bin"/><Relationship Id="rId14" Type="http://schemas.openxmlformats.org/officeDocument/2006/relationships/image" Target="../media/image102.emf"/><Relationship Id="rId22" Type="http://schemas.openxmlformats.org/officeDocument/2006/relationships/image" Target="../media/image10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oleObject" Target="../embeddings/oleObject333.bin"/><Relationship Id="rId18" Type="http://schemas.openxmlformats.org/officeDocument/2006/relationships/image" Target="../media/image93.wmf"/><Relationship Id="rId26" Type="http://schemas.openxmlformats.org/officeDocument/2006/relationships/image" Target="../media/image112.wmf"/><Relationship Id="rId3" Type="http://schemas.openxmlformats.org/officeDocument/2006/relationships/oleObject" Target="../embeddings/oleObject328.bin"/><Relationship Id="rId21" Type="http://schemas.openxmlformats.org/officeDocument/2006/relationships/oleObject" Target="../embeddings/oleObject337.bin"/><Relationship Id="rId7" Type="http://schemas.openxmlformats.org/officeDocument/2006/relationships/oleObject" Target="../embeddings/oleObject330.bin"/><Relationship Id="rId12" Type="http://schemas.openxmlformats.org/officeDocument/2006/relationships/image" Target="../media/image109.emf"/><Relationship Id="rId17" Type="http://schemas.openxmlformats.org/officeDocument/2006/relationships/oleObject" Target="../embeddings/oleObject335.bin"/><Relationship Id="rId25" Type="http://schemas.openxmlformats.org/officeDocument/2006/relationships/oleObject" Target="../embeddings/oleObject33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9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6.emf"/><Relationship Id="rId11" Type="http://schemas.openxmlformats.org/officeDocument/2006/relationships/oleObject" Target="../embeddings/oleObject332.bin"/><Relationship Id="rId24" Type="http://schemas.openxmlformats.org/officeDocument/2006/relationships/image" Target="../media/image104.wmf"/><Relationship Id="rId5" Type="http://schemas.openxmlformats.org/officeDocument/2006/relationships/oleObject" Target="../embeddings/oleObject329.bin"/><Relationship Id="rId15" Type="http://schemas.openxmlformats.org/officeDocument/2006/relationships/oleObject" Target="../embeddings/oleObject334.bin"/><Relationship Id="rId23" Type="http://schemas.openxmlformats.org/officeDocument/2006/relationships/oleObject" Target="../embeddings/oleObject338.bin"/><Relationship Id="rId28" Type="http://schemas.openxmlformats.org/officeDocument/2006/relationships/image" Target="../media/image96.wmf"/><Relationship Id="rId10" Type="http://schemas.openxmlformats.org/officeDocument/2006/relationships/image" Target="../media/image108.emf"/><Relationship Id="rId19" Type="http://schemas.openxmlformats.org/officeDocument/2006/relationships/oleObject" Target="../embeddings/oleObject336.bin"/><Relationship Id="rId4" Type="http://schemas.openxmlformats.org/officeDocument/2006/relationships/image" Target="../media/image105.emf"/><Relationship Id="rId9" Type="http://schemas.openxmlformats.org/officeDocument/2006/relationships/oleObject" Target="../embeddings/oleObject331.bin"/><Relationship Id="rId14" Type="http://schemas.openxmlformats.org/officeDocument/2006/relationships/image" Target="../media/image110.emf"/><Relationship Id="rId22" Type="http://schemas.openxmlformats.org/officeDocument/2006/relationships/image" Target="../media/image111.emf"/><Relationship Id="rId27" Type="http://schemas.openxmlformats.org/officeDocument/2006/relationships/oleObject" Target="../embeddings/oleObject34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346.bin"/><Relationship Id="rId18" Type="http://schemas.openxmlformats.org/officeDocument/2006/relationships/image" Target="../media/image120.wmf"/><Relationship Id="rId26" Type="http://schemas.openxmlformats.org/officeDocument/2006/relationships/image" Target="../media/image124.wmf"/><Relationship Id="rId3" Type="http://schemas.openxmlformats.org/officeDocument/2006/relationships/oleObject" Target="../embeddings/oleObject341.bin"/><Relationship Id="rId21" Type="http://schemas.openxmlformats.org/officeDocument/2006/relationships/oleObject" Target="../embeddings/oleObject350.bin"/><Relationship Id="rId34" Type="http://schemas.openxmlformats.org/officeDocument/2006/relationships/image" Target="../media/image128.wmf"/><Relationship Id="rId7" Type="http://schemas.openxmlformats.org/officeDocument/2006/relationships/oleObject" Target="../embeddings/oleObject343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348.bin"/><Relationship Id="rId25" Type="http://schemas.openxmlformats.org/officeDocument/2006/relationships/oleObject" Target="../embeddings/oleObject352.bin"/><Relationship Id="rId33" Type="http://schemas.openxmlformats.org/officeDocument/2006/relationships/oleObject" Target="../embeddings/oleObject356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29" Type="http://schemas.openxmlformats.org/officeDocument/2006/relationships/oleObject" Target="../embeddings/oleObject354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345.bin"/><Relationship Id="rId24" Type="http://schemas.openxmlformats.org/officeDocument/2006/relationships/image" Target="../media/image123.wmf"/><Relationship Id="rId32" Type="http://schemas.openxmlformats.org/officeDocument/2006/relationships/image" Target="../media/image127.wmf"/><Relationship Id="rId5" Type="http://schemas.openxmlformats.org/officeDocument/2006/relationships/oleObject" Target="../embeddings/oleObject342.bin"/><Relationship Id="rId15" Type="http://schemas.openxmlformats.org/officeDocument/2006/relationships/oleObject" Target="../embeddings/oleObject347.bin"/><Relationship Id="rId23" Type="http://schemas.openxmlformats.org/officeDocument/2006/relationships/oleObject" Target="../embeddings/oleObject351.bin"/><Relationship Id="rId28" Type="http://schemas.openxmlformats.org/officeDocument/2006/relationships/image" Target="../media/image125.wmf"/><Relationship Id="rId36" Type="http://schemas.openxmlformats.org/officeDocument/2006/relationships/image" Target="../media/image129.wmf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349.bin"/><Relationship Id="rId31" Type="http://schemas.openxmlformats.org/officeDocument/2006/relationships/oleObject" Target="../embeddings/oleObject355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344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Relationship Id="rId27" Type="http://schemas.openxmlformats.org/officeDocument/2006/relationships/oleObject" Target="../embeddings/oleObject353.bin"/><Relationship Id="rId30" Type="http://schemas.openxmlformats.org/officeDocument/2006/relationships/image" Target="../media/image126.wmf"/><Relationship Id="rId35" Type="http://schemas.openxmlformats.org/officeDocument/2006/relationships/oleObject" Target="../embeddings/oleObject35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363.bin"/><Relationship Id="rId18" Type="http://schemas.openxmlformats.org/officeDocument/2006/relationships/image" Target="../media/image137.wmf"/><Relationship Id="rId26" Type="http://schemas.openxmlformats.org/officeDocument/2006/relationships/image" Target="../media/image139.wmf"/><Relationship Id="rId3" Type="http://schemas.openxmlformats.org/officeDocument/2006/relationships/oleObject" Target="../embeddings/oleObject358.bin"/><Relationship Id="rId21" Type="http://schemas.openxmlformats.org/officeDocument/2006/relationships/oleObject" Target="../embeddings/oleObject367.bin"/><Relationship Id="rId34" Type="http://schemas.openxmlformats.org/officeDocument/2006/relationships/image" Target="../media/image143.wmf"/><Relationship Id="rId7" Type="http://schemas.openxmlformats.org/officeDocument/2006/relationships/oleObject" Target="../embeddings/oleObject360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365.bin"/><Relationship Id="rId25" Type="http://schemas.openxmlformats.org/officeDocument/2006/relationships/oleObject" Target="../embeddings/oleObject369.bin"/><Relationship Id="rId33" Type="http://schemas.openxmlformats.org/officeDocument/2006/relationships/oleObject" Target="../embeddings/oleObject373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6.wmf"/><Relationship Id="rId20" Type="http://schemas.openxmlformats.org/officeDocument/2006/relationships/image" Target="../media/image138.wmf"/><Relationship Id="rId29" Type="http://schemas.openxmlformats.org/officeDocument/2006/relationships/oleObject" Target="../embeddings/oleObject371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362.bin"/><Relationship Id="rId24" Type="http://schemas.openxmlformats.org/officeDocument/2006/relationships/image" Target="../media/image114.wmf"/><Relationship Id="rId32" Type="http://schemas.openxmlformats.org/officeDocument/2006/relationships/image" Target="../media/image142.wmf"/><Relationship Id="rId5" Type="http://schemas.openxmlformats.org/officeDocument/2006/relationships/oleObject" Target="../embeddings/oleObject359.bin"/><Relationship Id="rId15" Type="http://schemas.openxmlformats.org/officeDocument/2006/relationships/oleObject" Target="../embeddings/oleObject364.bin"/><Relationship Id="rId23" Type="http://schemas.openxmlformats.org/officeDocument/2006/relationships/oleObject" Target="../embeddings/oleObject368.bin"/><Relationship Id="rId28" Type="http://schemas.openxmlformats.org/officeDocument/2006/relationships/image" Target="../media/image140.wmf"/><Relationship Id="rId36" Type="http://schemas.openxmlformats.org/officeDocument/2006/relationships/image" Target="../media/image144.wmf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366.bin"/><Relationship Id="rId31" Type="http://schemas.openxmlformats.org/officeDocument/2006/relationships/oleObject" Target="../embeddings/oleObject372.bin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361.bin"/><Relationship Id="rId14" Type="http://schemas.openxmlformats.org/officeDocument/2006/relationships/image" Target="../media/image135.wmf"/><Relationship Id="rId22" Type="http://schemas.openxmlformats.org/officeDocument/2006/relationships/image" Target="../media/image113.wmf"/><Relationship Id="rId27" Type="http://schemas.openxmlformats.org/officeDocument/2006/relationships/oleObject" Target="../embeddings/oleObject370.bin"/><Relationship Id="rId30" Type="http://schemas.openxmlformats.org/officeDocument/2006/relationships/image" Target="../media/image141.wmf"/><Relationship Id="rId35" Type="http://schemas.openxmlformats.org/officeDocument/2006/relationships/oleObject" Target="../embeddings/oleObject37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375.bin"/><Relationship Id="rId7" Type="http://schemas.openxmlformats.org/officeDocument/2006/relationships/oleObject" Target="../embeddings/oleObject37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376.bin"/><Relationship Id="rId10" Type="http://schemas.openxmlformats.org/officeDocument/2006/relationships/image" Target="../media/image114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37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76775" cy="549275"/>
          </a:xfrm>
        </p:spPr>
        <p:txBody>
          <a:bodyPr/>
          <a:lstStyle/>
          <a:p>
            <a:pPr algn="l"/>
            <a:r>
              <a:rPr lang="ja-JP" altLang="en-US" sz="2800" dirty="0">
                <a:solidFill>
                  <a:srgbClr val="3333FF"/>
                </a:solidFill>
              </a:rPr>
              <a:t>基礎物理学</a:t>
            </a:r>
            <a:r>
              <a:rPr lang="en-US" altLang="ja-JP" sz="2800" dirty="0">
                <a:solidFill>
                  <a:srgbClr val="3333FF"/>
                </a:solidFill>
              </a:rPr>
              <a:t>Ⅰ</a:t>
            </a:r>
            <a:r>
              <a:rPr lang="ja-JP" altLang="en-US" sz="2800" dirty="0">
                <a:solidFill>
                  <a:srgbClr val="3333FF"/>
                </a:solidFill>
              </a:rPr>
              <a:t>／＜</a:t>
            </a:r>
            <a:r>
              <a:rPr lang="en-US" altLang="ja-JP" sz="2800" dirty="0">
                <a:solidFill>
                  <a:srgbClr val="3333FF"/>
                </a:solidFill>
              </a:rPr>
              <a:t>4</a:t>
            </a:r>
            <a:r>
              <a:rPr lang="ja-JP" altLang="en-US" sz="2800" dirty="0">
                <a:solidFill>
                  <a:srgbClr val="3333FF"/>
                </a:solidFill>
              </a:rPr>
              <a:t>＞第</a:t>
            </a:r>
            <a:r>
              <a:rPr lang="en-US" altLang="ja-JP" sz="2800" dirty="0">
                <a:solidFill>
                  <a:srgbClr val="3333FF"/>
                </a:solidFill>
              </a:rPr>
              <a:t>1</a:t>
            </a:r>
            <a:r>
              <a:rPr lang="ja-JP" altLang="en-US" sz="2800" dirty="0">
                <a:solidFill>
                  <a:srgbClr val="3333FF"/>
                </a:solidFill>
              </a:rPr>
              <a:t>回講義</a:t>
            </a:r>
          </a:p>
        </p:txBody>
      </p:sp>
      <p:sp>
        <p:nvSpPr>
          <p:cNvPr id="164" name="Rectangle 100">
            <a:extLst>
              <a:ext uri="{FF2B5EF4-FFF2-40B4-BE49-F238E27FC236}">
                <a16:creationId xmlns:a16="http://schemas.microsoft.com/office/drawing/2014/main" id="{205B8237-6380-431C-AD02-04C026DF5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7" y="514029"/>
            <a:ext cx="9158287" cy="9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sz="2400" dirty="0"/>
              <a:t>この</a:t>
            </a:r>
            <a:r>
              <a:rPr lang="en-US" altLang="ja-JP" dirty="0"/>
              <a:t>PowerPoint</a:t>
            </a:r>
            <a:r>
              <a:rPr lang="en-US" altLang="ja-JP" sz="2400" dirty="0"/>
              <a:t> file</a:t>
            </a:r>
            <a:r>
              <a:rPr lang="ja-JP" altLang="en-US" sz="2400" dirty="0"/>
              <a:t>は標記講義の</a:t>
            </a:r>
            <a:r>
              <a:rPr lang="en-US" altLang="ja-JP" sz="2400" dirty="0"/>
              <a:t>PowerPoint</a:t>
            </a:r>
            <a:r>
              <a:rPr lang="ja-JP" altLang="en-US" sz="2400" dirty="0"/>
              <a:t>スライドです。</a:t>
            </a:r>
            <a:endParaRPr lang="en-US" altLang="ja-JP" sz="2400" dirty="0"/>
          </a:p>
          <a:p>
            <a:pPr>
              <a:spcBef>
                <a:spcPts val="700"/>
              </a:spcBef>
            </a:pPr>
            <a:r>
              <a:rPr lang="en-US" altLang="ja-JP" sz="2400" dirty="0"/>
              <a:t>online</a:t>
            </a:r>
            <a:r>
              <a:rPr lang="ja-JP" altLang="en-US" sz="2400" dirty="0"/>
              <a:t>授業では別添のレジュメを予め印刷しておくと便利です。</a:t>
            </a:r>
            <a:endParaRPr lang="en-US" altLang="ja-JP" sz="2400" dirty="0"/>
          </a:p>
        </p:txBody>
      </p:sp>
      <p:sp>
        <p:nvSpPr>
          <p:cNvPr id="9" name="Rectangle 100">
            <a:extLst>
              <a:ext uri="{FF2B5EF4-FFF2-40B4-BE49-F238E27FC236}">
                <a16:creationId xmlns:a16="http://schemas.microsoft.com/office/drawing/2014/main" id="{A7D7387E-CD09-45E9-B57B-45D287630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8148"/>
            <a:ext cx="9129710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sz="2400" dirty="0"/>
              <a:t>講義当日、</a:t>
            </a:r>
            <a:r>
              <a:rPr lang="en-US" altLang="ja-JP" sz="2400" dirty="0"/>
              <a:t>Course</a:t>
            </a:r>
            <a:r>
              <a:rPr lang="ja-JP" altLang="en-US" sz="2400" dirty="0"/>
              <a:t> </a:t>
            </a:r>
            <a:r>
              <a:rPr lang="en-US" altLang="ja-JP" sz="2400" dirty="0"/>
              <a:t>Power</a:t>
            </a:r>
            <a:r>
              <a:rPr lang="ja-JP" altLang="en-US" sz="2400" dirty="0"/>
              <a:t>の本講義サイトから</a:t>
            </a:r>
            <a:r>
              <a:rPr lang="en-US" altLang="ja-JP" sz="2400" dirty="0"/>
              <a:t>Zoom meeting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</a:p>
          <a:p>
            <a:pPr>
              <a:spcBef>
                <a:spcPts val="700"/>
              </a:spcBef>
            </a:pPr>
            <a:r>
              <a:rPr lang="ja-JP" altLang="en-US" sz="2400" dirty="0"/>
              <a:t>をクリックして授業に出席して下さい。</a:t>
            </a:r>
            <a:r>
              <a:rPr lang="en-US" altLang="ja-JP" sz="2400" dirty="0">
                <a:solidFill>
                  <a:srgbClr val="9900CC"/>
                </a:solidFill>
              </a:rPr>
              <a:t>(</a:t>
            </a:r>
            <a:r>
              <a:rPr lang="ja-JP" altLang="en-US" sz="2400" dirty="0">
                <a:solidFill>
                  <a:srgbClr val="9900CC"/>
                </a:solidFill>
              </a:rPr>
              <a:t>「はじめのお知らせ」参照</a:t>
            </a:r>
            <a:r>
              <a:rPr lang="en-US" altLang="ja-JP" sz="2400" dirty="0">
                <a:solidFill>
                  <a:srgbClr val="9900CC"/>
                </a:solidFill>
              </a:rPr>
              <a:t>)</a:t>
            </a:r>
            <a:endParaRPr lang="en-US" altLang="ja-JP" sz="2400" dirty="0"/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169A155B-1518-4CCB-B11F-2AC50BC8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306544"/>
            <a:ext cx="9158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sz="2400" dirty="0"/>
              <a:t>講義は</a:t>
            </a:r>
            <a:r>
              <a:rPr lang="en-US" altLang="ja-JP" sz="2400" dirty="0"/>
              <a:t>Zoom</a:t>
            </a:r>
            <a:r>
              <a:rPr lang="ja-JP" altLang="en-US" sz="2400" dirty="0"/>
              <a:t>画面上でこれと同じスライドを使って進めます。</a:t>
            </a:r>
            <a:endParaRPr lang="en-US" altLang="ja-JP" sz="2400" dirty="0"/>
          </a:p>
        </p:txBody>
      </p:sp>
      <p:sp>
        <p:nvSpPr>
          <p:cNvPr id="11" name="Rectangle 100">
            <a:extLst>
              <a:ext uri="{FF2B5EF4-FFF2-40B4-BE49-F238E27FC236}">
                <a16:creationId xmlns:a16="http://schemas.microsoft.com/office/drawing/2014/main" id="{FAE6D7D6-4DF4-4D0B-BC86-AA61736FE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90" y="2753137"/>
            <a:ext cx="9158287" cy="137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sz="2400" dirty="0"/>
              <a:t>別添のレジュメでは　　　　　 　の部分が空白になっています。</a:t>
            </a:r>
            <a:endParaRPr lang="en-US" altLang="ja-JP" sz="2400" dirty="0"/>
          </a:p>
          <a:p>
            <a:pPr>
              <a:spcBef>
                <a:spcPts val="700"/>
              </a:spcBef>
            </a:pPr>
            <a:r>
              <a:rPr lang="ja-JP" altLang="en-US" sz="2400" dirty="0"/>
              <a:t>スライドが　　　　　　の部分に来たときは、何が入るか考えてみて、</a:t>
            </a:r>
            <a:endParaRPr lang="en-US" altLang="ja-JP" sz="2400" dirty="0"/>
          </a:p>
          <a:p>
            <a:pPr>
              <a:spcBef>
                <a:spcPts val="700"/>
              </a:spcBef>
            </a:pPr>
            <a:r>
              <a:rPr lang="ja-JP" altLang="en-US" sz="2400" dirty="0"/>
              <a:t>講義を聴いて　　　　　 　に書き込み、受講を進めてください。</a:t>
            </a:r>
            <a:endParaRPr lang="en-US" altLang="ja-JP" sz="2400" dirty="0"/>
          </a:p>
        </p:txBody>
      </p:sp>
      <p:sp>
        <p:nvSpPr>
          <p:cNvPr id="12" name="Rectangle 181">
            <a:extLst>
              <a:ext uri="{FF2B5EF4-FFF2-40B4-BE49-F238E27FC236}">
                <a16:creationId xmlns:a16="http://schemas.microsoft.com/office/drawing/2014/main" id="{DDA5A8C5-9577-46CD-B9CF-FE3DBD14A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819" y="2765903"/>
            <a:ext cx="1188647" cy="46166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 sz="2400"/>
          </a:p>
        </p:txBody>
      </p:sp>
      <p:sp>
        <p:nvSpPr>
          <p:cNvPr id="13" name="Rectangle 181">
            <a:extLst>
              <a:ext uri="{FF2B5EF4-FFF2-40B4-BE49-F238E27FC236}">
                <a16:creationId xmlns:a16="http://schemas.microsoft.com/office/drawing/2014/main" id="{609569E2-6BAA-4D2A-AF7E-2FAD67E9B5C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91795" y="3227438"/>
            <a:ext cx="1093435" cy="46166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 sz="2400"/>
          </a:p>
        </p:txBody>
      </p:sp>
      <p:sp>
        <p:nvSpPr>
          <p:cNvPr id="14" name="Rectangle 181">
            <a:extLst>
              <a:ext uri="{FF2B5EF4-FFF2-40B4-BE49-F238E27FC236}">
                <a16:creationId xmlns:a16="http://schemas.microsoft.com/office/drawing/2014/main" id="{ADFF478C-AC0C-47EA-BA66-D7B38F9F3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117" y="3709965"/>
            <a:ext cx="1188647" cy="46166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15" name="Rectangle 100">
            <a:extLst>
              <a:ext uri="{FF2B5EF4-FFF2-40B4-BE49-F238E27FC236}">
                <a16:creationId xmlns:a16="http://schemas.microsoft.com/office/drawing/2014/main" id="{418005C3-46A1-4262-A3F9-B1C813BD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8" y="4133002"/>
            <a:ext cx="91582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/>
              <a:t>この</a:t>
            </a:r>
            <a:r>
              <a:rPr lang="en-US" altLang="ja-JP" sz="2400" dirty="0"/>
              <a:t>PowerPoint</a:t>
            </a:r>
            <a:r>
              <a:rPr lang="en-US" altLang="ja-JP" sz="2000" dirty="0"/>
              <a:t> file</a:t>
            </a:r>
            <a:r>
              <a:rPr lang="ja-JP" altLang="en-US" sz="2000" dirty="0"/>
              <a:t>の</a:t>
            </a:r>
            <a:r>
              <a:rPr lang="ja-JP" altLang="en-US" sz="2400" dirty="0"/>
              <a:t>スライドスライドショーを開始しカーソルキーを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使って表示を進めると講義で見た動作を再現することができます。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講義の補填、復習、自習等に役立ててください。</a:t>
            </a:r>
            <a:endParaRPr lang="en-US" altLang="ja-JP" sz="2400" dirty="0"/>
          </a:p>
        </p:txBody>
      </p:sp>
      <p:sp>
        <p:nvSpPr>
          <p:cNvPr id="16" name="Rectangle 268">
            <a:extLst>
              <a:ext uri="{FF2B5EF4-FFF2-40B4-BE49-F238E27FC236}">
                <a16:creationId xmlns:a16="http://schemas.microsoft.com/office/drawing/2014/main" id="{75EA627B-0015-4B57-BCB8-6FC7C293B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610" y="58900"/>
            <a:ext cx="2441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i="0" dirty="0"/>
              <a:t>担当　赤間啓一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B0C13C-690C-4C61-9F12-5B35711EEB32}"/>
              </a:ext>
            </a:extLst>
          </p:cNvPr>
          <p:cNvSpPr/>
          <p:nvPr/>
        </p:nvSpPr>
        <p:spPr>
          <a:xfrm>
            <a:off x="-28578" y="5264056"/>
            <a:ext cx="9158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00CC"/>
                </a:solidFill>
              </a:rPr>
              <a:t>現時点では</a:t>
            </a:r>
            <a:r>
              <a:rPr lang="en-US" altLang="ja-JP" sz="2400" dirty="0">
                <a:solidFill>
                  <a:srgbClr val="9900CC"/>
                </a:solidFill>
              </a:rPr>
              <a:t>online</a:t>
            </a:r>
            <a:r>
              <a:rPr lang="ja-JP" altLang="en-US" sz="2400" dirty="0">
                <a:solidFill>
                  <a:srgbClr val="9900CC"/>
                </a:solidFill>
              </a:rPr>
              <a:t>授業では通信機器の不安定等も予想されます。</a:t>
            </a:r>
            <a:endParaRPr lang="en-US" altLang="ja-JP" sz="2400" dirty="0">
              <a:solidFill>
                <a:srgbClr val="9900CC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00CC"/>
                </a:solidFill>
              </a:rPr>
              <a:t>またレジュメが印刷できない場合なども考えられます。</a:t>
            </a:r>
            <a:endParaRPr lang="en-US" altLang="ja-JP" sz="2400" dirty="0">
              <a:solidFill>
                <a:srgbClr val="9900CC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00CC"/>
                </a:solidFill>
              </a:rPr>
              <a:t>そのような場合はこの</a:t>
            </a:r>
            <a:r>
              <a:rPr lang="en-US" altLang="ja-JP" sz="2400" dirty="0">
                <a:solidFill>
                  <a:srgbClr val="9900CC"/>
                </a:solidFill>
              </a:rPr>
              <a:t>PowerPoint</a:t>
            </a:r>
            <a:r>
              <a:rPr lang="ja-JP" altLang="en-US" sz="2400" dirty="0">
                <a:solidFill>
                  <a:srgbClr val="9900CC"/>
                </a:solidFill>
              </a:rPr>
              <a:t>スライドで復習補填してください。</a:t>
            </a:r>
            <a:endParaRPr lang="en-US" altLang="ja-JP" sz="2400" dirty="0">
              <a:solidFill>
                <a:srgbClr val="9900CC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ja-JP" sz="2400" dirty="0">
                <a:solidFill>
                  <a:srgbClr val="9900CC"/>
                </a:solidFill>
              </a:rPr>
              <a:t>PowerPoint</a:t>
            </a:r>
            <a:r>
              <a:rPr lang="ja-JP" altLang="en-US" sz="2400" dirty="0">
                <a:solidFill>
                  <a:srgbClr val="9900CC"/>
                </a:solidFill>
              </a:rPr>
              <a:t>が見れない場合は</a:t>
            </a:r>
            <a:r>
              <a:rPr lang="en-US" altLang="ja-JP" sz="2400" dirty="0">
                <a:solidFill>
                  <a:srgbClr val="9900CC"/>
                </a:solidFill>
              </a:rPr>
              <a:t>pdf</a:t>
            </a:r>
            <a:r>
              <a:rPr lang="ja-JP" altLang="en-US" sz="2400" dirty="0">
                <a:solidFill>
                  <a:srgbClr val="9900CC"/>
                </a:solidFill>
              </a:rPr>
              <a:t>のレジュメで復習補填してください。</a:t>
            </a:r>
            <a:endParaRPr lang="en-US" altLang="ja-JP" sz="2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6"/>
          <p:cNvSpPr>
            <a:spLocks noChangeArrowheads="1"/>
          </p:cNvSpPr>
          <p:nvPr/>
        </p:nvSpPr>
        <p:spPr bwMode="auto">
          <a:xfrm>
            <a:off x="0" y="4206583"/>
            <a:ext cx="9144000" cy="6381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ja-JP" altLang="ja-JP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2909596"/>
            <a:ext cx="9144000" cy="13684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0" y="4854283"/>
            <a:ext cx="8388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座標</a:t>
            </a:r>
            <a:r>
              <a:rPr lang="en-US" altLang="ja-JP" i="1">
                <a:latin typeface="Bookman Old Style" pitchFamily="18" charset="0"/>
              </a:rPr>
              <a:t>x</a:t>
            </a:r>
            <a:r>
              <a:rPr lang="en-US" altLang="ja-JP" baseline="-25000"/>
              <a:t>b</a:t>
            </a:r>
            <a:r>
              <a:rPr lang="en-US" altLang="ja-JP"/>
              <a:t>[m]</a:t>
            </a:r>
            <a:r>
              <a:rPr lang="ja-JP" altLang="en-US">
                <a:latin typeface="Bookman Old Style" pitchFamily="18" charset="0"/>
              </a:rPr>
              <a:t>を時間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en-US" altLang="ja-JP"/>
              <a:t>[s]</a:t>
            </a:r>
            <a:r>
              <a:rPr lang="ja-JP" altLang="en-US">
                <a:latin typeface="Bookman Old Style" pitchFamily="18" charset="0"/>
              </a:rPr>
              <a:t>の関数として表す              </a:t>
            </a:r>
            <a:r>
              <a:rPr lang="en-US" altLang="ja-JP"/>
              <a:t>[m]</a:t>
            </a:r>
            <a:r>
              <a:rPr lang="ja-JP" altLang="en-US">
                <a:latin typeface="Bookman Old Style" pitchFamily="18" charset="0"/>
              </a:rPr>
              <a:t>　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76250"/>
            <a:ext cx="9144000" cy="1368425"/>
          </a:xfrm>
          <a:prstGeom prst="rect">
            <a:avLst/>
          </a:prstGeom>
          <a:solidFill>
            <a:srgbClr val="FFF0DC"/>
          </a:solidFill>
          <a:ln>
            <a:noFill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0" y="5492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例</a:t>
            </a:r>
            <a:r>
              <a:rPr lang="en-US" altLang="ja-JP"/>
              <a:t>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2450" y="404813"/>
            <a:ext cx="990600" cy="879475"/>
            <a:chOff x="793" y="164"/>
            <a:chExt cx="624" cy="554"/>
          </a:xfrm>
        </p:grpSpPr>
        <p:sp>
          <p:nvSpPr>
            <p:cNvPr id="4268" name="Rectangle 11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0s</a:t>
              </a:r>
              <a:endParaRPr lang="en-US" altLang="ja-JP"/>
            </a:p>
          </p:txBody>
        </p:sp>
        <p:sp>
          <p:nvSpPr>
            <p:cNvPr id="4269" name="Rectangle 12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0m</a:t>
              </a:r>
              <a:endParaRPr lang="en-US" altLang="ja-JP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35338" y="404813"/>
            <a:ext cx="990600" cy="879475"/>
            <a:chOff x="793" y="164"/>
            <a:chExt cx="624" cy="554"/>
          </a:xfrm>
        </p:grpSpPr>
        <p:sp>
          <p:nvSpPr>
            <p:cNvPr id="4266" name="Rectangle 14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1s</a:t>
              </a:r>
              <a:endParaRPr lang="en-US" altLang="ja-JP"/>
            </a:p>
          </p:txBody>
        </p:sp>
        <p:sp>
          <p:nvSpPr>
            <p:cNvPr id="4267" name="Rectangle 15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4m</a:t>
              </a:r>
              <a:endParaRPr lang="en-US" altLang="ja-JP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919663" y="404813"/>
            <a:ext cx="990600" cy="879475"/>
            <a:chOff x="793" y="164"/>
            <a:chExt cx="624" cy="554"/>
          </a:xfrm>
        </p:grpSpPr>
        <p:sp>
          <p:nvSpPr>
            <p:cNvPr id="4264" name="Rectangle 17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2s</a:t>
              </a:r>
              <a:endParaRPr lang="en-US" altLang="ja-JP"/>
            </a:p>
          </p:txBody>
        </p:sp>
        <p:sp>
          <p:nvSpPr>
            <p:cNvPr id="4265" name="Rectangle 18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8m</a:t>
              </a:r>
              <a:endParaRPr lang="en-US" altLang="ja-JP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215063" y="404813"/>
            <a:ext cx="990600" cy="879475"/>
            <a:chOff x="793" y="164"/>
            <a:chExt cx="624" cy="554"/>
          </a:xfrm>
        </p:grpSpPr>
        <p:sp>
          <p:nvSpPr>
            <p:cNvPr id="4262" name="Rectangle 20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3s</a:t>
              </a:r>
              <a:endParaRPr lang="en-US" altLang="ja-JP"/>
            </a:p>
          </p:txBody>
        </p:sp>
        <p:sp>
          <p:nvSpPr>
            <p:cNvPr id="4263" name="Rectangle 21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12m</a:t>
              </a:r>
              <a:endParaRPr lang="en-US" altLang="ja-JP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656513" y="404813"/>
            <a:ext cx="990600" cy="879475"/>
            <a:chOff x="793" y="164"/>
            <a:chExt cx="624" cy="554"/>
          </a:xfrm>
        </p:grpSpPr>
        <p:sp>
          <p:nvSpPr>
            <p:cNvPr id="4260" name="Rectangle 23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 dirty="0"/>
                <a:t>4s</a:t>
              </a:r>
              <a:endParaRPr lang="en-US" altLang="ja-JP" dirty="0"/>
            </a:p>
          </p:txBody>
        </p:sp>
        <p:sp>
          <p:nvSpPr>
            <p:cNvPr id="4261" name="Rectangle 24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16m</a:t>
              </a:r>
              <a:endParaRPr lang="en-US" altLang="ja-JP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833563" y="2838158"/>
            <a:ext cx="990600" cy="879475"/>
            <a:chOff x="793" y="164"/>
            <a:chExt cx="624" cy="554"/>
          </a:xfrm>
        </p:grpSpPr>
        <p:sp>
          <p:nvSpPr>
            <p:cNvPr id="4258" name="Rectangle 26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0s</a:t>
              </a:r>
              <a:endParaRPr lang="en-US" altLang="ja-JP"/>
            </a:p>
          </p:txBody>
        </p:sp>
        <p:sp>
          <p:nvSpPr>
            <p:cNvPr id="4259" name="Rectangle 27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0m</a:t>
              </a:r>
              <a:endParaRPr lang="en-US" altLang="ja-JP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554288" y="2838158"/>
            <a:ext cx="990600" cy="879475"/>
            <a:chOff x="793" y="164"/>
            <a:chExt cx="624" cy="554"/>
          </a:xfrm>
        </p:grpSpPr>
        <p:sp>
          <p:nvSpPr>
            <p:cNvPr id="4256" name="Rectangle 29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1s</a:t>
              </a:r>
              <a:endParaRPr lang="en-US" altLang="ja-JP"/>
            </a:p>
          </p:txBody>
        </p:sp>
        <p:sp>
          <p:nvSpPr>
            <p:cNvPr id="4257" name="Rectangle 30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1m</a:t>
              </a:r>
              <a:endParaRPr lang="en-US" altLang="ja-JP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490913" y="2838158"/>
            <a:ext cx="990600" cy="879475"/>
            <a:chOff x="793" y="164"/>
            <a:chExt cx="624" cy="554"/>
          </a:xfrm>
        </p:grpSpPr>
        <p:sp>
          <p:nvSpPr>
            <p:cNvPr id="4254" name="Rectangle 32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2s</a:t>
              </a:r>
              <a:endParaRPr lang="en-US" altLang="ja-JP"/>
            </a:p>
          </p:txBody>
        </p:sp>
        <p:sp>
          <p:nvSpPr>
            <p:cNvPr id="4255" name="Rectangle 33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4m</a:t>
              </a:r>
              <a:endParaRPr lang="en-US" altLang="ja-JP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362575" y="2838158"/>
            <a:ext cx="990600" cy="879475"/>
            <a:chOff x="793" y="164"/>
            <a:chExt cx="624" cy="554"/>
          </a:xfrm>
        </p:grpSpPr>
        <p:sp>
          <p:nvSpPr>
            <p:cNvPr id="4252" name="Rectangle 35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3s</a:t>
              </a:r>
              <a:endParaRPr lang="en-US" altLang="ja-JP"/>
            </a:p>
          </p:txBody>
        </p:sp>
        <p:sp>
          <p:nvSpPr>
            <p:cNvPr id="4253" name="Rectangle 36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9m</a:t>
              </a:r>
              <a:endParaRPr lang="en-US" altLang="ja-JP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7667625" y="2838158"/>
            <a:ext cx="990600" cy="879475"/>
            <a:chOff x="793" y="164"/>
            <a:chExt cx="624" cy="554"/>
          </a:xfrm>
        </p:grpSpPr>
        <p:sp>
          <p:nvSpPr>
            <p:cNvPr id="4250" name="Rectangle 38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4s</a:t>
              </a:r>
              <a:endParaRPr lang="en-US" altLang="ja-JP"/>
            </a:p>
          </p:txBody>
        </p:sp>
        <p:sp>
          <p:nvSpPr>
            <p:cNvPr id="4251" name="Rectangle 39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16m</a:t>
              </a:r>
              <a:endParaRPr lang="en-US" altLang="ja-JP"/>
            </a:p>
          </p:txBody>
        </p:sp>
      </p:grpSp>
      <p:sp>
        <p:nvSpPr>
          <p:cNvPr id="416808" name="Rectangle 40"/>
          <p:cNvSpPr>
            <a:spLocks noChangeArrowheads="1"/>
          </p:cNvSpPr>
          <p:nvPr/>
        </p:nvSpPr>
        <p:spPr bwMode="auto">
          <a:xfrm>
            <a:off x="0" y="3054058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例</a:t>
            </a:r>
            <a:r>
              <a:rPr lang="en-US" altLang="ja-JP"/>
              <a:t>b</a:t>
            </a:r>
          </a:p>
        </p:txBody>
      </p:sp>
      <p:sp>
        <p:nvSpPr>
          <p:cNvPr id="416809" name="Rectangle 41"/>
          <p:cNvSpPr>
            <a:spLocks noChangeArrowheads="1"/>
          </p:cNvSpPr>
          <p:nvPr/>
        </p:nvSpPr>
        <p:spPr bwMode="auto">
          <a:xfrm>
            <a:off x="0" y="1844675"/>
            <a:ext cx="8388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座標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a</a:t>
            </a:r>
            <a:r>
              <a:rPr lang="en-US" altLang="ja-JP" dirty="0"/>
              <a:t>[m]</a:t>
            </a:r>
            <a:r>
              <a:rPr lang="ja-JP" altLang="en-US" dirty="0">
                <a:latin typeface="Bookman Old Style" pitchFamily="18" charset="0"/>
              </a:rPr>
              <a:t>を時間</a:t>
            </a:r>
            <a:r>
              <a:rPr lang="en-US" altLang="ja-JP" i="1" dirty="0">
                <a:latin typeface="Bookman Old Style" pitchFamily="18" charset="0"/>
              </a:rPr>
              <a:t>t</a:t>
            </a:r>
            <a:r>
              <a:rPr lang="en-US" altLang="ja-JP" dirty="0"/>
              <a:t>[s]</a:t>
            </a:r>
            <a:r>
              <a:rPr lang="ja-JP" altLang="en-US" dirty="0">
                <a:latin typeface="Bookman Old Style" pitchFamily="18" charset="0"/>
              </a:rPr>
              <a:t>の関数として表す 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>
                <a:latin typeface="Bookman Old Style" pitchFamily="18" charset="0"/>
              </a:rPr>
              <a:t>a</a:t>
            </a:r>
            <a:r>
              <a:rPr lang="en-US" altLang="ja-JP" dirty="0">
                <a:latin typeface="Bookman Old Style" pitchFamily="18" charset="0"/>
              </a:rPr>
              <a:t>= </a:t>
            </a:r>
            <a:r>
              <a:rPr lang="ja-JP" altLang="en-US" dirty="0">
                <a:latin typeface="Bookman Old Style" pitchFamily="18" charset="0"/>
              </a:rPr>
              <a:t>　　　 </a:t>
            </a:r>
            <a:r>
              <a:rPr lang="en-US" altLang="ja-JP" dirty="0"/>
              <a:t>[m]</a:t>
            </a:r>
          </a:p>
        </p:txBody>
      </p:sp>
      <p:pic>
        <p:nvPicPr>
          <p:cNvPr id="416810" name="Picture 42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1" name="Picture 43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2" name="Picture 44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3" name="Picture 45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4" name="Picture 46" descr="ca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134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5" name="Picture 47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01758"/>
            <a:ext cx="1343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6" name="Picture 48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01758"/>
            <a:ext cx="1343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7" name="Picture 49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01758"/>
            <a:ext cx="1343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8" name="Picture 50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01758"/>
            <a:ext cx="1343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19" name="Picture 51" descr="ca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01758"/>
            <a:ext cx="1343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820" name="Line 52"/>
          <p:cNvSpPr>
            <a:spLocks noChangeShapeType="1"/>
          </p:cNvSpPr>
          <p:nvPr/>
        </p:nvSpPr>
        <p:spPr bwMode="auto">
          <a:xfrm flipV="1">
            <a:off x="1835150" y="1268413"/>
            <a:ext cx="1588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821" name="Line 53"/>
          <p:cNvSpPr>
            <a:spLocks noChangeShapeType="1"/>
          </p:cNvSpPr>
          <p:nvPr/>
        </p:nvSpPr>
        <p:spPr bwMode="auto">
          <a:xfrm>
            <a:off x="1547813" y="1771650"/>
            <a:ext cx="7416800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822" name="Rectangle 54"/>
          <p:cNvSpPr>
            <a:spLocks noChangeArrowheads="1"/>
          </p:cNvSpPr>
          <p:nvPr/>
        </p:nvSpPr>
        <p:spPr bwMode="auto">
          <a:xfrm>
            <a:off x="8628063" y="1628775"/>
            <a:ext cx="515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Bookman Old Style" pitchFamily="18" charset="0"/>
              </a:rPr>
              <a:t>x</a:t>
            </a:r>
            <a:r>
              <a:rPr lang="en-US" altLang="ja-JP" baseline="-25000">
                <a:latin typeface="Bookman Old Style" pitchFamily="18" charset="0"/>
              </a:rPr>
              <a:t>a</a:t>
            </a:r>
          </a:p>
        </p:txBody>
      </p:sp>
      <p:sp>
        <p:nvSpPr>
          <p:cNvPr id="416823" name="Line 55"/>
          <p:cNvSpPr>
            <a:spLocks noChangeShapeType="1"/>
          </p:cNvSpPr>
          <p:nvPr/>
        </p:nvSpPr>
        <p:spPr bwMode="auto">
          <a:xfrm flipV="1">
            <a:off x="1835150" y="3701758"/>
            <a:ext cx="1588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824" name="Line 56"/>
          <p:cNvSpPr>
            <a:spLocks noChangeShapeType="1"/>
          </p:cNvSpPr>
          <p:nvPr/>
        </p:nvSpPr>
        <p:spPr bwMode="auto">
          <a:xfrm>
            <a:off x="1547813" y="4206583"/>
            <a:ext cx="7416800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825" name="Rectangle 57"/>
          <p:cNvSpPr>
            <a:spLocks noChangeArrowheads="1"/>
          </p:cNvSpPr>
          <p:nvPr/>
        </p:nvSpPr>
        <p:spPr bwMode="auto">
          <a:xfrm>
            <a:off x="8618538" y="4062121"/>
            <a:ext cx="52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Bookman Old Style" pitchFamily="18" charset="0"/>
              </a:rPr>
              <a:t>x</a:t>
            </a:r>
            <a:r>
              <a:rPr lang="en-US" altLang="ja-JP" baseline="-25000">
                <a:latin typeface="Bookman Old Style" pitchFamily="18" charset="0"/>
              </a:rPr>
              <a:t>b</a:t>
            </a:r>
          </a:p>
        </p:txBody>
      </p:sp>
      <p:pic>
        <p:nvPicPr>
          <p:cNvPr id="416826" name="Picture 58" descr="ca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01758"/>
            <a:ext cx="1343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27" name="Picture 59" descr="ca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134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845" name="AutoShape 77"/>
          <p:cNvSpPr>
            <a:spLocks noChangeArrowheads="1"/>
          </p:cNvSpPr>
          <p:nvPr/>
        </p:nvSpPr>
        <p:spPr bwMode="auto">
          <a:xfrm>
            <a:off x="1187450" y="9045575"/>
            <a:ext cx="3960813" cy="1584325"/>
          </a:xfrm>
          <a:prstGeom prst="wedgeRoundRectCallout">
            <a:avLst>
              <a:gd name="adj1" fmla="val -7514"/>
              <a:gd name="adj2" fmla="val -68236"/>
              <a:gd name="adj3" fmla="val 16667"/>
            </a:avLst>
          </a:prstGeom>
          <a:solidFill>
            <a:srgbClr val="FFF0DC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ja-JP" altLang="en-US">
                <a:solidFill>
                  <a:srgbClr val="996633"/>
                </a:solidFill>
              </a:rPr>
              <a:t>色々な運動</a:t>
            </a:r>
          </a:p>
          <a:p>
            <a:endParaRPr lang="ja-JP" altLang="en-US">
              <a:solidFill>
                <a:srgbClr val="996633"/>
              </a:solidFill>
            </a:endParaRPr>
          </a:p>
          <a:p>
            <a:r>
              <a:rPr lang="ja-JP" altLang="en-US">
                <a:solidFill>
                  <a:srgbClr val="996633"/>
                </a:solidFill>
              </a:rPr>
              <a:t>　</a:t>
            </a:r>
          </a:p>
        </p:txBody>
      </p:sp>
      <p:sp>
        <p:nvSpPr>
          <p:cNvPr id="416848" name="AutoShape 80"/>
          <p:cNvSpPr>
            <a:spLocks noChangeArrowheads="1"/>
          </p:cNvSpPr>
          <p:nvPr/>
        </p:nvSpPr>
        <p:spPr bwMode="auto">
          <a:xfrm>
            <a:off x="5327650" y="9421813"/>
            <a:ext cx="3076575" cy="1130300"/>
          </a:xfrm>
          <a:prstGeom prst="wedgeRoundRectCallout">
            <a:avLst>
              <a:gd name="adj1" fmla="val 5829"/>
              <a:gd name="adj2" fmla="val -90731"/>
              <a:gd name="adj3" fmla="val 16667"/>
            </a:avLst>
          </a:prstGeom>
          <a:solidFill>
            <a:srgbClr val="FFF0DC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996633"/>
                </a:solidFill>
              </a:rPr>
              <a:t>1</a:t>
            </a:r>
            <a:r>
              <a:rPr lang="ja-JP" altLang="en-US">
                <a:solidFill>
                  <a:srgbClr val="996633"/>
                </a:solidFill>
              </a:rPr>
              <a:t>秒ごとの</a:t>
            </a:r>
          </a:p>
          <a:p>
            <a:pPr algn="ctr"/>
            <a:r>
              <a:rPr lang="ja-JP" altLang="en-US">
                <a:solidFill>
                  <a:srgbClr val="996633"/>
                </a:solidFill>
              </a:rPr>
              <a:t>位置を示す</a:t>
            </a:r>
          </a:p>
        </p:txBody>
      </p:sp>
      <p:sp>
        <p:nvSpPr>
          <p:cNvPr id="416878" name="AutoShape 110"/>
          <p:cNvSpPr>
            <a:spLocks noChangeArrowheads="1"/>
          </p:cNvSpPr>
          <p:nvPr/>
        </p:nvSpPr>
        <p:spPr bwMode="auto">
          <a:xfrm rot="-5400000">
            <a:off x="6617494" y="1308894"/>
            <a:ext cx="508000" cy="446088"/>
          </a:xfrm>
          <a:prstGeom prst="leftArrow">
            <a:avLst>
              <a:gd name="adj1" fmla="val 44491"/>
              <a:gd name="adj2" fmla="val 39499"/>
            </a:avLst>
          </a:prstGeom>
          <a:noFill/>
          <a:ln w="28575" algn="ctr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906" name="Rectangle 138"/>
          <p:cNvSpPr>
            <a:spLocks noChangeArrowheads="1"/>
          </p:cNvSpPr>
          <p:nvPr/>
        </p:nvSpPr>
        <p:spPr bwMode="auto">
          <a:xfrm>
            <a:off x="5808663" y="4847933"/>
            <a:ext cx="69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Bookman Old Style" pitchFamily="18" charset="0"/>
              </a:rPr>
              <a:t>x</a:t>
            </a:r>
            <a:r>
              <a:rPr lang="en-US" altLang="ja-JP" baseline="-25000"/>
              <a:t>b</a:t>
            </a:r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416912" name="Rectangle 144"/>
          <p:cNvSpPr>
            <a:spLocks noChangeArrowheads="1"/>
          </p:cNvSpPr>
          <p:nvPr/>
        </p:nvSpPr>
        <p:spPr bwMode="auto">
          <a:xfrm>
            <a:off x="6516688" y="1844675"/>
            <a:ext cx="863600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913" name="Rectangle 145"/>
          <p:cNvSpPr>
            <a:spLocks noChangeArrowheads="1"/>
          </p:cNvSpPr>
          <p:nvPr/>
        </p:nvSpPr>
        <p:spPr bwMode="auto">
          <a:xfrm>
            <a:off x="6818485" y="188688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t</a:t>
            </a:r>
          </a:p>
        </p:txBody>
      </p:sp>
      <p:sp>
        <p:nvSpPr>
          <p:cNvPr id="416917" name="Rectangle 149"/>
          <p:cNvSpPr>
            <a:spLocks noChangeArrowheads="1"/>
          </p:cNvSpPr>
          <p:nvPr/>
        </p:nvSpPr>
        <p:spPr bwMode="auto">
          <a:xfrm>
            <a:off x="6641220" y="188688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/>
              <a:t>4</a:t>
            </a:r>
            <a:endParaRPr lang="en-US" altLang="ja-JP" i="1" dirty="0"/>
          </a:p>
        </p:txBody>
      </p:sp>
      <p:sp>
        <p:nvSpPr>
          <p:cNvPr id="416921" name="Rectangle 153"/>
          <p:cNvSpPr>
            <a:spLocks noChangeArrowheads="1"/>
          </p:cNvSpPr>
          <p:nvPr/>
        </p:nvSpPr>
        <p:spPr bwMode="auto">
          <a:xfrm>
            <a:off x="6516688" y="4854283"/>
            <a:ext cx="863600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952" name="Rectangle 184"/>
          <p:cNvSpPr>
            <a:spLocks noChangeArrowheads="1"/>
          </p:cNvSpPr>
          <p:nvPr/>
        </p:nvSpPr>
        <p:spPr bwMode="auto">
          <a:xfrm>
            <a:off x="1835150" y="9550400"/>
            <a:ext cx="22320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ja-JP" altLang="en-US" dirty="0">
                <a:solidFill>
                  <a:srgbClr val="996633"/>
                </a:solidFill>
              </a:rPr>
              <a:t>何が違う</a:t>
            </a:r>
            <a:r>
              <a:rPr lang="en-US" altLang="ja-JP" dirty="0">
                <a:solidFill>
                  <a:srgbClr val="996633"/>
                </a:solidFill>
              </a:rPr>
              <a:t>?</a:t>
            </a:r>
          </a:p>
        </p:txBody>
      </p:sp>
      <p:sp>
        <p:nvSpPr>
          <p:cNvPr id="416953" name="Rectangle 185"/>
          <p:cNvSpPr>
            <a:spLocks noChangeArrowheads="1"/>
          </p:cNvSpPr>
          <p:nvPr/>
        </p:nvSpPr>
        <p:spPr bwMode="auto">
          <a:xfrm>
            <a:off x="1403350" y="10053638"/>
            <a:ext cx="3743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ja-JP" altLang="en-US" dirty="0">
                <a:solidFill>
                  <a:srgbClr val="996633"/>
                </a:solidFill>
              </a:rPr>
              <a:t>　　きちんと表すには</a:t>
            </a:r>
            <a:r>
              <a:rPr lang="en-US" altLang="ja-JP" dirty="0">
                <a:solidFill>
                  <a:srgbClr val="996633"/>
                </a:solidFill>
              </a:rPr>
              <a:t>?</a:t>
            </a:r>
          </a:p>
        </p:txBody>
      </p:sp>
      <p:sp>
        <p:nvSpPr>
          <p:cNvPr id="181" name="Rectangle 41"/>
          <p:cNvSpPr>
            <a:spLocks noChangeArrowheads="1"/>
          </p:cNvSpPr>
          <p:nvPr/>
        </p:nvSpPr>
        <p:spPr bwMode="auto">
          <a:xfrm>
            <a:off x="683011" y="468638"/>
            <a:ext cx="135096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>
                <a:latin typeface="Bookman Old Style" pitchFamily="18" charset="0"/>
              </a:rPr>
              <a:t>t </a:t>
            </a:r>
            <a:r>
              <a:rPr lang="en-US" altLang="ja-JP" dirty="0"/>
              <a:t>[s]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a</a:t>
            </a:r>
            <a:r>
              <a:rPr lang="en-US" altLang="ja-JP" dirty="0"/>
              <a:t>[m]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3" name="Rectangle 41"/>
          <p:cNvSpPr>
            <a:spLocks noChangeArrowheads="1"/>
          </p:cNvSpPr>
          <p:nvPr/>
        </p:nvSpPr>
        <p:spPr bwMode="auto">
          <a:xfrm>
            <a:off x="683011" y="2882182"/>
            <a:ext cx="135096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>
                <a:latin typeface="Bookman Old Style" pitchFamily="18" charset="0"/>
              </a:rPr>
              <a:t>t </a:t>
            </a:r>
            <a:r>
              <a:rPr lang="en-US" altLang="ja-JP" dirty="0"/>
              <a:t>[s]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b</a:t>
            </a:r>
            <a:r>
              <a:rPr lang="en-US" altLang="ja-JP" dirty="0"/>
              <a:t>[m]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79838" cy="5492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solidFill>
                  <a:srgbClr val="0000FF"/>
                </a:solidFill>
              </a:rPr>
              <a:t>変位と速度　</a:t>
            </a:r>
          </a:p>
        </p:txBody>
      </p:sp>
      <p:sp>
        <p:nvSpPr>
          <p:cNvPr id="185" name="Rectangle 276"/>
          <p:cNvSpPr>
            <a:spLocks noChangeArrowheads="1"/>
          </p:cNvSpPr>
          <p:nvPr/>
        </p:nvSpPr>
        <p:spPr bwMode="auto">
          <a:xfrm>
            <a:off x="6899275" y="4892382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aseline="30000"/>
              <a:t>2</a:t>
            </a:r>
          </a:p>
        </p:txBody>
      </p:sp>
      <p:sp>
        <p:nvSpPr>
          <p:cNvPr id="186" name="Rectangle 224"/>
          <p:cNvSpPr>
            <a:spLocks noChangeArrowheads="1"/>
          </p:cNvSpPr>
          <p:nvPr/>
        </p:nvSpPr>
        <p:spPr bwMode="auto">
          <a:xfrm>
            <a:off x="6692900" y="4828882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1013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15764 4.81481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6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3924 3.33333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3.33333E-6 L 0.23646 3.33333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16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3.7037E-6 L 0.08646 3.7037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46 -1.48148E-6 L 0.31528 -1.48148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416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3.7037E-6 L 0.15746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7 1.48148E-6 L 0.47291 1.48148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16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4.81481E-6 L 0.34653 4.8148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91 4.81481E-6 L 0.63055 4.81481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16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4.81481E-6 L 0.63021 4.81481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6772E-6 L 1.94444E-6 -0.56383 " pathEditMode="relative" rAng="0" ptsTypes="AA">
                                      <p:cBhvr>
                                        <p:cTn id="50" dur="100" fill="hold"/>
                                        <p:tgtEl>
                                          <p:spTgt spid="416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6772E-6 L -3.61111E-6 -0.5636 " pathEditMode="relative" rAng="0" ptsTypes="AA">
                                      <p:cBhvr>
                                        <p:cTn id="52" dur="100" fill="hold"/>
                                        <p:tgtEl>
                                          <p:spTgt spid="416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9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6772E-6 L -3.61111E-6 -0.5636 " pathEditMode="relative" rAng="0" ptsTypes="AA">
                                      <p:cBhvr>
                                        <p:cTn id="56" dur="100" fill="hold"/>
                                        <p:tgtEl>
                                          <p:spTgt spid="416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9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6772E-6 L -3.61111E-6 -0.5636 " pathEditMode="relative" rAng="0" ptsTypes="AA">
                                      <p:cBhvr>
                                        <p:cTn id="60" dur="100" fill="hold"/>
                                        <p:tgtEl>
                                          <p:spTgt spid="416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15764 4.81481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1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3924 3.33333E-6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3.33333E-6 L 0.23646 -3.33333E-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1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3 2.59259E-6 L 0.08663 2.59259E-6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46 4.81481E-6 L 0.3151 4.81481E-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41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4.44444E-6 L 0.15747 4.44444E-6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7 1.48148E-6 L 0.47291 1.48148E-6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41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4.81481E-6 L 0.34653 4.81481E-6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91 4.81481E-6 L 0.63055 4.81481E-6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41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4.81481E-6 L 0.63021 4.81481E-6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16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6772" grpId="0"/>
      <p:bldP spid="4102" grpId="0" animBg="1"/>
      <p:bldP spid="416777" grpId="0"/>
      <p:bldP spid="416808" grpId="0"/>
      <p:bldP spid="416809" grpId="0"/>
      <p:bldP spid="416820" grpId="0" animBg="1"/>
      <p:bldP spid="416821" grpId="0" animBg="1"/>
      <p:bldP spid="416822" grpId="0"/>
      <p:bldP spid="416823" grpId="0" animBg="1"/>
      <p:bldP spid="416824" grpId="0" animBg="1"/>
      <p:bldP spid="416825" grpId="0"/>
      <p:bldP spid="416845" grpId="0" animBg="1"/>
      <p:bldP spid="416845" grpId="1" animBg="1"/>
      <p:bldP spid="416845" grpId="2" animBg="1"/>
      <p:bldP spid="416845" grpId="3" animBg="1"/>
      <p:bldP spid="416848" grpId="0" animBg="1"/>
      <p:bldP spid="416848" grpId="1" animBg="1"/>
      <p:bldP spid="416848" grpId="2" animBg="1"/>
      <p:bldP spid="416848" grpId="3" animBg="1"/>
      <p:bldP spid="416878" grpId="0" animBg="1"/>
      <p:bldP spid="416878" grpId="1" animBg="1"/>
      <p:bldP spid="416906" grpId="0"/>
      <p:bldP spid="416912" grpId="0" animBg="1"/>
      <p:bldP spid="416913" grpId="0"/>
      <p:bldP spid="416917" grpId="0"/>
      <p:bldP spid="416921" grpId="0" animBg="1"/>
      <p:bldP spid="416952" grpId="0"/>
      <p:bldP spid="416952" grpId="1"/>
      <p:bldP spid="416952" grpId="2"/>
      <p:bldP spid="416952" grpId="3"/>
      <p:bldP spid="416953" grpId="0"/>
      <p:bldP spid="416953" grpId="1"/>
      <p:bldP spid="416953" grpId="2"/>
      <p:bldP spid="416953" grpId="3"/>
      <p:bldP spid="181" grpId="0"/>
      <p:bldP spid="183" grpId="0"/>
      <p:bldP spid="185" grpId="0"/>
      <p:bldP spid="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3"/>
          <p:cNvSpPr>
            <a:spLocks noChangeArrowheads="1"/>
          </p:cNvSpPr>
          <p:nvPr/>
        </p:nvSpPr>
        <p:spPr bwMode="auto">
          <a:xfrm>
            <a:off x="0" y="2909595"/>
            <a:ext cx="9144000" cy="13684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9" name="Rectangle 41"/>
          <p:cNvSpPr>
            <a:spLocks noChangeArrowheads="1"/>
          </p:cNvSpPr>
          <p:nvPr/>
        </p:nvSpPr>
        <p:spPr bwMode="auto">
          <a:xfrm>
            <a:off x="0" y="1844675"/>
            <a:ext cx="8388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座標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a</a:t>
            </a:r>
            <a:r>
              <a:rPr lang="en-US" altLang="ja-JP" dirty="0"/>
              <a:t>[m]</a:t>
            </a:r>
            <a:r>
              <a:rPr lang="ja-JP" altLang="en-US" dirty="0">
                <a:latin typeface="Bookman Old Style" pitchFamily="18" charset="0"/>
              </a:rPr>
              <a:t>を時間</a:t>
            </a:r>
            <a:r>
              <a:rPr lang="en-US" altLang="ja-JP" i="1" dirty="0">
                <a:latin typeface="Bookman Old Style" pitchFamily="18" charset="0"/>
              </a:rPr>
              <a:t>t</a:t>
            </a:r>
            <a:r>
              <a:rPr lang="en-US" altLang="ja-JP" dirty="0"/>
              <a:t>[s]</a:t>
            </a:r>
            <a:r>
              <a:rPr lang="ja-JP" altLang="en-US" dirty="0">
                <a:latin typeface="Bookman Old Style" pitchFamily="18" charset="0"/>
              </a:rPr>
              <a:t>の関数として表す 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>
                <a:latin typeface="Bookman Old Style" pitchFamily="18" charset="0"/>
              </a:rPr>
              <a:t>a</a:t>
            </a:r>
            <a:r>
              <a:rPr lang="en-US" altLang="ja-JP" dirty="0">
                <a:latin typeface="Bookman Old Style" pitchFamily="18" charset="0"/>
              </a:rPr>
              <a:t>= </a:t>
            </a:r>
            <a:r>
              <a:rPr lang="ja-JP" altLang="en-US" dirty="0">
                <a:latin typeface="Bookman Old Style" pitchFamily="18" charset="0"/>
              </a:rPr>
              <a:t>　　　 </a:t>
            </a:r>
            <a:r>
              <a:rPr lang="en-US" altLang="ja-JP" dirty="0"/>
              <a:t>[m]</a:t>
            </a:r>
          </a:p>
        </p:txBody>
      </p:sp>
      <p:sp>
        <p:nvSpPr>
          <p:cNvPr id="512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79838" cy="5492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solidFill>
                  <a:srgbClr val="0000FF"/>
                </a:solidFill>
              </a:rPr>
              <a:t>変位と速度　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476250"/>
            <a:ext cx="9144000" cy="1368425"/>
          </a:xfrm>
          <a:prstGeom prst="rect">
            <a:avLst/>
          </a:prstGeom>
          <a:solidFill>
            <a:srgbClr val="FFF0DC"/>
          </a:solidFill>
          <a:ln>
            <a:noFill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" name="Rectangle 41"/>
          <p:cNvSpPr>
            <a:spLocks noChangeArrowheads="1"/>
          </p:cNvSpPr>
          <p:nvPr/>
        </p:nvSpPr>
        <p:spPr bwMode="auto">
          <a:xfrm>
            <a:off x="683011" y="468638"/>
            <a:ext cx="135096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>
                <a:latin typeface="Bookman Old Style" pitchFamily="18" charset="0"/>
              </a:rPr>
              <a:t>t </a:t>
            </a:r>
            <a:r>
              <a:rPr lang="en-US" altLang="ja-JP" dirty="0"/>
              <a:t>[s]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a</a:t>
            </a:r>
            <a:r>
              <a:rPr lang="en-US" altLang="ja-JP" dirty="0"/>
              <a:t>[m]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5492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例</a:t>
            </a:r>
            <a:r>
              <a:rPr lang="en-US" altLang="ja-JP"/>
              <a:t>a</a:t>
            </a:r>
          </a:p>
        </p:txBody>
      </p:sp>
      <p:grpSp>
        <p:nvGrpSpPr>
          <p:cNvPr id="5130" name="Group 11"/>
          <p:cNvGrpSpPr>
            <a:grpSpLocks/>
          </p:cNvGrpSpPr>
          <p:nvPr/>
        </p:nvGrpSpPr>
        <p:grpSpPr bwMode="auto">
          <a:xfrm>
            <a:off x="1822450" y="404813"/>
            <a:ext cx="990600" cy="879475"/>
            <a:chOff x="793" y="164"/>
            <a:chExt cx="624" cy="554"/>
          </a:xfrm>
        </p:grpSpPr>
        <p:sp>
          <p:nvSpPr>
            <p:cNvPr id="5291" name="Rectangle 12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0s</a:t>
              </a:r>
              <a:endParaRPr lang="en-US" altLang="ja-JP"/>
            </a:p>
          </p:txBody>
        </p:sp>
        <p:sp>
          <p:nvSpPr>
            <p:cNvPr id="5292" name="Rectangle 13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0m</a:t>
              </a:r>
              <a:endParaRPr lang="en-US" altLang="ja-JP"/>
            </a:p>
          </p:txBody>
        </p:sp>
      </p:grpSp>
      <p:grpSp>
        <p:nvGrpSpPr>
          <p:cNvPr id="5131" name="Group 14"/>
          <p:cNvGrpSpPr>
            <a:grpSpLocks/>
          </p:cNvGrpSpPr>
          <p:nvPr/>
        </p:nvGrpSpPr>
        <p:grpSpPr bwMode="auto">
          <a:xfrm>
            <a:off x="3335338" y="404813"/>
            <a:ext cx="990600" cy="879475"/>
            <a:chOff x="793" y="164"/>
            <a:chExt cx="624" cy="554"/>
          </a:xfrm>
        </p:grpSpPr>
        <p:sp>
          <p:nvSpPr>
            <p:cNvPr id="5289" name="Rectangle 15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1s</a:t>
              </a:r>
              <a:endParaRPr lang="en-US" altLang="ja-JP"/>
            </a:p>
          </p:txBody>
        </p:sp>
        <p:sp>
          <p:nvSpPr>
            <p:cNvPr id="5290" name="Rectangle 16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4m</a:t>
              </a:r>
              <a:endParaRPr lang="en-US" altLang="ja-JP"/>
            </a:p>
          </p:txBody>
        </p:sp>
      </p:grpSp>
      <p:grpSp>
        <p:nvGrpSpPr>
          <p:cNvPr id="5132" name="Group 17"/>
          <p:cNvGrpSpPr>
            <a:grpSpLocks/>
          </p:cNvGrpSpPr>
          <p:nvPr/>
        </p:nvGrpSpPr>
        <p:grpSpPr bwMode="auto">
          <a:xfrm>
            <a:off x="4919663" y="404813"/>
            <a:ext cx="990600" cy="879475"/>
            <a:chOff x="793" y="164"/>
            <a:chExt cx="624" cy="554"/>
          </a:xfrm>
        </p:grpSpPr>
        <p:sp>
          <p:nvSpPr>
            <p:cNvPr id="5287" name="Rectangle 18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2s</a:t>
              </a:r>
              <a:endParaRPr lang="en-US" altLang="ja-JP"/>
            </a:p>
          </p:txBody>
        </p:sp>
        <p:sp>
          <p:nvSpPr>
            <p:cNvPr id="5288" name="Rectangle 19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8m</a:t>
              </a:r>
              <a:endParaRPr lang="en-US" altLang="ja-JP"/>
            </a:p>
          </p:txBody>
        </p:sp>
      </p:grpSp>
      <p:grpSp>
        <p:nvGrpSpPr>
          <p:cNvPr id="5133" name="Group 20"/>
          <p:cNvGrpSpPr>
            <a:grpSpLocks/>
          </p:cNvGrpSpPr>
          <p:nvPr/>
        </p:nvGrpSpPr>
        <p:grpSpPr bwMode="auto">
          <a:xfrm>
            <a:off x="6215063" y="404813"/>
            <a:ext cx="990600" cy="879475"/>
            <a:chOff x="793" y="164"/>
            <a:chExt cx="624" cy="554"/>
          </a:xfrm>
        </p:grpSpPr>
        <p:sp>
          <p:nvSpPr>
            <p:cNvPr id="5285" name="Rectangle 21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3s</a:t>
              </a:r>
              <a:endParaRPr lang="en-US" altLang="ja-JP"/>
            </a:p>
          </p:txBody>
        </p:sp>
        <p:sp>
          <p:nvSpPr>
            <p:cNvPr id="5286" name="Rectangle 22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12m</a:t>
              </a:r>
              <a:endParaRPr lang="en-US" altLang="ja-JP"/>
            </a:p>
          </p:txBody>
        </p:sp>
      </p:grpSp>
      <p:grpSp>
        <p:nvGrpSpPr>
          <p:cNvPr id="5134" name="Group 23"/>
          <p:cNvGrpSpPr>
            <a:grpSpLocks/>
          </p:cNvGrpSpPr>
          <p:nvPr/>
        </p:nvGrpSpPr>
        <p:grpSpPr bwMode="auto">
          <a:xfrm>
            <a:off x="7656513" y="404813"/>
            <a:ext cx="990600" cy="879475"/>
            <a:chOff x="793" y="164"/>
            <a:chExt cx="624" cy="554"/>
          </a:xfrm>
        </p:grpSpPr>
        <p:sp>
          <p:nvSpPr>
            <p:cNvPr id="5283" name="Rectangle 24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 dirty="0"/>
                <a:t>4s</a:t>
              </a:r>
              <a:endParaRPr lang="en-US" altLang="ja-JP" dirty="0"/>
            </a:p>
          </p:txBody>
        </p:sp>
        <p:sp>
          <p:nvSpPr>
            <p:cNvPr id="5284" name="Rectangle 25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 dirty="0"/>
                <a:t>16m</a:t>
              </a:r>
              <a:endParaRPr lang="en-US" altLang="ja-JP" dirty="0"/>
            </a:p>
          </p:txBody>
        </p:sp>
      </p:grpSp>
      <p:sp>
        <p:nvSpPr>
          <p:cNvPr id="5141" name="Rectangle 45"/>
          <p:cNvSpPr>
            <a:spLocks noChangeArrowheads="1"/>
          </p:cNvSpPr>
          <p:nvPr/>
        </p:nvSpPr>
        <p:spPr bwMode="auto">
          <a:xfrm>
            <a:off x="6516688" y="1844675"/>
            <a:ext cx="863600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62542" name="Rectangle 46"/>
          <p:cNvSpPr>
            <a:spLocks noChangeArrowheads="1"/>
          </p:cNvSpPr>
          <p:nvPr/>
        </p:nvSpPr>
        <p:spPr bwMode="auto">
          <a:xfrm>
            <a:off x="3320733" y="0"/>
            <a:ext cx="1363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を</a:t>
            </a:r>
            <a:r>
              <a:rPr lang="en-US" altLang="ja-JP" dirty="0" err="1">
                <a:latin typeface="Symbol" pitchFamily="18" charset="2"/>
              </a:rPr>
              <a:t>D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a</a:t>
            </a:r>
            <a:endParaRPr lang="en-US" altLang="ja-JP" baseline="-25000" dirty="0"/>
          </a:p>
        </p:txBody>
      </p:sp>
      <p:sp>
        <p:nvSpPr>
          <p:cNvPr id="362546" name="Rectangle 50"/>
          <p:cNvSpPr>
            <a:spLocks noChangeArrowheads="1"/>
          </p:cNvSpPr>
          <p:nvPr/>
        </p:nvSpPr>
        <p:spPr bwMode="auto">
          <a:xfrm>
            <a:off x="1434906" y="2377440"/>
            <a:ext cx="1336430" cy="478302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36254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861452"/>
              </p:ext>
            </p:extLst>
          </p:nvPr>
        </p:nvGraphicFramePr>
        <p:xfrm>
          <a:off x="2902198" y="2455007"/>
          <a:ext cx="304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1" name="数式" r:id="rId3" imgW="126780" imgH="101424" progId="Equation.3">
                  <p:embed/>
                </p:oleObj>
              </mc:Choice>
              <mc:Fallback>
                <p:oleObj name="数式" r:id="rId3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198" y="2455007"/>
                        <a:ext cx="3048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55" name="Rectangle 59"/>
          <p:cNvSpPr>
            <a:spLocks noChangeArrowheads="1"/>
          </p:cNvSpPr>
          <p:nvPr/>
        </p:nvSpPr>
        <p:spPr bwMode="auto">
          <a:xfrm>
            <a:off x="6156325" y="-717453"/>
            <a:ext cx="94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変位</a:t>
            </a:r>
            <a:endParaRPr lang="ja-JP" altLang="en-US"/>
          </a:p>
        </p:txBody>
      </p:sp>
      <p:sp>
        <p:nvSpPr>
          <p:cNvPr id="362556" name="Rectangle 60"/>
          <p:cNvSpPr>
            <a:spLocks noChangeArrowheads="1"/>
          </p:cNvSpPr>
          <p:nvPr/>
        </p:nvSpPr>
        <p:spPr bwMode="auto">
          <a:xfrm>
            <a:off x="5003800" y="-717453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3333FF"/>
                </a:solidFill>
                <a:latin typeface="Bookman Old Style" pitchFamily="18" charset="0"/>
              </a:rPr>
              <a:t>変位</a:t>
            </a:r>
          </a:p>
        </p:txBody>
      </p:sp>
      <p:sp>
        <p:nvSpPr>
          <p:cNvPr id="362557" name="Rectangle 61"/>
          <p:cNvSpPr>
            <a:spLocks noChangeArrowheads="1"/>
          </p:cNvSpPr>
          <p:nvPr/>
        </p:nvSpPr>
        <p:spPr bwMode="auto">
          <a:xfrm>
            <a:off x="2843213" y="-695228"/>
            <a:ext cx="2162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座標の変化</a:t>
            </a:r>
            <a:r>
              <a:rPr lang="en-US" altLang="ja-JP"/>
              <a:t>=</a:t>
            </a:r>
          </a:p>
        </p:txBody>
      </p:sp>
      <p:sp>
        <p:nvSpPr>
          <p:cNvPr id="362558" name="Rectangle 62"/>
          <p:cNvSpPr>
            <a:spLocks noChangeArrowheads="1"/>
          </p:cNvSpPr>
          <p:nvPr/>
        </p:nvSpPr>
        <p:spPr bwMode="auto">
          <a:xfrm>
            <a:off x="8101013" y="-717453"/>
            <a:ext cx="1042987" cy="4762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62559" name="Rectangle 63"/>
          <p:cNvSpPr>
            <a:spLocks noChangeArrowheads="1"/>
          </p:cNvSpPr>
          <p:nvPr/>
        </p:nvSpPr>
        <p:spPr bwMode="auto">
          <a:xfrm>
            <a:off x="5003800" y="-717453"/>
            <a:ext cx="936625" cy="4762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5151" name="Picture 64" descr="car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65" descr="car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66" descr="car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67" descr="car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9" name="Line 74"/>
          <p:cNvSpPr>
            <a:spLocks noChangeShapeType="1"/>
          </p:cNvSpPr>
          <p:nvPr/>
        </p:nvSpPr>
        <p:spPr bwMode="auto">
          <a:xfrm flipV="1">
            <a:off x="1835150" y="1268413"/>
            <a:ext cx="1588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160" name="Line 75"/>
          <p:cNvSpPr>
            <a:spLocks noChangeShapeType="1"/>
          </p:cNvSpPr>
          <p:nvPr/>
        </p:nvSpPr>
        <p:spPr bwMode="auto">
          <a:xfrm>
            <a:off x="1547813" y="1771650"/>
            <a:ext cx="7416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161" name="Rectangle 76"/>
          <p:cNvSpPr>
            <a:spLocks noChangeArrowheads="1"/>
          </p:cNvSpPr>
          <p:nvPr/>
        </p:nvSpPr>
        <p:spPr bwMode="auto">
          <a:xfrm>
            <a:off x="8628063" y="1628775"/>
            <a:ext cx="515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>
                <a:latin typeface="Bookman Old Style" pitchFamily="18" charset="0"/>
              </a:rPr>
              <a:t>a</a:t>
            </a:r>
            <a:endParaRPr lang="en-US" altLang="ja-JP" baseline="-25000" dirty="0">
              <a:latin typeface="Bookman Old Style" pitchFamily="18" charset="0"/>
            </a:endParaRPr>
          </a:p>
        </p:txBody>
      </p:sp>
      <p:pic>
        <p:nvPicPr>
          <p:cNvPr id="5166" name="Picture 81" descr="car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266825"/>
            <a:ext cx="1343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80" name="Rectangle 84"/>
          <p:cNvSpPr>
            <a:spLocks noChangeArrowheads="1"/>
          </p:cNvSpPr>
          <p:nvPr/>
        </p:nvSpPr>
        <p:spPr bwMode="auto">
          <a:xfrm>
            <a:off x="8101013" y="-717453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速度</a:t>
            </a:r>
          </a:p>
        </p:txBody>
      </p:sp>
      <p:sp>
        <p:nvSpPr>
          <p:cNvPr id="362643" name="Rectangle 147"/>
          <p:cNvSpPr>
            <a:spLocks noChangeArrowheads="1"/>
          </p:cNvSpPr>
          <p:nvPr/>
        </p:nvSpPr>
        <p:spPr bwMode="auto">
          <a:xfrm>
            <a:off x="3274992" y="2327348"/>
            <a:ext cx="46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/>
              <a:t>4</a:t>
            </a:r>
            <a:endParaRPr lang="en-US" altLang="ja-JP" i="1" dirty="0"/>
          </a:p>
        </p:txBody>
      </p:sp>
      <p:sp>
        <p:nvSpPr>
          <p:cNvPr id="362644" name="Rectangle 148"/>
          <p:cNvSpPr>
            <a:spLocks noChangeArrowheads="1"/>
          </p:cNvSpPr>
          <p:nvPr/>
        </p:nvSpPr>
        <p:spPr bwMode="auto">
          <a:xfrm>
            <a:off x="3226536" y="2355483"/>
            <a:ext cx="1190723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62680" name="Rectangle 184"/>
          <p:cNvSpPr>
            <a:spLocks noChangeArrowheads="1"/>
          </p:cNvSpPr>
          <p:nvPr/>
        </p:nvSpPr>
        <p:spPr bwMode="auto">
          <a:xfrm>
            <a:off x="7102475" y="-717453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時間</a:t>
            </a:r>
            <a:endParaRPr lang="ja-JP" altLang="en-US"/>
          </a:p>
        </p:txBody>
      </p:sp>
      <p:sp>
        <p:nvSpPr>
          <p:cNvPr id="362704" name="Rectangle 208"/>
          <p:cNvSpPr>
            <a:spLocks noChangeArrowheads="1"/>
          </p:cNvSpPr>
          <p:nvPr/>
        </p:nvSpPr>
        <p:spPr bwMode="auto">
          <a:xfrm>
            <a:off x="5316978" y="0"/>
            <a:ext cx="2279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を</a:t>
            </a:r>
            <a:r>
              <a:rPr lang="en-US" altLang="ja-JP" dirty="0">
                <a:latin typeface="Symbol" pitchFamily="18" charset="2"/>
              </a:rPr>
              <a:t>D</a:t>
            </a:r>
            <a:r>
              <a:rPr lang="en-US" altLang="ja-JP" i="1" dirty="0">
                <a:latin typeface="Bookman Old Style" pitchFamily="18" charset="0"/>
              </a:rPr>
              <a:t>t </a:t>
            </a:r>
            <a:r>
              <a:rPr lang="ja-JP" altLang="en-US" dirty="0">
                <a:latin typeface="Bookman Old Style" pitchFamily="18" charset="0"/>
              </a:rPr>
              <a:t>とする。　</a:t>
            </a:r>
          </a:p>
        </p:txBody>
      </p:sp>
      <p:sp>
        <p:nvSpPr>
          <p:cNvPr id="362724" name="Rectangle 228"/>
          <p:cNvSpPr>
            <a:spLocks noChangeArrowheads="1"/>
          </p:cNvSpPr>
          <p:nvPr/>
        </p:nvSpPr>
        <p:spPr bwMode="auto">
          <a:xfrm>
            <a:off x="3483736" y="2317384"/>
            <a:ext cx="1074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/>
              <a:t>[m/s]</a:t>
            </a:r>
            <a:endParaRPr lang="en-US" altLang="ja-JP" i="1" dirty="0"/>
          </a:p>
        </p:txBody>
      </p:sp>
      <p:sp>
        <p:nvSpPr>
          <p:cNvPr id="362743" name="Rectangle 247"/>
          <p:cNvSpPr>
            <a:spLocks noChangeArrowheads="1"/>
          </p:cNvSpPr>
          <p:nvPr/>
        </p:nvSpPr>
        <p:spPr bwMode="auto">
          <a:xfrm>
            <a:off x="6904038" y="-717453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Bookman Old Style" pitchFamily="18" charset="0"/>
              </a:rPr>
              <a:t>/</a:t>
            </a:r>
            <a:endParaRPr lang="en-US" altLang="ja-JP"/>
          </a:p>
        </p:txBody>
      </p:sp>
      <p:sp>
        <p:nvSpPr>
          <p:cNvPr id="362744" name="Rectangle 248"/>
          <p:cNvSpPr>
            <a:spLocks noChangeArrowheads="1"/>
          </p:cNvSpPr>
          <p:nvPr/>
        </p:nvSpPr>
        <p:spPr bwMode="auto">
          <a:xfrm>
            <a:off x="7818438" y="-717453"/>
            <a:ext cx="39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362745" name="Rectangle 249"/>
          <p:cNvSpPr>
            <a:spLocks noChangeArrowheads="1"/>
          </p:cNvSpPr>
          <p:nvPr/>
        </p:nvSpPr>
        <p:spPr bwMode="auto">
          <a:xfrm>
            <a:off x="2560320" y="-22225"/>
            <a:ext cx="949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dirty="0"/>
              <a:t>変位</a:t>
            </a:r>
            <a:endParaRPr lang="ja-JP" altLang="en-US" dirty="0">
              <a:latin typeface="Bookman Old Style" pitchFamily="18" charset="0"/>
            </a:endParaRPr>
          </a:p>
        </p:txBody>
      </p:sp>
      <p:sp>
        <p:nvSpPr>
          <p:cNvPr id="362746" name="Rectangle 250"/>
          <p:cNvSpPr>
            <a:spLocks noChangeArrowheads="1"/>
          </p:cNvSpPr>
          <p:nvPr/>
        </p:nvSpPr>
        <p:spPr bwMode="auto">
          <a:xfrm>
            <a:off x="4543865" y="-7938"/>
            <a:ext cx="94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時間</a:t>
            </a:r>
          </a:p>
        </p:txBody>
      </p:sp>
      <p:sp>
        <p:nvSpPr>
          <p:cNvPr id="362722" name="Rectangle 226"/>
          <p:cNvSpPr>
            <a:spLocks noChangeArrowheads="1"/>
          </p:cNvSpPr>
          <p:nvPr/>
        </p:nvSpPr>
        <p:spPr bwMode="auto">
          <a:xfrm>
            <a:off x="4989366" y="2396857"/>
            <a:ext cx="2905125" cy="519112"/>
          </a:xfrm>
          <a:prstGeom prst="rect">
            <a:avLst/>
          </a:prstGeom>
          <a:solidFill>
            <a:srgbClr val="FFF0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3399"/>
                </a:solidFill>
                <a:latin typeface="Bookman Old Style" pitchFamily="18" charset="0"/>
              </a:rPr>
              <a:t>速度の単位は </a:t>
            </a:r>
            <a:r>
              <a:rPr lang="ja-JP" altLang="en-US" dirty="0">
                <a:solidFill>
                  <a:srgbClr val="FF3399"/>
                </a:solidFill>
              </a:rPr>
              <a:t>　　</a:t>
            </a:r>
            <a:endParaRPr lang="ja-JP" altLang="en-US" baseline="30000" dirty="0">
              <a:solidFill>
                <a:srgbClr val="FF3399"/>
              </a:solidFill>
            </a:endParaRPr>
          </a:p>
        </p:txBody>
      </p:sp>
      <p:sp>
        <p:nvSpPr>
          <p:cNvPr id="362748" name="Rectangle 252"/>
          <p:cNvSpPr>
            <a:spLocks noChangeArrowheads="1"/>
          </p:cNvSpPr>
          <p:nvPr/>
        </p:nvSpPr>
        <p:spPr bwMode="auto">
          <a:xfrm>
            <a:off x="7237266" y="2350819"/>
            <a:ext cx="696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</a:rPr>
              <a:t>m/s</a:t>
            </a:r>
          </a:p>
        </p:txBody>
      </p:sp>
      <p:sp>
        <p:nvSpPr>
          <p:cNvPr id="362545" name="Rectangle 49"/>
          <p:cNvSpPr>
            <a:spLocks noChangeArrowheads="1"/>
          </p:cNvSpPr>
          <p:nvPr/>
        </p:nvSpPr>
        <p:spPr bwMode="auto">
          <a:xfrm>
            <a:off x="752475" y="2327129"/>
            <a:ext cx="766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 err="1">
                <a:latin typeface="Bookman Old Style" pitchFamily="18" charset="0"/>
              </a:rPr>
              <a:t>v</a:t>
            </a:r>
            <a:r>
              <a:rPr lang="en-US" altLang="ja-JP" baseline="-25000" dirty="0" err="1"/>
              <a:t>a</a:t>
            </a:r>
            <a:r>
              <a:rPr lang="en-US" altLang="ja-JP" i="1" dirty="0"/>
              <a:t> </a:t>
            </a:r>
            <a:r>
              <a:rPr lang="en-US" altLang="ja-JP" dirty="0">
                <a:latin typeface="Symbol" pitchFamily="18" charset="2"/>
              </a:rPr>
              <a:t>=</a:t>
            </a:r>
          </a:p>
        </p:txBody>
      </p:sp>
      <p:graphicFrame>
        <p:nvGraphicFramePr>
          <p:cNvPr id="362636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59159"/>
              </p:ext>
            </p:extLst>
          </p:nvPr>
        </p:nvGraphicFramePr>
        <p:xfrm>
          <a:off x="2208238" y="2383913"/>
          <a:ext cx="4873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2" name="数式" r:id="rId7" imgW="202936" imgH="177569" progId="Equation.3">
                  <p:embed/>
                </p:oleObj>
              </mc:Choice>
              <mc:Fallback>
                <p:oleObj name="数式" r:id="rId7" imgW="202936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38" y="2383913"/>
                        <a:ext cx="4873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638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889325"/>
              </p:ext>
            </p:extLst>
          </p:nvPr>
        </p:nvGraphicFramePr>
        <p:xfrm>
          <a:off x="1517650" y="2346325"/>
          <a:ext cx="6715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3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2346325"/>
                        <a:ext cx="6715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747" name="Rectangle 251"/>
          <p:cNvSpPr>
            <a:spLocks noChangeArrowheads="1"/>
          </p:cNvSpPr>
          <p:nvPr/>
        </p:nvSpPr>
        <p:spPr bwMode="auto">
          <a:xfrm>
            <a:off x="0" y="2314429"/>
            <a:ext cx="949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速度</a:t>
            </a:r>
            <a:endParaRPr lang="ja-JP" altLang="en-US" dirty="0"/>
          </a:p>
        </p:txBody>
      </p:sp>
      <p:sp>
        <p:nvSpPr>
          <p:cNvPr id="176" name="Rectangle 166"/>
          <p:cNvSpPr>
            <a:spLocks noChangeArrowheads="1"/>
          </p:cNvSpPr>
          <p:nvPr/>
        </p:nvSpPr>
        <p:spPr bwMode="auto">
          <a:xfrm>
            <a:off x="31905" y="2331924"/>
            <a:ext cx="2823837" cy="551954"/>
          </a:xfrm>
          <a:prstGeom prst="rect">
            <a:avLst/>
          </a:prstGeom>
          <a:noFill/>
          <a:ln w="28575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/>
          <a:p>
            <a:endParaRPr lang="ja-JP" altLang="en-US"/>
          </a:p>
        </p:txBody>
      </p:sp>
      <p:sp>
        <p:nvSpPr>
          <p:cNvPr id="126" name="Rectangle 276"/>
          <p:cNvSpPr>
            <a:spLocks noChangeArrowheads="1"/>
          </p:cNvSpPr>
          <p:nvPr/>
        </p:nvSpPr>
        <p:spPr bwMode="auto">
          <a:xfrm>
            <a:off x="6899275" y="4892382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aseline="30000"/>
              <a:t>2</a:t>
            </a:r>
          </a:p>
        </p:txBody>
      </p:sp>
      <p:sp>
        <p:nvSpPr>
          <p:cNvPr id="128" name="Rectangle 6"/>
          <p:cNvSpPr>
            <a:spLocks noChangeArrowheads="1"/>
          </p:cNvSpPr>
          <p:nvPr/>
        </p:nvSpPr>
        <p:spPr bwMode="auto">
          <a:xfrm>
            <a:off x="0" y="4206582"/>
            <a:ext cx="9144000" cy="6381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ja-JP" altLang="ja-JP"/>
          </a:p>
        </p:txBody>
      </p:sp>
      <p:grpSp>
        <p:nvGrpSpPr>
          <p:cNvPr id="129" name="Group 26"/>
          <p:cNvGrpSpPr>
            <a:grpSpLocks/>
          </p:cNvGrpSpPr>
          <p:nvPr/>
        </p:nvGrpSpPr>
        <p:grpSpPr bwMode="auto">
          <a:xfrm>
            <a:off x="1833563" y="2838157"/>
            <a:ext cx="990600" cy="879475"/>
            <a:chOff x="793" y="164"/>
            <a:chExt cx="624" cy="554"/>
          </a:xfrm>
        </p:grpSpPr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0s</a:t>
              </a:r>
              <a:endParaRPr lang="en-US" altLang="ja-JP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 dirty="0"/>
                <a:t>0m</a:t>
              </a:r>
              <a:endParaRPr lang="en-US" altLang="ja-JP" dirty="0"/>
            </a:p>
          </p:txBody>
        </p:sp>
      </p:grpSp>
      <p:grpSp>
        <p:nvGrpSpPr>
          <p:cNvPr id="132" name="Group 29"/>
          <p:cNvGrpSpPr>
            <a:grpSpLocks/>
          </p:cNvGrpSpPr>
          <p:nvPr/>
        </p:nvGrpSpPr>
        <p:grpSpPr bwMode="auto">
          <a:xfrm>
            <a:off x="2554288" y="2838157"/>
            <a:ext cx="990600" cy="879475"/>
            <a:chOff x="793" y="164"/>
            <a:chExt cx="624" cy="554"/>
          </a:xfrm>
        </p:grpSpPr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1s</a:t>
              </a:r>
              <a:endParaRPr lang="en-US" altLang="ja-JP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1m</a:t>
              </a:r>
              <a:endParaRPr lang="en-US" altLang="ja-JP"/>
            </a:p>
          </p:txBody>
        </p:sp>
      </p:grpSp>
      <p:grpSp>
        <p:nvGrpSpPr>
          <p:cNvPr id="135" name="Group 32"/>
          <p:cNvGrpSpPr>
            <a:grpSpLocks/>
          </p:cNvGrpSpPr>
          <p:nvPr/>
        </p:nvGrpSpPr>
        <p:grpSpPr bwMode="auto">
          <a:xfrm>
            <a:off x="3490913" y="2838157"/>
            <a:ext cx="990600" cy="879475"/>
            <a:chOff x="793" y="164"/>
            <a:chExt cx="624" cy="554"/>
          </a:xfrm>
        </p:grpSpPr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2s</a:t>
              </a:r>
              <a:endParaRPr lang="en-US" altLang="ja-JP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 dirty="0"/>
                <a:t>4m</a:t>
              </a:r>
              <a:endParaRPr lang="en-US" altLang="ja-JP" dirty="0"/>
            </a:p>
          </p:txBody>
        </p:sp>
      </p:grpSp>
      <p:grpSp>
        <p:nvGrpSpPr>
          <p:cNvPr id="143" name="Group 35"/>
          <p:cNvGrpSpPr>
            <a:grpSpLocks/>
          </p:cNvGrpSpPr>
          <p:nvPr/>
        </p:nvGrpSpPr>
        <p:grpSpPr bwMode="auto">
          <a:xfrm>
            <a:off x="5362575" y="2838157"/>
            <a:ext cx="990600" cy="879475"/>
            <a:chOff x="793" y="164"/>
            <a:chExt cx="624" cy="554"/>
          </a:xfrm>
        </p:grpSpPr>
        <p:sp>
          <p:nvSpPr>
            <p:cNvPr id="144" name="Rectangle 36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3s</a:t>
              </a:r>
              <a:endParaRPr lang="en-US" altLang="ja-JP"/>
            </a:p>
          </p:txBody>
        </p:sp>
        <p:sp>
          <p:nvSpPr>
            <p:cNvPr id="145" name="Rectangle 37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9m</a:t>
              </a:r>
              <a:endParaRPr lang="en-US" altLang="ja-JP"/>
            </a:p>
          </p:txBody>
        </p:sp>
      </p:grpSp>
      <p:grpSp>
        <p:nvGrpSpPr>
          <p:cNvPr id="146" name="Group 38"/>
          <p:cNvGrpSpPr>
            <a:grpSpLocks/>
          </p:cNvGrpSpPr>
          <p:nvPr/>
        </p:nvGrpSpPr>
        <p:grpSpPr bwMode="auto">
          <a:xfrm>
            <a:off x="7667625" y="2838157"/>
            <a:ext cx="990600" cy="879475"/>
            <a:chOff x="793" y="164"/>
            <a:chExt cx="624" cy="554"/>
          </a:xfrm>
        </p:grpSpPr>
        <p:sp>
          <p:nvSpPr>
            <p:cNvPr id="147" name="Rectangle 39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4s</a:t>
              </a:r>
              <a:endParaRPr lang="en-US" altLang="ja-JP"/>
            </a:p>
          </p:txBody>
        </p:sp>
        <p:sp>
          <p:nvSpPr>
            <p:cNvPr id="148" name="Rectangle 40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16m</a:t>
              </a:r>
              <a:endParaRPr lang="en-US" altLang="ja-JP"/>
            </a:p>
          </p:txBody>
        </p:sp>
      </p:grpSp>
      <p:sp>
        <p:nvSpPr>
          <p:cNvPr id="149" name="Rectangle 43"/>
          <p:cNvSpPr>
            <a:spLocks noChangeArrowheads="1"/>
          </p:cNvSpPr>
          <p:nvPr/>
        </p:nvSpPr>
        <p:spPr bwMode="auto">
          <a:xfrm>
            <a:off x="0" y="3054057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例</a:t>
            </a:r>
            <a:r>
              <a:rPr lang="en-US" altLang="ja-JP"/>
              <a:t>b</a:t>
            </a:r>
          </a:p>
        </p:txBody>
      </p:sp>
      <p:pic>
        <p:nvPicPr>
          <p:cNvPr id="150" name="Picture 69" descr="car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01757"/>
            <a:ext cx="1343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70" descr="car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01757"/>
            <a:ext cx="1343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71" descr="car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01757"/>
            <a:ext cx="1343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72" descr="car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01757"/>
            <a:ext cx="1343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Line 77"/>
          <p:cNvSpPr>
            <a:spLocks noChangeShapeType="1"/>
          </p:cNvSpPr>
          <p:nvPr/>
        </p:nvSpPr>
        <p:spPr bwMode="auto">
          <a:xfrm flipV="1">
            <a:off x="1835150" y="3701757"/>
            <a:ext cx="1588" cy="5762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55" name="Line 78"/>
          <p:cNvSpPr>
            <a:spLocks noChangeShapeType="1"/>
          </p:cNvSpPr>
          <p:nvPr/>
        </p:nvSpPr>
        <p:spPr bwMode="auto">
          <a:xfrm>
            <a:off x="1547813" y="4206582"/>
            <a:ext cx="7416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56" name="Rectangle 79"/>
          <p:cNvSpPr>
            <a:spLocks noChangeArrowheads="1"/>
          </p:cNvSpPr>
          <p:nvPr/>
        </p:nvSpPr>
        <p:spPr bwMode="auto">
          <a:xfrm>
            <a:off x="8618538" y="4062120"/>
            <a:ext cx="52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latin typeface="Bookman Old Style" pitchFamily="18" charset="0"/>
              </a:rPr>
              <a:t>x</a:t>
            </a:r>
            <a:r>
              <a:rPr lang="en-US" altLang="ja-JP" baseline="-25000">
                <a:latin typeface="Bookman Old Style" pitchFamily="18" charset="0"/>
              </a:rPr>
              <a:t>b</a:t>
            </a:r>
          </a:p>
        </p:txBody>
      </p:sp>
      <p:pic>
        <p:nvPicPr>
          <p:cNvPr id="157" name="Picture 80" descr="car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700170"/>
            <a:ext cx="134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Rectangle 209"/>
          <p:cNvSpPr>
            <a:spLocks noChangeArrowheads="1"/>
          </p:cNvSpPr>
          <p:nvPr/>
        </p:nvSpPr>
        <p:spPr bwMode="auto">
          <a:xfrm>
            <a:off x="1524000" y="4292307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 dirty="0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159" name="Rectangle 210"/>
          <p:cNvSpPr>
            <a:spLocks noChangeArrowheads="1"/>
          </p:cNvSpPr>
          <p:nvPr/>
        </p:nvSpPr>
        <p:spPr bwMode="auto">
          <a:xfrm>
            <a:off x="3413125" y="4276432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160" name="Rectangle 211"/>
          <p:cNvSpPr>
            <a:spLocks noChangeArrowheads="1"/>
          </p:cNvSpPr>
          <p:nvPr/>
        </p:nvSpPr>
        <p:spPr bwMode="auto">
          <a:xfrm>
            <a:off x="2470150" y="4273257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161" name="Rectangle 212"/>
          <p:cNvSpPr>
            <a:spLocks noChangeArrowheads="1"/>
          </p:cNvSpPr>
          <p:nvPr/>
        </p:nvSpPr>
        <p:spPr bwMode="auto">
          <a:xfrm>
            <a:off x="5264150" y="4287545"/>
            <a:ext cx="1008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 dirty="0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162" name="Rectangle 213"/>
          <p:cNvSpPr>
            <a:spLocks noChangeArrowheads="1"/>
          </p:cNvSpPr>
          <p:nvPr/>
        </p:nvSpPr>
        <p:spPr bwMode="auto">
          <a:xfrm>
            <a:off x="7697788" y="4273257"/>
            <a:ext cx="100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ja-JP">
                <a:solidFill>
                  <a:srgbClr val="FF33CC"/>
                </a:solidFill>
              </a:rPr>
              <a:t>?</a:t>
            </a:r>
          </a:p>
        </p:txBody>
      </p:sp>
      <p:sp>
        <p:nvSpPr>
          <p:cNvPr id="163" name="Rectangle 217"/>
          <p:cNvSpPr>
            <a:spLocks noChangeArrowheads="1"/>
          </p:cNvSpPr>
          <p:nvPr/>
        </p:nvSpPr>
        <p:spPr bwMode="auto">
          <a:xfrm>
            <a:off x="0" y="4854282"/>
            <a:ext cx="8388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座標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b</a:t>
            </a:r>
            <a:r>
              <a:rPr lang="en-US" altLang="ja-JP" dirty="0"/>
              <a:t>[m]</a:t>
            </a:r>
            <a:r>
              <a:rPr lang="ja-JP" altLang="en-US" dirty="0">
                <a:latin typeface="Bookman Old Style" pitchFamily="18" charset="0"/>
              </a:rPr>
              <a:t>を時間</a:t>
            </a:r>
            <a:r>
              <a:rPr lang="en-US" altLang="ja-JP" i="1" dirty="0">
                <a:latin typeface="Bookman Old Style" pitchFamily="18" charset="0"/>
              </a:rPr>
              <a:t>t</a:t>
            </a:r>
            <a:r>
              <a:rPr lang="en-US" altLang="ja-JP" dirty="0"/>
              <a:t>[s]</a:t>
            </a:r>
            <a:r>
              <a:rPr lang="ja-JP" altLang="en-US" dirty="0">
                <a:latin typeface="Bookman Old Style" pitchFamily="18" charset="0"/>
              </a:rPr>
              <a:t>の関数として表す              </a:t>
            </a:r>
            <a:r>
              <a:rPr lang="en-US" altLang="ja-JP" dirty="0"/>
              <a:t>[m]</a:t>
            </a:r>
            <a:r>
              <a:rPr lang="ja-JP" altLang="en-US" dirty="0">
                <a:latin typeface="Bookman Old Style" pitchFamily="18" charset="0"/>
              </a:rPr>
              <a:t>　</a:t>
            </a:r>
          </a:p>
        </p:txBody>
      </p:sp>
      <p:sp>
        <p:nvSpPr>
          <p:cNvPr id="164" name="Rectangle 218"/>
          <p:cNvSpPr>
            <a:spLocks noChangeArrowheads="1"/>
          </p:cNvSpPr>
          <p:nvPr/>
        </p:nvSpPr>
        <p:spPr bwMode="auto">
          <a:xfrm>
            <a:off x="6516688" y="4854282"/>
            <a:ext cx="863600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65" name="Rectangle 224"/>
          <p:cNvSpPr>
            <a:spLocks noChangeArrowheads="1"/>
          </p:cNvSpPr>
          <p:nvPr/>
        </p:nvSpPr>
        <p:spPr bwMode="auto">
          <a:xfrm>
            <a:off x="6692900" y="4828882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t</a:t>
            </a:r>
          </a:p>
        </p:txBody>
      </p:sp>
      <p:sp>
        <p:nvSpPr>
          <p:cNvPr id="166" name="Rectangle 225"/>
          <p:cNvSpPr>
            <a:spLocks noChangeArrowheads="1"/>
          </p:cNvSpPr>
          <p:nvPr/>
        </p:nvSpPr>
        <p:spPr bwMode="auto">
          <a:xfrm>
            <a:off x="5808663" y="4847932"/>
            <a:ext cx="69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b</a:t>
            </a:r>
            <a:r>
              <a:rPr lang="en-US" altLang="ja-JP" dirty="0">
                <a:latin typeface="Symbol" pitchFamily="18" charset="2"/>
              </a:rPr>
              <a:t>=</a:t>
            </a:r>
          </a:p>
        </p:txBody>
      </p:sp>
      <p:sp>
        <p:nvSpPr>
          <p:cNvPr id="167" name="Rectangle 243"/>
          <p:cNvSpPr>
            <a:spLocks noChangeArrowheads="1"/>
          </p:cNvSpPr>
          <p:nvPr/>
        </p:nvSpPr>
        <p:spPr bwMode="auto">
          <a:xfrm>
            <a:off x="0" y="3819232"/>
            <a:ext cx="16802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速度</a:t>
            </a:r>
          </a:p>
          <a:p>
            <a:pPr>
              <a:spcBef>
                <a:spcPct val="0"/>
              </a:spcBef>
            </a:pPr>
            <a:r>
              <a:rPr lang="ja-JP" altLang="en-US" i="1" dirty="0">
                <a:latin typeface="Bookman Old Style" pitchFamily="18" charset="0"/>
              </a:rPr>
              <a:t> </a:t>
            </a:r>
            <a:r>
              <a:rPr lang="en-US" altLang="ja-JP" i="1" dirty="0" err="1">
                <a:latin typeface="Bookman Old Style" pitchFamily="18" charset="0"/>
              </a:rPr>
              <a:t>v</a:t>
            </a:r>
            <a:r>
              <a:rPr lang="en-US" altLang="ja-JP" baseline="-25000" dirty="0" err="1">
                <a:latin typeface="Bookman Old Style" pitchFamily="18" charset="0"/>
              </a:rPr>
              <a:t>b</a:t>
            </a:r>
            <a:r>
              <a:rPr lang="en-US" altLang="ja-JP" dirty="0"/>
              <a:t>[m/s] </a:t>
            </a:r>
            <a:r>
              <a:rPr lang="en-US" altLang="ja-JP" dirty="0">
                <a:latin typeface="Symbol" pitchFamily="18" charset="2"/>
              </a:rPr>
              <a:t>=</a:t>
            </a:r>
          </a:p>
        </p:txBody>
      </p:sp>
      <p:sp>
        <p:nvSpPr>
          <p:cNvPr id="168" name="Rectangle 258"/>
          <p:cNvSpPr>
            <a:spLocks noChangeArrowheads="1"/>
          </p:cNvSpPr>
          <p:nvPr/>
        </p:nvSpPr>
        <p:spPr bwMode="auto">
          <a:xfrm>
            <a:off x="1563688" y="4322470"/>
            <a:ext cx="936625" cy="4762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69" name="Rectangle 259"/>
          <p:cNvSpPr>
            <a:spLocks noChangeArrowheads="1"/>
          </p:cNvSpPr>
          <p:nvPr/>
        </p:nvSpPr>
        <p:spPr bwMode="auto">
          <a:xfrm>
            <a:off x="2517775" y="4322470"/>
            <a:ext cx="936625" cy="4762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0" name="Rectangle 260"/>
          <p:cNvSpPr>
            <a:spLocks noChangeArrowheads="1"/>
          </p:cNvSpPr>
          <p:nvPr/>
        </p:nvSpPr>
        <p:spPr bwMode="auto">
          <a:xfrm>
            <a:off x="3465513" y="4322470"/>
            <a:ext cx="936625" cy="4762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1" name="Rectangle 261"/>
          <p:cNvSpPr>
            <a:spLocks noChangeArrowheads="1"/>
          </p:cNvSpPr>
          <p:nvPr/>
        </p:nvSpPr>
        <p:spPr bwMode="auto">
          <a:xfrm>
            <a:off x="5297488" y="4322470"/>
            <a:ext cx="936625" cy="4762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2" name="Rectangle 262"/>
          <p:cNvSpPr>
            <a:spLocks noChangeArrowheads="1"/>
          </p:cNvSpPr>
          <p:nvPr/>
        </p:nvSpPr>
        <p:spPr bwMode="auto">
          <a:xfrm>
            <a:off x="7750175" y="4322470"/>
            <a:ext cx="936625" cy="4762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7" name="Rectangle 41"/>
          <p:cNvSpPr>
            <a:spLocks noChangeArrowheads="1"/>
          </p:cNvSpPr>
          <p:nvPr/>
        </p:nvSpPr>
        <p:spPr bwMode="auto">
          <a:xfrm>
            <a:off x="683011" y="2882181"/>
            <a:ext cx="135096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>
                <a:latin typeface="Bookman Old Style" pitchFamily="18" charset="0"/>
              </a:rPr>
              <a:t>t </a:t>
            </a:r>
            <a:r>
              <a:rPr lang="en-US" altLang="ja-JP" dirty="0"/>
              <a:t>[s]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b</a:t>
            </a:r>
            <a:r>
              <a:rPr lang="en-US" altLang="ja-JP" dirty="0"/>
              <a:t>[m]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78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2999"/>
              </p:ext>
            </p:extLst>
          </p:nvPr>
        </p:nvGraphicFramePr>
        <p:xfrm>
          <a:off x="4143832" y="5437017"/>
          <a:ext cx="669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4" name="Equation" r:id="rId11" imgW="279360" imgH="317160" progId="Equation.DSMT4">
                  <p:embed/>
                </p:oleObj>
              </mc:Choice>
              <mc:Fallback>
                <p:oleObj name="Equation" r:id="rId11" imgW="279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32" y="5437017"/>
                        <a:ext cx="669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Rectangle 125"/>
          <p:cNvSpPr>
            <a:spLocks noChangeArrowheads="1"/>
          </p:cNvSpPr>
          <p:nvPr/>
        </p:nvSpPr>
        <p:spPr bwMode="auto">
          <a:xfrm>
            <a:off x="4886434" y="5329067"/>
            <a:ext cx="71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Symbol" pitchFamily="18" charset="2"/>
              </a:rPr>
              <a:t>D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b</a:t>
            </a:r>
            <a:endParaRPr lang="en-US" altLang="ja-JP" dirty="0">
              <a:latin typeface="Symbol" pitchFamily="18" charset="2"/>
            </a:endParaRPr>
          </a:p>
        </p:txBody>
      </p:sp>
      <p:sp>
        <p:nvSpPr>
          <p:cNvPr id="182" name="Rectangle 126"/>
          <p:cNvSpPr>
            <a:spLocks noChangeArrowheads="1"/>
          </p:cNvSpPr>
          <p:nvPr/>
        </p:nvSpPr>
        <p:spPr bwMode="auto">
          <a:xfrm>
            <a:off x="4980270" y="5805839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Symbol" pitchFamily="18" charset="2"/>
              </a:rPr>
              <a:t>D</a:t>
            </a:r>
            <a:r>
              <a:rPr lang="en-US" altLang="ja-JP" i="1" dirty="0" err="1">
                <a:latin typeface="Bookman Old Style" pitchFamily="18" charset="0"/>
              </a:rPr>
              <a:t>t</a:t>
            </a:r>
            <a:endParaRPr lang="en-US" altLang="ja-JP" dirty="0">
              <a:latin typeface="Symbol" pitchFamily="18" charset="2"/>
            </a:endParaRPr>
          </a:p>
        </p:txBody>
      </p:sp>
      <p:sp>
        <p:nvSpPr>
          <p:cNvPr id="183" name="Line 127"/>
          <p:cNvSpPr>
            <a:spLocks noChangeShapeType="1"/>
          </p:cNvSpPr>
          <p:nvPr/>
        </p:nvSpPr>
        <p:spPr bwMode="auto">
          <a:xfrm>
            <a:off x="4924361" y="5854530"/>
            <a:ext cx="623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184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441209"/>
              </p:ext>
            </p:extLst>
          </p:nvPr>
        </p:nvGraphicFramePr>
        <p:xfrm>
          <a:off x="3337403" y="5586242"/>
          <a:ext cx="762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5" name="数式" r:id="rId13" imgW="317362" imgH="228501" progId="Equation.3">
                  <p:embed/>
                </p:oleObj>
              </mc:Choice>
              <mc:Fallback>
                <p:oleObj name="数式" r:id="rId1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403" y="5586242"/>
                        <a:ext cx="7620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" name="Rectangle 152"/>
          <p:cNvSpPr>
            <a:spLocks noChangeArrowheads="1"/>
          </p:cNvSpPr>
          <p:nvPr/>
        </p:nvSpPr>
        <p:spPr bwMode="auto">
          <a:xfrm>
            <a:off x="0" y="5567192"/>
            <a:ext cx="1322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一般に　</a:t>
            </a:r>
          </a:p>
        </p:txBody>
      </p:sp>
      <p:sp>
        <p:nvSpPr>
          <p:cNvPr id="186" name="Rectangle 153"/>
          <p:cNvSpPr>
            <a:spLocks noChangeArrowheads="1"/>
          </p:cNvSpPr>
          <p:nvPr/>
        </p:nvSpPr>
        <p:spPr bwMode="auto">
          <a:xfrm>
            <a:off x="1057623" y="5576195"/>
            <a:ext cx="2324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FF"/>
                </a:solidFill>
              </a:rPr>
              <a:t>瞬間</a:t>
            </a:r>
            <a:r>
              <a:rPr lang="ja-JP" altLang="en-US" dirty="0"/>
              <a:t>の速度は</a:t>
            </a:r>
          </a:p>
        </p:txBody>
      </p:sp>
      <p:graphicFrame>
        <p:nvGraphicFramePr>
          <p:cNvPr id="187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107887"/>
              </p:ext>
            </p:extLst>
          </p:nvPr>
        </p:nvGraphicFramePr>
        <p:xfrm>
          <a:off x="5836849" y="5354638"/>
          <a:ext cx="7588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6" name="数式" r:id="rId15" imgW="317160" imgH="393480" progId="Equation.3">
                  <p:embed/>
                </p:oleObj>
              </mc:Choice>
              <mc:Fallback>
                <p:oleObj name="数式" r:id="rId15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849" y="5354638"/>
                        <a:ext cx="7588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" name="Rectangle 138"/>
          <p:cNvSpPr>
            <a:spLocks noChangeArrowheads="1"/>
          </p:cNvSpPr>
          <p:nvPr/>
        </p:nvSpPr>
        <p:spPr bwMode="auto">
          <a:xfrm>
            <a:off x="3352409" y="5421362"/>
            <a:ext cx="3286386" cy="839787"/>
          </a:xfrm>
          <a:prstGeom prst="rect">
            <a:avLst/>
          </a:prstGeom>
          <a:noFill/>
          <a:ln w="1905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89" name="Rectangle 152"/>
          <p:cNvSpPr>
            <a:spLocks noChangeArrowheads="1"/>
          </p:cNvSpPr>
          <p:nvPr/>
        </p:nvSpPr>
        <p:spPr bwMode="auto">
          <a:xfrm>
            <a:off x="0" y="6306228"/>
            <a:ext cx="1728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ここでは　</a:t>
            </a:r>
          </a:p>
        </p:txBody>
      </p:sp>
      <p:sp>
        <p:nvSpPr>
          <p:cNvPr id="190" name="Rectangle 225"/>
          <p:cNvSpPr>
            <a:spLocks noChangeArrowheads="1"/>
          </p:cNvSpPr>
          <p:nvPr/>
        </p:nvSpPr>
        <p:spPr bwMode="auto">
          <a:xfrm>
            <a:off x="1279771" y="6334780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x</a:t>
            </a:r>
            <a:r>
              <a:rPr lang="en-US" altLang="ja-JP" i="1" baseline="30000" dirty="0">
                <a:latin typeface="Bookman Old Style" pitchFamily="18" charset="0"/>
              </a:rPr>
              <a:t> </a:t>
            </a:r>
            <a:r>
              <a:rPr lang="en-US" altLang="ja-JP" baseline="-25000" dirty="0"/>
              <a:t>b </a:t>
            </a:r>
            <a:r>
              <a:rPr lang="en-US" altLang="ja-JP" dirty="0">
                <a:latin typeface="Symbol" pitchFamily="18" charset="2"/>
              </a:rPr>
              <a:t>= </a:t>
            </a:r>
            <a:r>
              <a:rPr lang="en-US" altLang="ja-JP" i="1" dirty="0">
                <a:latin typeface="Bookman Old Style" pitchFamily="18" charset="0"/>
              </a:rPr>
              <a:t>t</a:t>
            </a:r>
            <a:r>
              <a:rPr lang="en-US" altLang="ja-JP" i="1" baseline="30000" dirty="0">
                <a:latin typeface="Bookman Old Style" pitchFamily="18" charset="0"/>
              </a:rPr>
              <a:t> </a:t>
            </a:r>
            <a:r>
              <a:rPr kumimoji="0" lang="en-US" altLang="ja-JP" baseline="30000" dirty="0"/>
              <a:t>2</a:t>
            </a:r>
            <a:endParaRPr lang="en-US" altLang="ja-JP" baseline="30000" dirty="0">
              <a:latin typeface="Symbol" pitchFamily="18" charset="2"/>
            </a:endParaRPr>
          </a:p>
        </p:txBody>
      </p:sp>
      <p:sp>
        <p:nvSpPr>
          <p:cNvPr id="191" name="Rectangle 152"/>
          <p:cNvSpPr>
            <a:spLocks noChangeArrowheads="1"/>
          </p:cNvSpPr>
          <p:nvPr/>
        </p:nvSpPr>
        <p:spPr bwMode="auto">
          <a:xfrm>
            <a:off x="2417523" y="6306228"/>
            <a:ext cx="1277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 err="1">
                <a:latin typeface="Bookman Old Style" pitchFamily="18" charset="0"/>
              </a:rPr>
              <a:t>なの</a:t>
            </a:r>
            <a:r>
              <a:rPr lang="ja-JP" altLang="en-US" dirty="0">
                <a:latin typeface="Bookman Old Style" pitchFamily="18" charset="0"/>
              </a:rPr>
              <a:t>で　</a:t>
            </a:r>
          </a:p>
        </p:txBody>
      </p:sp>
      <p:sp>
        <p:nvSpPr>
          <p:cNvPr id="192" name="Rectangle 225"/>
          <p:cNvSpPr>
            <a:spLocks noChangeArrowheads="1"/>
          </p:cNvSpPr>
          <p:nvPr/>
        </p:nvSpPr>
        <p:spPr bwMode="auto">
          <a:xfrm>
            <a:off x="3446775" y="6322254"/>
            <a:ext cx="1463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v</a:t>
            </a:r>
            <a:r>
              <a:rPr lang="en-US" altLang="ja-JP" i="1" baseline="-25000" dirty="0">
                <a:latin typeface="Bookman Old Style" pitchFamily="18" charset="0"/>
              </a:rPr>
              <a:t> </a:t>
            </a:r>
            <a:r>
              <a:rPr lang="en-US" altLang="ja-JP" baseline="-25000" dirty="0"/>
              <a:t>b </a:t>
            </a:r>
            <a:r>
              <a:rPr lang="en-US" altLang="ja-JP" dirty="0">
                <a:latin typeface="Symbol" pitchFamily="18" charset="2"/>
              </a:rPr>
              <a:t>= </a:t>
            </a:r>
            <a:endParaRPr lang="en-US" altLang="ja-JP" baseline="30000" dirty="0">
              <a:latin typeface="Symbol" pitchFamily="18" charset="2"/>
            </a:endParaRPr>
          </a:p>
        </p:txBody>
      </p:sp>
      <p:sp>
        <p:nvSpPr>
          <p:cNvPr id="193" name="正方形/長方形 192"/>
          <p:cNvSpPr/>
          <p:nvPr/>
        </p:nvSpPr>
        <p:spPr>
          <a:xfrm>
            <a:off x="4591399" y="6283309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altLang="ja-JP" dirty="0"/>
              <a:t>[m</a:t>
            </a:r>
            <a:r>
              <a:rPr lang="en-US" altLang="ja-JP" dirty="0"/>
              <a:t>/s]</a:t>
            </a:r>
          </a:p>
        </p:txBody>
      </p:sp>
      <p:sp>
        <p:nvSpPr>
          <p:cNvPr id="194" name="正方形/長方形 193"/>
          <p:cNvSpPr/>
          <p:nvPr/>
        </p:nvSpPr>
        <p:spPr>
          <a:xfrm>
            <a:off x="4143378" y="6333587"/>
            <a:ext cx="486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altLang="ja-JP" dirty="0">
                <a:solidFill>
                  <a:srgbClr val="000000"/>
                </a:solidFill>
              </a:rPr>
              <a:t>2</a:t>
            </a:r>
            <a:r>
              <a:rPr lang="en-US" altLang="ja-JP" i="1" dirty="0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 baseline="30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95" name="AutoShape 210"/>
          <p:cNvSpPr>
            <a:spLocks noChangeArrowheads="1"/>
          </p:cNvSpPr>
          <p:nvPr/>
        </p:nvSpPr>
        <p:spPr bwMode="auto">
          <a:xfrm>
            <a:off x="6818602" y="5409126"/>
            <a:ext cx="2170850" cy="1358721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速度は座標</a:t>
            </a:r>
            <a:endParaRPr lang="en-US" altLang="ja-JP" dirty="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の時間に</a:t>
            </a:r>
            <a:endParaRPr lang="en-US" altLang="ja-JP" dirty="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よる微分</a:t>
            </a:r>
          </a:p>
        </p:txBody>
      </p:sp>
      <p:sp>
        <p:nvSpPr>
          <p:cNvPr id="197" name="Rectangle 145"/>
          <p:cNvSpPr>
            <a:spLocks noChangeArrowheads="1"/>
          </p:cNvSpPr>
          <p:nvPr/>
        </p:nvSpPr>
        <p:spPr bwMode="auto">
          <a:xfrm>
            <a:off x="6818485" y="188688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t</a:t>
            </a:r>
          </a:p>
        </p:txBody>
      </p:sp>
      <p:sp>
        <p:nvSpPr>
          <p:cNvPr id="198" name="Rectangle 149"/>
          <p:cNvSpPr>
            <a:spLocks noChangeArrowheads="1"/>
          </p:cNvSpPr>
          <p:nvPr/>
        </p:nvSpPr>
        <p:spPr bwMode="auto">
          <a:xfrm>
            <a:off x="6641220" y="188688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/>
              <a:t>4</a:t>
            </a:r>
            <a:endParaRPr lang="en-US" altLang="ja-JP" i="1" dirty="0"/>
          </a:p>
        </p:txBody>
      </p:sp>
      <p:sp>
        <p:nvSpPr>
          <p:cNvPr id="200" name="Rectangle 148"/>
          <p:cNvSpPr>
            <a:spLocks noChangeArrowheads="1"/>
          </p:cNvSpPr>
          <p:nvPr/>
        </p:nvSpPr>
        <p:spPr bwMode="auto">
          <a:xfrm>
            <a:off x="4169071" y="6325039"/>
            <a:ext cx="1415803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01" name="Rectangle 148"/>
          <p:cNvSpPr>
            <a:spLocks noChangeArrowheads="1"/>
          </p:cNvSpPr>
          <p:nvPr/>
        </p:nvSpPr>
        <p:spPr bwMode="auto">
          <a:xfrm>
            <a:off x="4112800" y="5438774"/>
            <a:ext cx="1443938" cy="7791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02" name="Rectangle 148"/>
          <p:cNvSpPr>
            <a:spLocks noChangeArrowheads="1"/>
          </p:cNvSpPr>
          <p:nvPr/>
        </p:nvSpPr>
        <p:spPr bwMode="auto">
          <a:xfrm>
            <a:off x="5843127" y="5452842"/>
            <a:ext cx="754621" cy="7791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03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95406"/>
              </p:ext>
            </p:extLst>
          </p:nvPr>
        </p:nvGraphicFramePr>
        <p:xfrm>
          <a:off x="5529629" y="5735369"/>
          <a:ext cx="30321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7" name="数式" r:id="rId17" imgW="126720" imgH="101520" progId="Equation.3">
                  <p:embed/>
                </p:oleObj>
              </mc:Choice>
              <mc:Fallback>
                <p:oleObj name="数式" r:id="rId17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629" y="5735369"/>
                        <a:ext cx="303213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" name="Rectangle 28"/>
          <p:cNvSpPr>
            <a:spLocks noChangeArrowheads="1"/>
          </p:cNvSpPr>
          <p:nvPr/>
        </p:nvSpPr>
        <p:spPr bwMode="auto">
          <a:xfrm>
            <a:off x="1544515" y="428474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en-US" altLang="ja-JP" dirty="0"/>
              <a:t>0m/s</a:t>
            </a:r>
            <a:endParaRPr lang="en-US" altLang="ja-JP" dirty="0"/>
          </a:p>
        </p:txBody>
      </p:sp>
      <p:sp>
        <p:nvSpPr>
          <p:cNvPr id="206" name="Rectangle 28"/>
          <p:cNvSpPr>
            <a:spLocks noChangeArrowheads="1"/>
          </p:cNvSpPr>
          <p:nvPr/>
        </p:nvSpPr>
        <p:spPr bwMode="auto">
          <a:xfrm>
            <a:off x="2487052" y="4270677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en-US" altLang="ja-JP" dirty="0"/>
              <a:t>2m/s</a:t>
            </a:r>
            <a:endParaRPr lang="en-US" altLang="ja-JP" dirty="0"/>
          </a:p>
        </p:txBody>
      </p:sp>
      <p:sp>
        <p:nvSpPr>
          <p:cNvPr id="207" name="Rectangle 28"/>
          <p:cNvSpPr>
            <a:spLocks noChangeArrowheads="1"/>
          </p:cNvSpPr>
          <p:nvPr/>
        </p:nvSpPr>
        <p:spPr bwMode="auto">
          <a:xfrm>
            <a:off x="3499926" y="4270677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en-US" altLang="ja-JP" dirty="0"/>
              <a:t>4m/s</a:t>
            </a:r>
            <a:endParaRPr lang="en-US" altLang="ja-JP" dirty="0"/>
          </a:p>
        </p:txBody>
      </p:sp>
      <p:sp>
        <p:nvSpPr>
          <p:cNvPr id="208" name="Rectangle 28"/>
          <p:cNvSpPr>
            <a:spLocks noChangeArrowheads="1"/>
          </p:cNvSpPr>
          <p:nvPr/>
        </p:nvSpPr>
        <p:spPr bwMode="auto">
          <a:xfrm>
            <a:off x="5314657" y="4298813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en-US" altLang="ja-JP" dirty="0"/>
              <a:t>6m/s</a:t>
            </a:r>
            <a:endParaRPr lang="en-US" altLang="ja-JP" dirty="0"/>
          </a:p>
        </p:txBody>
      </p:sp>
      <p:sp>
        <p:nvSpPr>
          <p:cNvPr id="209" name="Rectangle 28"/>
          <p:cNvSpPr>
            <a:spLocks noChangeArrowheads="1"/>
          </p:cNvSpPr>
          <p:nvPr/>
        </p:nvSpPr>
        <p:spPr bwMode="auto">
          <a:xfrm>
            <a:off x="7748368" y="4298813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en-US" altLang="ja-JP" dirty="0"/>
              <a:t>8m/s</a:t>
            </a:r>
            <a:endParaRPr lang="en-US" altLang="ja-JP" dirty="0"/>
          </a:p>
        </p:txBody>
      </p:sp>
      <p:sp>
        <p:nvSpPr>
          <p:cNvPr id="138" name="AutoShape 3">
            <a:extLst>
              <a:ext uri="{FF2B5EF4-FFF2-40B4-BE49-F238E27FC236}">
                <a16:creationId xmlns:a16="http://schemas.microsoft.com/office/drawing/2014/main" id="{CC1C07BD-2AB2-41F5-8AD3-576851CF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04" y="12336"/>
            <a:ext cx="4745146" cy="4714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40" name="Line 5">
            <a:extLst>
              <a:ext uri="{FF2B5EF4-FFF2-40B4-BE49-F238E27FC236}">
                <a16:creationId xmlns:a16="http://schemas.microsoft.com/office/drawing/2014/main" id="{086DDA85-1B7C-4430-976F-77A22B22DA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9275" y="440086"/>
            <a:ext cx="2134260" cy="1974022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41" name="AutoShape 10">
            <a:extLst>
              <a:ext uri="{FF2B5EF4-FFF2-40B4-BE49-F238E27FC236}">
                <a16:creationId xmlns:a16="http://schemas.microsoft.com/office/drawing/2014/main" id="{6C95D154-951B-4606-A82E-120AAA02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9" y="2341196"/>
            <a:ext cx="1204442" cy="4714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42" name="Line 13">
            <a:extLst>
              <a:ext uri="{FF2B5EF4-FFF2-40B4-BE49-F238E27FC236}">
                <a16:creationId xmlns:a16="http://schemas.microsoft.com/office/drawing/2014/main" id="{A3D6CFC7-C7F6-40A5-BE33-74268C6F5A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0577" y="440086"/>
            <a:ext cx="1674055" cy="187326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DBDBD29D-E806-496F-9608-CAED1C195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40086"/>
            <a:ext cx="3186704" cy="1994847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graphicFrame>
        <p:nvGraphicFramePr>
          <p:cNvPr id="137" name="Object 142">
            <a:extLst>
              <a:ext uri="{FF2B5EF4-FFF2-40B4-BE49-F238E27FC236}">
                <a16:creationId xmlns:a16="http://schemas.microsoft.com/office/drawing/2014/main" id="{4BC45996-AA46-4C91-9D71-EE134F6B0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801214"/>
              </p:ext>
            </p:extLst>
          </p:nvPr>
        </p:nvGraphicFramePr>
        <p:xfrm>
          <a:off x="2105025" y="2379663"/>
          <a:ext cx="244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8" name="Equation" r:id="rId19" imgW="101520" imgH="177480" progId="Equation.DSMT4">
                  <p:embed/>
                </p:oleObj>
              </mc:Choice>
              <mc:Fallback>
                <p:oleObj name="Equation" r:id="rId19" imgW="101520" imgH="177480" progId="Equation.DSMT4">
                  <p:embed/>
                  <p:pic>
                    <p:nvPicPr>
                      <p:cNvPr id="362638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2379663"/>
                        <a:ext cx="244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Rectangle 46">
            <a:extLst>
              <a:ext uri="{FF2B5EF4-FFF2-40B4-BE49-F238E27FC236}">
                <a16:creationId xmlns:a16="http://schemas.microsoft.com/office/drawing/2014/main" id="{DCBDD55D-C226-4E41-9D02-61E19D36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054" y="1168524"/>
            <a:ext cx="1408909" cy="35472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b">
            <a:noAutofit/>
          </a:bodyPr>
          <a:lstStyle/>
          <a:p>
            <a:r>
              <a:rPr lang="en-US" altLang="ja-JP" dirty="0" err="1">
                <a:latin typeface="Symbol" pitchFamily="18" charset="2"/>
              </a:rPr>
              <a:t>D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a</a:t>
            </a:r>
            <a:r>
              <a:rPr lang="en-US" altLang="ja-JP" dirty="0">
                <a:latin typeface="Symbol" pitchFamily="18" charset="2"/>
              </a:rPr>
              <a:t>=</a:t>
            </a:r>
            <a:r>
              <a:rPr lang="en-US" altLang="ja-JP" dirty="0">
                <a:cs typeface="Times New Roman" panose="02020603050405020304" pitchFamily="18" charset="0"/>
              </a:rPr>
              <a:t>4m</a:t>
            </a:r>
            <a:endParaRPr lang="en-US" altLang="ja-JP" baseline="-25000" dirty="0">
              <a:cs typeface="Times New Roman" panose="02020603050405020304" pitchFamily="18" charset="0"/>
            </a:endParaRPr>
          </a:p>
        </p:txBody>
      </p:sp>
      <p:sp>
        <p:nvSpPr>
          <p:cNvPr id="181" name="Rectangle 46">
            <a:extLst>
              <a:ext uri="{FF2B5EF4-FFF2-40B4-BE49-F238E27FC236}">
                <a16:creationId xmlns:a16="http://schemas.microsoft.com/office/drawing/2014/main" id="{51610C4F-DC82-4344-868B-60BD5C14B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670" y="572280"/>
            <a:ext cx="1349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D</a:t>
            </a:r>
            <a:r>
              <a:rPr lang="en-US" altLang="ja-JP" i="1" dirty="0">
                <a:latin typeface="Bookman Old Style" pitchFamily="18" charset="0"/>
              </a:rPr>
              <a:t>t</a:t>
            </a:r>
            <a:r>
              <a:rPr lang="en-US" altLang="ja-JP" dirty="0">
                <a:latin typeface="Symbol" pitchFamily="18" charset="2"/>
              </a:rPr>
              <a:t>=</a:t>
            </a:r>
            <a:r>
              <a:rPr lang="en-US" altLang="ja-JP" dirty="0">
                <a:cs typeface="Times New Roman" panose="02020603050405020304" pitchFamily="18" charset="0"/>
              </a:rPr>
              <a:t>1s</a:t>
            </a:r>
            <a:endParaRPr lang="en-US" altLang="ja-JP" baseline="-25000" dirty="0">
              <a:cs typeface="Times New Roman" panose="02020603050405020304" pitchFamily="18" charset="0"/>
            </a:endParaRPr>
          </a:p>
        </p:txBody>
      </p:sp>
      <p:sp>
        <p:nvSpPr>
          <p:cNvPr id="196" name="Line 5">
            <a:extLst>
              <a:ext uri="{FF2B5EF4-FFF2-40B4-BE49-F238E27FC236}">
                <a16:creationId xmlns:a16="http://schemas.microsoft.com/office/drawing/2014/main" id="{98B91098-4D85-4A1F-9B86-DEC521561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2729" y="1517139"/>
            <a:ext cx="419881" cy="888854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204" name="Line 13">
            <a:extLst>
              <a:ext uri="{FF2B5EF4-FFF2-40B4-BE49-F238E27FC236}">
                <a16:creationId xmlns:a16="http://schemas.microsoft.com/office/drawing/2014/main" id="{9AC629EB-AE9B-4FED-83FD-BC80003799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7600" y="1260109"/>
            <a:ext cx="1392238" cy="1013677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210" name="Line 13">
            <a:extLst>
              <a:ext uri="{FF2B5EF4-FFF2-40B4-BE49-F238E27FC236}">
                <a16:creationId xmlns:a16="http://schemas.microsoft.com/office/drawing/2014/main" id="{62FA91BC-6496-4537-8C32-7C02737B7F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1419" y="4810583"/>
            <a:ext cx="2147417" cy="1607331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211" name="Line 118">
            <a:extLst>
              <a:ext uri="{FF2B5EF4-FFF2-40B4-BE49-F238E27FC236}">
                <a16:creationId xmlns:a16="http://schemas.microsoft.com/office/drawing/2014/main" id="{5E458F43-ECAB-4EEC-A87A-9B8D843128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6308" y="684604"/>
            <a:ext cx="1114535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12" name="Line 118">
            <a:extLst>
              <a:ext uri="{FF2B5EF4-FFF2-40B4-BE49-F238E27FC236}">
                <a16:creationId xmlns:a16="http://schemas.microsoft.com/office/drawing/2014/main" id="{A7A173CF-0C62-4C82-9ABA-EB69BA4A8A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2277" y="1062990"/>
            <a:ext cx="1018566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3037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4393 -0.33773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362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37673 -0.33959 " pathEditMode="relative" rAng="0" ptsTypes="AA">
                                      <p:cBhvr>
                                        <p:cTn id="56" dur="500" spd="-100000" fill="hold"/>
                                        <p:tgtEl>
                                          <p:spTgt spid="362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42" grpId="0"/>
      <p:bldP spid="362546" grpId="0" animBg="1"/>
      <p:bldP spid="362643" grpId="0"/>
      <p:bldP spid="362644" grpId="0" animBg="1"/>
      <p:bldP spid="362704" grpId="0"/>
      <p:bldP spid="362724" grpId="0"/>
      <p:bldP spid="362745" grpId="0"/>
      <p:bldP spid="362746" grpId="0"/>
      <p:bldP spid="362722" grpId="0" animBg="1"/>
      <p:bldP spid="362748" grpId="0"/>
      <p:bldP spid="362545" grpId="0"/>
      <p:bldP spid="362747" grpId="0"/>
      <p:bldP spid="176" grpId="0" animBg="1"/>
      <p:bldP spid="176" grpId="1" animBg="1"/>
      <p:bldP spid="158" grpId="0"/>
      <p:bldP spid="158" grpId="1"/>
      <p:bldP spid="158" grpId="2"/>
      <p:bldP spid="159" grpId="0"/>
      <p:bldP spid="159" grpId="1"/>
      <p:bldP spid="159" grpId="2"/>
      <p:bldP spid="160" grpId="0"/>
      <p:bldP spid="160" grpId="1"/>
      <p:bldP spid="160" grpId="2"/>
      <p:bldP spid="161" grpId="0"/>
      <p:bldP spid="161" grpId="1"/>
      <p:bldP spid="161" grpId="2"/>
      <p:bldP spid="162" grpId="0"/>
      <p:bldP spid="162" grpId="1"/>
      <p:bldP spid="162" grpId="2"/>
      <p:bldP spid="167" grpId="0"/>
      <p:bldP spid="168" grpId="0" animBg="1"/>
      <p:bldP spid="169" grpId="0" animBg="1"/>
      <p:bldP spid="170" grpId="0" animBg="1"/>
      <p:bldP spid="171" grpId="0" animBg="1"/>
      <p:bldP spid="172" grpId="0" animBg="1"/>
      <p:bldP spid="179" grpId="0"/>
      <p:bldP spid="182" grpId="0"/>
      <p:bldP spid="183" grpId="0" animBg="1"/>
      <p:bldP spid="185" grpId="0"/>
      <p:bldP spid="186" grpId="0"/>
      <p:bldP spid="188" grpId="0" animBg="1"/>
      <p:bldP spid="189" grpId="0"/>
      <p:bldP spid="190" grpId="0"/>
      <p:bldP spid="191" grpId="0"/>
      <p:bldP spid="192" grpId="0"/>
      <p:bldP spid="193" grpId="0"/>
      <p:bldP spid="194" grpId="0"/>
      <p:bldP spid="195" grpId="0" animBg="1"/>
      <p:bldP spid="200" grpId="0" animBg="1"/>
      <p:bldP spid="201" grpId="0" animBg="1"/>
      <p:bldP spid="202" grpId="0" animBg="1"/>
      <p:bldP spid="205" grpId="0"/>
      <p:bldP spid="206" grpId="0"/>
      <p:bldP spid="207" grpId="0"/>
      <p:bldP spid="208" grpId="0"/>
      <p:bldP spid="209" grpId="0"/>
      <p:bldP spid="138" grpId="0" animBg="1"/>
      <p:bldP spid="138" grpId="1" animBg="1"/>
      <p:bldP spid="138" grpId="2" animBg="1"/>
      <p:bldP spid="140" grpId="0" animBg="1"/>
      <p:bldP spid="140" grpId="1" animBg="1"/>
      <p:bldP spid="141" grpId="0" animBg="1"/>
      <p:bldP spid="141" grpId="1" animBg="1"/>
      <p:bldP spid="141" grpId="2" animBg="1"/>
      <p:bldP spid="142" grpId="0" animBg="1"/>
      <p:bldP spid="142" grpId="1" animBg="1"/>
      <p:bldP spid="173" grpId="0" animBg="1"/>
      <p:bldP spid="173" grpId="1" animBg="1"/>
      <p:bldP spid="180" grpId="0" animBg="1"/>
      <p:bldP spid="181" grpId="0"/>
      <p:bldP spid="196" grpId="0" animBg="1"/>
      <p:bldP spid="196" grpId="1" animBg="1"/>
      <p:bldP spid="204" grpId="0" animBg="1"/>
      <p:bldP spid="204" grpId="1" animBg="1"/>
      <p:bldP spid="210" grpId="0" animBg="1"/>
      <p:bldP spid="210" grpId="1" animBg="1"/>
      <p:bldP spid="211" grpId="0" animBg="1"/>
      <p:bldP spid="2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35375" cy="404813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solidFill>
                  <a:srgbClr val="0000FF"/>
                </a:solidFill>
              </a:rPr>
              <a:t>速度とグラフ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92500" y="466725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速度</a:t>
            </a:r>
            <a:r>
              <a:rPr lang="en-US" altLang="ja-JP" i="1" dirty="0">
                <a:latin typeface="Bookman Old Style" pitchFamily="18" charset="0"/>
              </a:rPr>
              <a:t>v</a:t>
            </a:r>
            <a:r>
              <a:rPr lang="en-US" altLang="ja-JP" i="1" dirty="0"/>
              <a:t> </a:t>
            </a:r>
            <a:r>
              <a:rPr lang="en-US" altLang="ja-JP" dirty="0">
                <a:latin typeface="Symbol" pitchFamily="18" charset="2"/>
              </a:rPr>
              <a:t>=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787900" y="260350"/>
            <a:ext cx="863600" cy="9366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476250"/>
            <a:ext cx="370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座標</a:t>
            </a:r>
            <a:r>
              <a:rPr lang="en-US" altLang="ja-JP" i="1">
                <a:latin typeface="Bookman Old Style" pitchFamily="18" charset="0"/>
              </a:rPr>
              <a:t>x</a:t>
            </a:r>
            <a:r>
              <a:rPr lang="ja-JP" altLang="en-US" baseline="-25000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 i="1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graphicFrame>
        <p:nvGraphicFramePr>
          <p:cNvPr id="27" name="Object 157"/>
          <p:cNvGraphicFramePr>
            <a:graphicFrameLocks noChangeAspect="1"/>
          </p:cNvGraphicFramePr>
          <p:nvPr/>
        </p:nvGraphicFramePr>
        <p:xfrm>
          <a:off x="4859338" y="260350"/>
          <a:ext cx="6096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6" name="数式" r:id="rId3" imgW="253890" imgH="393529" progId="Equation.3">
                  <p:embed/>
                </p:oleObj>
              </mc:Choice>
              <mc:Fallback>
                <p:oleObj name="数式" r:id="rId3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0350"/>
                        <a:ext cx="6096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8"/>
          <p:cNvSpPr>
            <a:spLocks noChangeArrowheads="1"/>
          </p:cNvSpPr>
          <p:nvPr/>
        </p:nvSpPr>
        <p:spPr bwMode="auto">
          <a:xfrm>
            <a:off x="3490913" y="257175"/>
            <a:ext cx="2232025" cy="93662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9" name="Rectangle 159"/>
          <p:cNvSpPr>
            <a:spLocks noChangeArrowheads="1"/>
          </p:cNvSpPr>
          <p:nvPr/>
        </p:nvSpPr>
        <p:spPr bwMode="auto">
          <a:xfrm>
            <a:off x="5962650" y="388938"/>
            <a:ext cx="318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　</a:t>
            </a:r>
          </a:p>
        </p:txBody>
      </p:sp>
      <p:sp>
        <p:nvSpPr>
          <p:cNvPr id="32" name="Rectangle 225"/>
          <p:cNvSpPr>
            <a:spLocks noChangeArrowheads="1"/>
          </p:cNvSpPr>
          <p:nvPr/>
        </p:nvSpPr>
        <p:spPr bwMode="auto">
          <a:xfrm>
            <a:off x="3498468" y="443506"/>
            <a:ext cx="960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ja-JP" altLang="en-US" dirty="0"/>
              <a:t>速度</a:t>
            </a:r>
            <a:endParaRPr lang="en-US" altLang="ja-JP" baseline="30000" dirty="0"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33" name="Rectangle 225"/>
          <p:cNvSpPr>
            <a:spLocks noChangeArrowheads="1"/>
          </p:cNvSpPr>
          <p:nvPr/>
        </p:nvSpPr>
        <p:spPr bwMode="auto">
          <a:xfrm>
            <a:off x="4187399" y="468558"/>
            <a:ext cx="772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v</a:t>
            </a:r>
            <a:r>
              <a:rPr lang="en-US" altLang="ja-JP" i="1" dirty="0"/>
              <a:t> </a:t>
            </a:r>
            <a:r>
              <a:rPr lang="en-US" altLang="ja-JP" dirty="0">
                <a:latin typeface="Symbol" pitchFamily="18" charset="2"/>
              </a:rPr>
              <a:t>=</a:t>
            </a:r>
          </a:p>
        </p:txBody>
      </p:sp>
      <p:sp>
        <p:nvSpPr>
          <p:cNvPr id="34" name="AutoShape 210"/>
          <p:cNvSpPr>
            <a:spLocks noChangeArrowheads="1"/>
          </p:cNvSpPr>
          <p:nvPr/>
        </p:nvSpPr>
        <p:spPr bwMode="auto">
          <a:xfrm>
            <a:off x="6818602" y="5409126"/>
            <a:ext cx="2170850" cy="1358721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速度は座標</a:t>
            </a:r>
            <a:endParaRPr lang="en-US" altLang="ja-JP" dirty="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の時間に</a:t>
            </a:r>
            <a:endParaRPr lang="en-US" altLang="ja-JP" dirty="0">
              <a:solidFill>
                <a:srgbClr val="660033"/>
              </a:solidFill>
            </a:endParaRPr>
          </a:p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よる微分</a:t>
            </a:r>
          </a:p>
        </p:txBody>
      </p:sp>
      <p:sp>
        <p:nvSpPr>
          <p:cNvPr id="35" name="AutoShape 160"/>
          <p:cNvSpPr>
            <a:spLocks noChangeArrowheads="1"/>
          </p:cNvSpPr>
          <p:nvPr/>
        </p:nvSpPr>
        <p:spPr bwMode="auto">
          <a:xfrm>
            <a:off x="5892800" y="101600"/>
            <a:ext cx="3187700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速度は座標のグラフ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の接線の傾き</a:t>
            </a:r>
          </a:p>
        </p:txBody>
      </p:sp>
      <p:sp>
        <p:nvSpPr>
          <p:cNvPr id="31" name="Rectangle 125"/>
          <p:cNvSpPr>
            <a:spLocks noChangeArrowheads="1"/>
          </p:cNvSpPr>
          <p:nvPr/>
        </p:nvSpPr>
        <p:spPr bwMode="auto">
          <a:xfrm>
            <a:off x="4886434" y="5329067"/>
            <a:ext cx="71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Symbol" pitchFamily="18" charset="2"/>
              </a:rPr>
              <a:t>D</a:t>
            </a: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b</a:t>
            </a:r>
            <a:endParaRPr lang="en-US" altLang="ja-JP" dirty="0">
              <a:latin typeface="Symbol" pitchFamily="18" charset="2"/>
            </a:endParaRPr>
          </a:p>
        </p:txBody>
      </p:sp>
      <p:sp>
        <p:nvSpPr>
          <p:cNvPr id="36" name="Rectangle 126"/>
          <p:cNvSpPr>
            <a:spLocks noChangeArrowheads="1"/>
          </p:cNvSpPr>
          <p:nvPr/>
        </p:nvSpPr>
        <p:spPr bwMode="auto">
          <a:xfrm>
            <a:off x="4980270" y="5805839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Symbol" pitchFamily="18" charset="2"/>
              </a:rPr>
              <a:t>D</a:t>
            </a:r>
            <a:r>
              <a:rPr lang="en-US" altLang="ja-JP" i="1" dirty="0" err="1">
                <a:latin typeface="Bookman Old Style" pitchFamily="18" charset="0"/>
              </a:rPr>
              <a:t>t</a:t>
            </a:r>
            <a:endParaRPr lang="en-US" altLang="ja-JP" dirty="0">
              <a:latin typeface="Symbol" pitchFamily="18" charset="2"/>
            </a:endParaRPr>
          </a:p>
        </p:txBody>
      </p:sp>
      <p:sp>
        <p:nvSpPr>
          <p:cNvPr id="37" name="Line 127"/>
          <p:cNvSpPr>
            <a:spLocks noChangeShapeType="1"/>
          </p:cNvSpPr>
          <p:nvPr/>
        </p:nvSpPr>
        <p:spPr bwMode="auto">
          <a:xfrm>
            <a:off x="4924361" y="5854530"/>
            <a:ext cx="623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38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45157"/>
              </p:ext>
            </p:extLst>
          </p:nvPr>
        </p:nvGraphicFramePr>
        <p:xfrm>
          <a:off x="3337403" y="5586242"/>
          <a:ext cx="762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7" name="数式" r:id="rId5" imgW="317362" imgH="228501" progId="Equation.3">
                  <p:embed/>
                </p:oleObj>
              </mc:Choice>
              <mc:Fallback>
                <p:oleObj name="数式" r:id="rId5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403" y="5586242"/>
                        <a:ext cx="7620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52"/>
          <p:cNvSpPr>
            <a:spLocks noChangeArrowheads="1"/>
          </p:cNvSpPr>
          <p:nvPr/>
        </p:nvSpPr>
        <p:spPr bwMode="auto">
          <a:xfrm>
            <a:off x="0" y="5567192"/>
            <a:ext cx="1322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一般に　</a:t>
            </a:r>
          </a:p>
        </p:txBody>
      </p:sp>
      <p:sp>
        <p:nvSpPr>
          <p:cNvPr id="40" name="Rectangle 153"/>
          <p:cNvSpPr>
            <a:spLocks noChangeArrowheads="1"/>
          </p:cNvSpPr>
          <p:nvPr/>
        </p:nvSpPr>
        <p:spPr bwMode="auto">
          <a:xfrm>
            <a:off x="1057623" y="5576195"/>
            <a:ext cx="2324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FF"/>
                </a:solidFill>
              </a:rPr>
              <a:t>瞬間</a:t>
            </a:r>
            <a:r>
              <a:rPr lang="ja-JP" altLang="en-US" dirty="0"/>
              <a:t>の速度は</a:t>
            </a:r>
          </a:p>
        </p:txBody>
      </p:sp>
      <p:graphicFrame>
        <p:nvGraphicFramePr>
          <p:cNvPr id="41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38660"/>
              </p:ext>
            </p:extLst>
          </p:nvPr>
        </p:nvGraphicFramePr>
        <p:xfrm>
          <a:off x="5836849" y="5354638"/>
          <a:ext cx="7588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8" name="数式" r:id="rId7" imgW="317160" imgH="393480" progId="Equation.3">
                  <p:embed/>
                </p:oleObj>
              </mc:Choice>
              <mc:Fallback>
                <p:oleObj name="数式" r:id="rId7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849" y="5354638"/>
                        <a:ext cx="75882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138"/>
          <p:cNvSpPr>
            <a:spLocks noChangeArrowheads="1"/>
          </p:cNvSpPr>
          <p:nvPr/>
        </p:nvSpPr>
        <p:spPr bwMode="auto">
          <a:xfrm>
            <a:off x="3352409" y="5421362"/>
            <a:ext cx="3286386" cy="839787"/>
          </a:xfrm>
          <a:prstGeom prst="rect">
            <a:avLst/>
          </a:prstGeom>
          <a:noFill/>
          <a:ln w="1905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3" name="Rectangle 152"/>
          <p:cNvSpPr>
            <a:spLocks noChangeArrowheads="1"/>
          </p:cNvSpPr>
          <p:nvPr/>
        </p:nvSpPr>
        <p:spPr bwMode="auto">
          <a:xfrm>
            <a:off x="0" y="6306228"/>
            <a:ext cx="1728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ここでは　</a:t>
            </a:r>
          </a:p>
        </p:txBody>
      </p:sp>
      <p:sp>
        <p:nvSpPr>
          <p:cNvPr id="44" name="Rectangle 225"/>
          <p:cNvSpPr>
            <a:spLocks noChangeArrowheads="1"/>
          </p:cNvSpPr>
          <p:nvPr/>
        </p:nvSpPr>
        <p:spPr bwMode="auto">
          <a:xfrm>
            <a:off x="1279771" y="6334780"/>
            <a:ext cx="126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x</a:t>
            </a:r>
            <a:r>
              <a:rPr lang="en-US" altLang="ja-JP" i="1" baseline="30000" dirty="0">
                <a:latin typeface="Bookman Old Style" pitchFamily="18" charset="0"/>
              </a:rPr>
              <a:t> </a:t>
            </a:r>
            <a:r>
              <a:rPr lang="en-US" altLang="ja-JP" baseline="-25000" dirty="0"/>
              <a:t>b </a:t>
            </a:r>
            <a:r>
              <a:rPr lang="en-US" altLang="ja-JP" dirty="0">
                <a:latin typeface="Symbol" pitchFamily="18" charset="2"/>
              </a:rPr>
              <a:t>= </a:t>
            </a:r>
            <a:r>
              <a:rPr lang="en-US" altLang="ja-JP" i="1" dirty="0">
                <a:latin typeface="Bookman Old Style" pitchFamily="18" charset="0"/>
              </a:rPr>
              <a:t>t</a:t>
            </a:r>
            <a:r>
              <a:rPr lang="en-US" altLang="ja-JP" i="1" baseline="30000" dirty="0">
                <a:latin typeface="Bookman Old Style" pitchFamily="18" charset="0"/>
              </a:rPr>
              <a:t> </a:t>
            </a:r>
            <a:r>
              <a:rPr kumimoji="0" lang="en-US" altLang="ja-JP" baseline="30000" dirty="0"/>
              <a:t>2</a:t>
            </a:r>
            <a:endParaRPr lang="en-US" altLang="ja-JP" baseline="30000" dirty="0">
              <a:latin typeface="Symbol" pitchFamily="18" charset="2"/>
            </a:endParaRPr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2417523" y="6306228"/>
            <a:ext cx="1277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 err="1">
                <a:latin typeface="Bookman Old Style" pitchFamily="18" charset="0"/>
              </a:rPr>
              <a:t>なの</a:t>
            </a:r>
            <a:r>
              <a:rPr lang="ja-JP" altLang="en-US" dirty="0">
                <a:latin typeface="Bookman Old Style" pitchFamily="18" charset="0"/>
              </a:rPr>
              <a:t>で　</a:t>
            </a:r>
          </a:p>
        </p:txBody>
      </p:sp>
      <p:sp>
        <p:nvSpPr>
          <p:cNvPr id="46" name="Rectangle 225"/>
          <p:cNvSpPr>
            <a:spLocks noChangeArrowheads="1"/>
          </p:cNvSpPr>
          <p:nvPr/>
        </p:nvSpPr>
        <p:spPr bwMode="auto">
          <a:xfrm>
            <a:off x="3446775" y="6322254"/>
            <a:ext cx="1463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v</a:t>
            </a:r>
            <a:r>
              <a:rPr lang="en-US" altLang="ja-JP" i="1" baseline="-25000" dirty="0">
                <a:latin typeface="Bookman Old Style" pitchFamily="18" charset="0"/>
              </a:rPr>
              <a:t> </a:t>
            </a:r>
            <a:r>
              <a:rPr lang="en-US" altLang="ja-JP" baseline="-25000" dirty="0"/>
              <a:t>b </a:t>
            </a:r>
            <a:r>
              <a:rPr lang="en-US" altLang="ja-JP" dirty="0">
                <a:latin typeface="Symbol" pitchFamily="18" charset="2"/>
              </a:rPr>
              <a:t>= </a:t>
            </a:r>
            <a:endParaRPr lang="en-US" altLang="ja-JP" baseline="30000" dirty="0">
              <a:latin typeface="Symbol" pitchFamily="18" charset="2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591399" y="6283309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altLang="ja-JP" dirty="0"/>
              <a:t>[m</a:t>
            </a:r>
            <a:r>
              <a:rPr lang="en-US" altLang="ja-JP" dirty="0"/>
              <a:t>/s]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4143378" y="6333587"/>
            <a:ext cx="486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altLang="ja-JP" dirty="0">
                <a:solidFill>
                  <a:srgbClr val="000000"/>
                </a:solidFill>
              </a:rPr>
              <a:t>2</a:t>
            </a:r>
            <a:r>
              <a:rPr lang="en-US" altLang="ja-JP" i="1" dirty="0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 baseline="30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9" name="Rectangle 148"/>
          <p:cNvSpPr>
            <a:spLocks noChangeArrowheads="1"/>
          </p:cNvSpPr>
          <p:nvPr/>
        </p:nvSpPr>
        <p:spPr bwMode="auto">
          <a:xfrm>
            <a:off x="4169071" y="6325039"/>
            <a:ext cx="1415803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0" name="Rectangle 148"/>
          <p:cNvSpPr>
            <a:spLocks noChangeArrowheads="1"/>
          </p:cNvSpPr>
          <p:nvPr/>
        </p:nvSpPr>
        <p:spPr bwMode="auto">
          <a:xfrm>
            <a:off x="4112800" y="5438774"/>
            <a:ext cx="1443938" cy="7791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1" name="Rectangle 148"/>
          <p:cNvSpPr>
            <a:spLocks noChangeArrowheads="1"/>
          </p:cNvSpPr>
          <p:nvPr/>
        </p:nvSpPr>
        <p:spPr bwMode="auto">
          <a:xfrm>
            <a:off x="5843127" y="5452842"/>
            <a:ext cx="754621" cy="7791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52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83996"/>
              </p:ext>
            </p:extLst>
          </p:nvPr>
        </p:nvGraphicFramePr>
        <p:xfrm>
          <a:off x="5529629" y="5735369"/>
          <a:ext cx="30321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9" name="数式" r:id="rId9" imgW="126720" imgH="101520" progId="Equation.3">
                  <p:embed/>
                </p:oleObj>
              </mc:Choice>
              <mc:Fallback>
                <p:oleObj name="数式" r:id="rId9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629" y="5735369"/>
                        <a:ext cx="303213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24">
            <a:extLst>
              <a:ext uri="{FF2B5EF4-FFF2-40B4-BE49-F238E27FC236}">
                <a16:creationId xmlns:a16="http://schemas.microsoft.com/office/drawing/2014/main" id="{6666CD43-4D2B-4FC5-8E2F-58E43F220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20020"/>
              </p:ext>
            </p:extLst>
          </p:nvPr>
        </p:nvGraphicFramePr>
        <p:xfrm>
          <a:off x="4143832" y="5437017"/>
          <a:ext cx="669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50" name="Equation" r:id="rId11" imgW="279360" imgH="317160" progId="Equation.DSMT4">
                  <p:embed/>
                </p:oleObj>
              </mc:Choice>
              <mc:Fallback>
                <p:oleObj name="Equation" r:id="rId11" imgW="279360" imgH="317160" progId="Equation.DSMT4">
                  <p:embed/>
                  <p:pic>
                    <p:nvPicPr>
                      <p:cNvPr id="178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832" y="5437017"/>
                        <a:ext cx="669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31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82 0.72664 L -2.77778E-6 -2.97872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363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91 0.72664 L -3.61111E-6 -2.97872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363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1 0.72294 L 3.05556E-6 3.21924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36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8" grpId="0" animBg="1"/>
      <p:bldP spid="32" grpId="0"/>
      <p:bldP spid="32" grpId="1"/>
      <p:bldP spid="33" grpId="0"/>
      <p:bldP spid="33" grpId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35375" cy="404813"/>
          </a:xfrm>
        </p:spPr>
        <p:txBody>
          <a:bodyPr/>
          <a:lstStyle/>
          <a:p>
            <a:pPr algn="l" eaLnBrk="1" hangingPunct="1"/>
            <a:r>
              <a:rPr lang="ja-JP" altLang="en-US" sz="2800">
                <a:solidFill>
                  <a:srgbClr val="0000FF"/>
                </a:solidFill>
              </a:rPr>
              <a:t>速度とグラフ</a:t>
            </a:r>
          </a:p>
        </p:txBody>
      </p:sp>
      <p:pic>
        <p:nvPicPr>
          <p:cNvPr id="439299" name="Picture 3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644900"/>
            <a:ext cx="304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0" name="Picture 4" descr="car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646488"/>
            <a:ext cx="287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1" name="Picture 5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500438"/>
            <a:ext cx="304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2" name="Picture 6" descr="car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502025"/>
            <a:ext cx="287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3" name="Picture 7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067050"/>
            <a:ext cx="304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4" name="Picture 8" descr="car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68638"/>
            <a:ext cx="287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5" name="Picture 9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349500"/>
            <a:ext cx="304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6" name="Picture 10" descr="car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351088"/>
            <a:ext cx="287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7" name="Picture 11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341438"/>
            <a:ext cx="304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8" name="Picture 12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3644900"/>
            <a:ext cx="306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09" name="Picture 13" descr="car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3644900"/>
            <a:ext cx="290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0" name="Picture 14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3071813"/>
            <a:ext cx="306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1" name="Picture 15" descr="car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071813"/>
            <a:ext cx="290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2" name="Picture 16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492375"/>
            <a:ext cx="306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3" name="Picture 17" descr="car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492375"/>
            <a:ext cx="290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4" name="Picture 18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916113"/>
            <a:ext cx="3063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5" name="Picture 19" descr="car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916113"/>
            <a:ext cx="290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316" name="Picture 20" descr="ca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341438"/>
            <a:ext cx="306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9317" name="Object 21"/>
          <p:cNvGraphicFramePr>
            <a:graphicFrameLocks noChangeAspect="1"/>
          </p:cNvGraphicFramePr>
          <p:nvPr/>
        </p:nvGraphicFramePr>
        <p:xfrm>
          <a:off x="4252913" y="1125538"/>
          <a:ext cx="10096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1" name="数式" r:id="rId5" imgW="419100" imgH="228600" progId="Equation.3">
                  <p:embed/>
                </p:oleObj>
              </mc:Choice>
              <mc:Fallback>
                <p:oleObj name="数式" r:id="rId5" imgW="41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1125538"/>
                        <a:ext cx="10096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8" name="Object 22"/>
          <p:cNvGraphicFramePr>
            <a:graphicFrameLocks noChangeAspect="1"/>
          </p:cNvGraphicFramePr>
          <p:nvPr/>
        </p:nvGraphicFramePr>
        <p:xfrm>
          <a:off x="6926263" y="1125538"/>
          <a:ext cx="974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2" name="数式" r:id="rId7" imgW="406224" imgH="228501" progId="Equation.3">
                  <p:embed/>
                </p:oleObj>
              </mc:Choice>
              <mc:Fallback>
                <p:oleObj name="数式" r:id="rId7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1125538"/>
                        <a:ext cx="9747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492500" y="466725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en-US" altLang="ja-JP" i="1"/>
              <a:t> </a:t>
            </a:r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787900" y="260350"/>
            <a:ext cx="863600" cy="9366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476250"/>
            <a:ext cx="370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座標</a:t>
            </a:r>
            <a:r>
              <a:rPr lang="en-US" altLang="ja-JP" i="1">
                <a:latin typeface="Bookman Old Style" pitchFamily="18" charset="0"/>
              </a:rPr>
              <a:t>x</a:t>
            </a:r>
            <a:r>
              <a:rPr lang="ja-JP" altLang="en-US" baseline="-25000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 i="1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sp>
        <p:nvSpPr>
          <p:cNvPr id="439322" name="Rectangle 26"/>
          <p:cNvSpPr>
            <a:spLocks noChangeArrowheads="1"/>
          </p:cNvSpPr>
          <p:nvPr/>
        </p:nvSpPr>
        <p:spPr bwMode="auto">
          <a:xfrm>
            <a:off x="-36513" y="1773238"/>
            <a:ext cx="8953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座標</a:t>
            </a:r>
          </a:p>
        </p:txBody>
      </p:sp>
      <p:sp>
        <p:nvSpPr>
          <p:cNvPr id="439323" name="Rectangle 27"/>
          <p:cNvSpPr>
            <a:spLocks noChangeArrowheads="1"/>
          </p:cNvSpPr>
          <p:nvPr/>
        </p:nvSpPr>
        <p:spPr bwMode="auto">
          <a:xfrm>
            <a:off x="-36513" y="1125538"/>
            <a:ext cx="109220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グラフ</a:t>
            </a:r>
          </a:p>
        </p:txBody>
      </p:sp>
      <p:sp>
        <p:nvSpPr>
          <p:cNvPr id="439324" name="Line 28"/>
          <p:cNvSpPr>
            <a:spLocks noChangeShapeType="1"/>
          </p:cNvSpPr>
          <p:nvPr/>
        </p:nvSpPr>
        <p:spPr bwMode="auto">
          <a:xfrm flipV="1">
            <a:off x="4183063" y="1485900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25" name="Line 29"/>
          <p:cNvSpPr>
            <a:spLocks noChangeShapeType="1"/>
          </p:cNvSpPr>
          <p:nvPr/>
        </p:nvSpPr>
        <p:spPr bwMode="auto">
          <a:xfrm>
            <a:off x="4183063" y="3933825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26" name="Oval 30"/>
          <p:cNvSpPr>
            <a:spLocks noChangeArrowheads="1"/>
          </p:cNvSpPr>
          <p:nvPr/>
        </p:nvSpPr>
        <p:spPr bwMode="auto">
          <a:xfrm>
            <a:off x="4110038" y="3862388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27" name="Line 31"/>
          <p:cNvSpPr>
            <a:spLocks noChangeShapeType="1"/>
          </p:cNvSpPr>
          <p:nvPr/>
        </p:nvSpPr>
        <p:spPr bwMode="auto">
          <a:xfrm flipV="1">
            <a:off x="4181475" y="1628775"/>
            <a:ext cx="1727200" cy="2303463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28" name="Line 32"/>
          <p:cNvSpPr>
            <a:spLocks noChangeShapeType="1"/>
          </p:cNvSpPr>
          <p:nvPr/>
        </p:nvSpPr>
        <p:spPr bwMode="auto">
          <a:xfrm>
            <a:off x="4181475" y="16303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29" name="Oval 33"/>
          <p:cNvSpPr>
            <a:spLocks noChangeArrowheads="1"/>
          </p:cNvSpPr>
          <p:nvPr/>
        </p:nvSpPr>
        <p:spPr bwMode="auto">
          <a:xfrm>
            <a:off x="4541838" y="3286125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0" name="Oval 34"/>
          <p:cNvSpPr>
            <a:spLocks noChangeArrowheads="1"/>
          </p:cNvSpPr>
          <p:nvPr/>
        </p:nvSpPr>
        <p:spPr bwMode="auto">
          <a:xfrm>
            <a:off x="4973638" y="2709863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1" name="Oval 35"/>
          <p:cNvSpPr>
            <a:spLocks noChangeArrowheads="1"/>
          </p:cNvSpPr>
          <p:nvPr/>
        </p:nvSpPr>
        <p:spPr bwMode="auto">
          <a:xfrm>
            <a:off x="5405438" y="2133600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2" name="Oval 36"/>
          <p:cNvSpPr>
            <a:spLocks noChangeArrowheads="1"/>
          </p:cNvSpPr>
          <p:nvPr/>
        </p:nvSpPr>
        <p:spPr bwMode="auto">
          <a:xfrm>
            <a:off x="5837238" y="1557338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3" name="Line 37"/>
          <p:cNvSpPr>
            <a:spLocks noChangeShapeType="1"/>
          </p:cNvSpPr>
          <p:nvPr/>
        </p:nvSpPr>
        <p:spPr bwMode="auto">
          <a:xfrm>
            <a:off x="4181475" y="22066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4" name="Line 38"/>
          <p:cNvSpPr>
            <a:spLocks noChangeShapeType="1"/>
          </p:cNvSpPr>
          <p:nvPr/>
        </p:nvSpPr>
        <p:spPr bwMode="auto">
          <a:xfrm>
            <a:off x="4181475" y="2781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5" name="Line 39"/>
          <p:cNvSpPr>
            <a:spLocks noChangeShapeType="1"/>
          </p:cNvSpPr>
          <p:nvPr/>
        </p:nvSpPr>
        <p:spPr bwMode="auto">
          <a:xfrm>
            <a:off x="4181475" y="335756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6" name="Line 40"/>
          <p:cNvSpPr>
            <a:spLocks noChangeShapeType="1"/>
          </p:cNvSpPr>
          <p:nvPr/>
        </p:nvSpPr>
        <p:spPr bwMode="auto">
          <a:xfrm>
            <a:off x="4613275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7" name="Line 41"/>
          <p:cNvSpPr>
            <a:spLocks noChangeShapeType="1"/>
          </p:cNvSpPr>
          <p:nvPr/>
        </p:nvSpPr>
        <p:spPr bwMode="auto">
          <a:xfrm>
            <a:off x="5045075" y="27813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8" name="Line 42"/>
          <p:cNvSpPr>
            <a:spLocks noChangeShapeType="1"/>
          </p:cNvSpPr>
          <p:nvPr/>
        </p:nvSpPr>
        <p:spPr bwMode="auto">
          <a:xfrm>
            <a:off x="5476875" y="22066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39" name="Line 43"/>
          <p:cNvSpPr>
            <a:spLocks noChangeShapeType="1"/>
          </p:cNvSpPr>
          <p:nvPr/>
        </p:nvSpPr>
        <p:spPr bwMode="auto">
          <a:xfrm>
            <a:off x="5908675" y="16287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0" name="Line 44"/>
          <p:cNvSpPr>
            <a:spLocks noChangeShapeType="1"/>
          </p:cNvSpPr>
          <p:nvPr/>
        </p:nvSpPr>
        <p:spPr bwMode="auto">
          <a:xfrm flipH="1" flipV="1">
            <a:off x="6843713" y="1485900"/>
            <a:ext cx="1587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1" name="Line 45"/>
          <p:cNvSpPr>
            <a:spLocks noChangeShapeType="1"/>
          </p:cNvSpPr>
          <p:nvPr/>
        </p:nvSpPr>
        <p:spPr bwMode="auto">
          <a:xfrm>
            <a:off x="6845300" y="393382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2" name="Oval 46"/>
          <p:cNvSpPr>
            <a:spLocks noChangeArrowheads="1"/>
          </p:cNvSpPr>
          <p:nvPr/>
        </p:nvSpPr>
        <p:spPr bwMode="auto">
          <a:xfrm>
            <a:off x="6772275" y="3862388"/>
            <a:ext cx="144463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3" name="Line 47"/>
          <p:cNvSpPr>
            <a:spLocks noChangeShapeType="1"/>
          </p:cNvSpPr>
          <p:nvPr/>
        </p:nvSpPr>
        <p:spPr bwMode="auto">
          <a:xfrm>
            <a:off x="6843713" y="16303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4" name="Oval 48"/>
          <p:cNvSpPr>
            <a:spLocks noChangeArrowheads="1"/>
          </p:cNvSpPr>
          <p:nvPr/>
        </p:nvSpPr>
        <p:spPr bwMode="auto">
          <a:xfrm>
            <a:off x="7204075" y="3717925"/>
            <a:ext cx="144463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5" name="Oval 49"/>
          <p:cNvSpPr>
            <a:spLocks noChangeArrowheads="1"/>
          </p:cNvSpPr>
          <p:nvPr/>
        </p:nvSpPr>
        <p:spPr bwMode="auto">
          <a:xfrm>
            <a:off x="7635875" y="3286125"/>
            <a:ext cx="144463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6" name="Oval 50"/>
          <p:cNvSpPr>
            <a:spLocks noChangeArrowheads="1"/>
          </p:cNvSpPr>
          <p:nvPr/>
        </p:nvSpPr>
        <p:spPr bwMode="auto">
          <a:xfrm>
            <a:off x="8069263" y="2565400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7" name="Oval 51"/>
          <p:cNvSpPr>
            <a:spLocks noChangeArrowheads="1"/>
          </p:cNvSpPr>
          <p:nvPr/>
        </p:nvSpPr>
        <p:spPr bwMode="auto">
          <a:xfrm>
            <a:off x="8501063" y="1557338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8" name="Line 52"/>
          <p:cNvSpPr>
            <a:spLocks noChangeShapeType="1"/>
          </p:cNvSpPr>
          <p:nvPr/>
        </p:nvSpPr>
        <p:spPr bwMode="auto">
          <a:xfrm>
            <a:off x="6843713" y="26384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49" name="Line 53"/>
          <p:cNvSpPr>
            <a:spLocks noChangeShapeType="1"/>
          </p:cNvSpPr>
          <p:nvPr/>
        </p:nvSpPr>
        <p:spPr bwMode="auto">
          <a:xfrm>
            <a:off x="6843713" y="3357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0" name="Line 54"/>
          <p:cNvSpPr>
            <a:spLocks noChangeShapeType="1"/>
          </p:cNvSpPr>
          <p:nvPr/>
        </p:nvSpPr>
        <p:spPr bwMode="auto">
          <a:xfrm>
            <a:off x="6843713" y="37893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1" name="Line 55"/>
          <p:cNvSpPr>
            <a:spLocks noChangeShapeType="1"/>
          </p:cNvSpPr>
          <p:nvPr/>
        </p:nvSpPr>
        <p:spPr bwMode="auto">
          <a:xfrm>
            <a:off x="7277100" y="378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2" name="Line 56"/>
          <p:cNvSpPr>
            <a:spLocks noChangeShapeType="1"/>
          </p:cNvSpPr>
          <p:nvPr/>
        </p:nvSpPr>
        <p:spPr bwMode="auto">
          <a:xfrm>
            <a:off x="7708900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3" name="Line 57"/>
          <p:cNvSpPr>
            <a:spLocks noChangeShapeType="1"/>
          </p:cNvSpPr>
          <p:nvPr/>
        </p:nvSpPr>
        <p:spPr bwMode="auto">
          <a:xfrm>
            <a:off x="8140700" y="26384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4" name="Line 58"/>
          <p:cNvSpPr>
            <a:spLocks noChangeShapeType="1"/>
          </p:cNvSpPr>
          <p:nvPr/>
        </p:nvSpPr>
        <p:spPr bwMode="auto">
          <a:xfrm>
            <a:off x="8572500" y="16287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5" name="Freeform 59"/>
          <p:cNvSpPr>
            <a:spLocks/>
          </p:cNvSpPr>
          <p:nvPr/>
        </p:nvSpPr>
        <p:spPr bwMode="auto">
          <a:xfrm>
            <a:off x="6843713" y="1630363"/>
            <a:ext cx="1728787" cy="2314575"/>
          </a:xfrm>
          <a:custGeom>
            <a:avLst/>
            <a:gdLst>
              <a:gd name="T0" fmla="*/ 0 w 1089"/>
              <a:gd name="T1" fmla="*/ 2147483647 h 1458"/>
              <a:gd name="T2" fmla="*/ 2147483647 w 1089"/>
              <a:gd name="T3" fmla="*/ 2147483647 h 1458"/>
              <a:gd name="T4" fmla="*/ 2147483647 w 1089"/>
              <a:gd name="T5" fmla="*/ 2147483647 h 1458"/>
              <a:gd name="T6" fmla="*/ 2147483647 w 1089"/>
              <a:gd name="T7" fmla="*/ 2147483647 h 1458"/>
              <a:gd name="T8" fmla="*/ 2147483647 w 1089"/>
              <a:gd name="T9" fmla="*/ 2147483647 h 1458"/>
              <a:gd name="T10" fmla="*/ 2147483647 w 1089"/>
              <a:gd name="T11" fmla="*/ 2147483647 h 1458"/>
              <a:gd name="T12" fmla="*/ 2147483647 w 1089"/>
              <a:gd name="T13" fmla="*/ 0 h 14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9"/>
              <a:gd name="T22" fmla="*/ 0 h 1458"/>
              <a:gd name="T23" fmla="*/ 1089 w 1089"/>
              <a:gd name="T24" fmla="*/ 1458 h 14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9" h="1458">
                <a:moveTo>
                  <a:pt x="0" y="1451"/>
                </a:moveTo>
                <a:cubicBezTo>
                  <a:pt x="11" y="1451"/>
                  <a:pt x="26" y="1452"/>
                  <a:pt x="46" y="1451"/>
                </a:cubicBezTo>
                <a:cubicBezTo>
                  <a:pt x="66" y="1450"/>
                  <a:pt x="83" y="1458"/>
                  <a:pt x="121" y="1443"/>
                </a:cubicBezTo>
                <a:cubicBezTo>
                  <a:pt x="159" y="1428"/>
                  <a:pt x="202" y="1419"/>
                  <a:pt x="273" y="1360"/>
                </a:cubicBezTo>
                <a:cubicBezTo>
                  <a:pt x="344" y="1301"/>
                  <a:pt x="453" y="1208"/>
                  <a:pt x="545" y="1088"/>
                </a:cubicBezTo>
                <a:cubicBezTo>
                  <a:pt x="637" y="968"/>
                  <a:pt x="733" y="823"/>
                  <a:pt x="824" y="642"/>
                </a:cubicBezTo>
                <a:cubicBezTo>
                  <a:pt x="915" y="461"/>
                  <a:pt x="1034" y="134"/>
                  <a:pt x="1089" y="0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439356" name="Line 60"/>
          <p:cNvSpPr>
            <a:spLocks noChangeShapeType="1"/>
          </p:cNvSpPr>
          <p:nvPr/>
        </p:nvSpPr>
        <p:spPr bwMode="auto">
          <a:xfrm flipV="1">
            <a:off x="6843713" y="443706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7" name="Line 61"/>
          <p:cNvSpPr>
            <a:spLocks noChangeShapeType="1"/>
          </p:cNvSpPr>
          <p:nvPr/>
        </p:nvSpPr>
        <p:spPr bwMode="auto">
          <a:xfrm>
            <a:off x="6843713" y="6308725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8" name="Oval 62"/>
          <p:cNvSpPr>
            <a:spLocks noChangeArrowheads="1"/>
          </p:cNvSpPr>
          <p:nvPr/>
        </p:nvSpPr>
        <p:spPr bwMode="auto">
          <a:xfrm>
            <a:off x="6770688" y="62372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59" name="Line 63"/>
          <p:cNvSpPr>
            <a:spLocks noChangeShapeType="1"/>
          </p:cNvSpPr>
          <p:nvPr/>
        </p:nvSpPr>
        <p:spPr bwMode="auto">
          <a:xfrm flipV="1">
            <a:off x="6843713" y="4581525"/>
            <a:ext cx="1728787" cy="172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0" name="Line 64"/>
          <p:cNvSpPr>
            <a:spLocks noChangeShapeType="1"/>
          </p:cNvSpPr>
          <p:nvPr/>
        </p:nvSpPr>
        <p:spPr bwMode="auto">
          <a:xfrm>
            <a:off x="6843713" y="45815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1" name="Oval 65"/>
          <p:cNvSpPr>
            <a:spLocks noChangeArrowheads="1"/>
          </p:cNvSpPr>
          <p:nvPr/>
        </p:nvSpPr>
        <p:spPr bwMode="auto">
          <a:xfrm>
            <a:off x="7204075" y="58054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2" name="Oval 66"/>
          <p:cNvSpPr>
            <a:spLocks noChangeArrowheads="1"/>
          </p:cNvSpPr>
          <p:nvPr/>
        </p:nvSpPr>
        <p:spPr bwMode="auto">
          <a:xfrm>
            <a:off x="7635875" y="53736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3" name="Oval 67"/>
          <p:cNvSpPr>
            <a:spLocks noChangeArrowheads="1"/>
          </p:cNvSpPr>
          <p:nvPr/>
        </p:nvSpPr>
        <p:spPr bwMode="auto">
          <a:xfrm>
            <a:off x="8069263" y="49418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4" name="Oval 68"/>
          <p:cNvSpPr>
            <a:spLocks noChangeArrowheads="1"/>
          </p:cNvSpPr>
          <p:nvPr/>
        </p:nvSpPr>
        <p:spPr bwMode="auto">
          <a:xfrm>
            <a:off x="8501063" y="45085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5" name="Line 69"/>
          <p:cNvSpPr>
            <a:spLocks noChangeShapeType="1"/>
          </p:cNvSpPr>
          <p:nvPr/>
        </p:nvSpPr>
        <p:spPr bwMode="auto">
          <a:xfrm>
            <a:off x="6846888" y="50133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6" name="Line 70"/>
          <p:cNvSpPr>
            <a:spLocks noChangeShapeType="1"/>
          </p:cNvSpPr>
          <p:nvPr/>
        </p:nvSpPr>
        <p:spPr bwMode="auto">
          <a:xfrm>
            <a:off x="6843713" y="54451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7" name="Line 71"/>
          <p:cNvSpPr>
            <a:spLocks noChangeShapeType="1"/>
          </p:cNvSpPr>
          <p:nvPr/>
        </p:nvSpPr>
        <p:spPr bwMode="auto">
          <a:xfrm>
            <a:off x="6843713" y="5876925"/>
            <a:ext cx="430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8" name="Line 72"/>
          <p:cNvSpPr>
            <a:spLocks noChangeShapeType="1"/>
          </p:cNvSpPr>
          <p:nvPr/>
        </p:nvSpPr>
        <p:spPr bwMode="auto">
          <a:xfrm flipH="1">
            <a:off x="7275513" y="5876925"/>
            <a:ext cx="15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69" name="Line 73"/>
          <p:cNvSpPr>
            <a:spLocks noChangeShapeType="1"/>
          </p:cNvSpPr>
          <p:nvPr/>
        </p:nvSpPr>
        <p:spPr bwMode="auto">
          <a:xfrm flipH="1">
            <a:off x="7707313" y="5445125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0" name="Line 74"/>
          <p:cNvSpPr>
            <a:spLocks noChangeShapeType="1"/>
          </p:cNvSpPr>
          <p:nvPr/>
        </p:nvSpPr>
        <p:spPr bwMode="auto">
          <a:xfrm>
            <a:off x="8142288" y="50133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1" name="Line 75"/>
          <p:cNvSpPr>
            <a:spLocks noChangeShapeType="1"/>
          </p:cNvSpPr>
          <p:nvPr/>
        </p:nvSpPr>
        <p:spPr bwMode="auto">
          <a:xfrm flipH="1">
            <a:off x="8570913" y="4581525"/>
            <a:ext cx="1587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2" name="Line 76"/>
          <p:cNvSpPr>
            <a:spLocks noChangeShapeType="1"/>
          </p:cNvSpPr>
          <p:nvPr/>
        </p:nvSpPr>
        <p:spPr bwMode="auto">
          <a:xfrm flipV="1">
            <a:off x="4181475" y="4438650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3" name="Line 77"/>
          <p:cNvSpPr>
            <a:spLocks noChangeShapeType="1"/>
          </p:cNvSpPr>
          <p:nvPr/>
        </p:nvSpPr>
        <p:spPr bwMode="auto">
          <a:xfrm>
            <a:off x="4181475" y="6310313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4" name="Oval 78"/>
          <p:cNvSpPr>
            <a:spLocks noChangeArrowheads="1"/>
          </p:cNvSpPr>
          <p:nvPr/>
        </p:nvSpPr>
        <p:spPr bwMode="auto">
          <a:xfrm>
            <a:off x="4108450" y="53736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5" name="Line 79"/>
          <p:cNvSpPr>
            <a:spLocks noChangeShapeType="1"/>
          </p:cNvSpPr>
          <p:nvPr/>
        </p:nvSpPr>
        <p:spPr bwMode="auto">
          <a:xfrm flipV="1">
            <a:off x="4181475" y="5445125"/>
            <a:ext cx="172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6" name="Oval 80"/>
          <p:cNvSpPr>
            <a:spLocks noChangeArrowheads="1"/>
          </p:cNvSpPr>
          <p:nvPr/>
        </p:nvSpPr>
        <p:spPr bwMode="auto">
          <a:xfrm>
            <a:off x="4541838" y="53736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7" name="Oval 81"/>
          <p:cNvSpPr>
            <a:spLocks noChangeArrowheads="1"/>
          </p:cNvSpPr>
          <p:nvPr/>
        </p:nvSpPr>
        <p:spPr bwMode="auto">
          <a:xfrm>
            <a:off x="4973638" y="537527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8" name="Oval 82"/>
          <p:cNvSpPr>
            <a:spLocks noChangeArrowheads="1"/>
          </p:cNvSpPr>
          <p:nvPr/>
        </p:nvSpPr>
        <p:spPr bwMode="auto">
          <a:xfrm>
            <a:off x="5405438" y="53736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79" name="Oval 83"/>
          <p:cNvSpPr>
            <a:spLocks noChangeArrowheads="1"/>
          </p:cNvSpPr>
          <p:nvPr/>
        </p:nvSpPr>
        <p:spPr bwMode="auto">
          <a:xfrm>
            <a:off x="5837238" y="53736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0" name="Line 84"/>
          <p:cNvSpPr>
            <a:spLocks noChangeShapeType="1"/>
          </p:cNvSpPr>
          <p:nvPr/>
        </p:nvSpPr>
        <p:spPr bwMode="auto">
          <a:xfrm>
            <a:off x="4181475" y="544671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1" name="Line 85"/>
          <p:cNvSpPr>
            <a:spLocks noChangeShapeType="1"/>
          </p:cNvSpPr>
          <p:nvPr/>
        </p:nvSpPr>
        <p:spPr bwMode="auto">
          <a:xfrm flipH="1">
            <a:off x="4613275" y="544671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2" name="Line 86"/>
          <p:cNvSpPr>
            <a:spLocks noChangeShapeType="1"/>
          </p:cNvSpPr>
          <p:nvPr/>
        </p:nvSpPr>
        <p:spPr bwMode="auto">
          <a:xfrm flipH="1">
            <a:off x="5045075" y="5445125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3" name="Line 87"/>
          <p:cNvSpPr>
            <a:spLocks noChangeShapeType="1"/>
          </p:cNvSpPr>
          <p:nvPr/>
        </p:nvSpPr>
        <p:spPr bwMode="auto">
          <a:xfrm>
            <a:off x="5476875" y="5446713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4" name="Line 88"/>
          <p:cNvSpPr>
            <a:spLocks noChangeShapeType="1"/>
          </p:cNvSpPr>
          <p:nvPr/>
        </p:nvSpPr>
        <p:spPr bwMode="auto">
          <a:xfrm flipH="1">
            <a:off x="5910263" y="54451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5" name="Line 89"/>
          <p:cNvSpPr>
            <a:spLocks noChangeShapeType="1"/>
          </p:cNvSpPr>
          <p:nvPr/>
        </p:nvSpPr>
        <p:spPr bwMode="auto">
          <a:xfrm>
            <a:off x="4613275" y="5445125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6" name="Line 90"/>
          <p:cNvSpPr>
            <a:spLocks noChangeShapeType="1"/>
          </p:cNvSpPr>
          <p:nvPr/>
        </p:nvSpPr>
        <p:spPr bwMode="auto">
          <a:xfrm>
            <a:off x="5045075" y="544671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7" name="Line 91"/>
          <p:cNvSpPr>
            <a:spLocks noChangeShapeType="1"/>
          </p:cNvSpPr>
          <p:nvPr/>
        </p:nvSpPr>
        <p:spPr bwMode="auto">
          <a:xfrm>
            <a:off x="5476875" y="544671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8" name="Line 92"/>
          <p:cNvSpPr>
            <a:spLocks noChangeShapeType="1"/>
          </p:cNvSpPr>
          <p:nvPr/>
        </p:nvSpPr>
        <p:spPr bwMode="auto">
          <a:xfrm flipV="1">
            <a:off x="1136650" y="1484313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89" name="Line 93"/>
          <p:cNvSpPr>
            <a:spLocks noChangeShapeType="1"/>
          </p:cNvSpPr>
          <p:nvPr/>
        </p:nvSpPr>
        <p:spPr bwMode="auto">
          <a:xfrm>
            <a:off x="1136650" y="3932238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90" name="Line 94"/>
          <p:cNvSpPr>
            <a:spLocks noChangeShapeType="1"/>
          </p:cNvSpPr>
          <p:nvPr/>
        </p:nvSpPr>
        <p:spPr bwMode="auto">
          <a:xfrm flipV="1">
            <a:off x="1136650" y="443706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91" name="Line 95"/>
          <p:cNvSpPr>
            <a:spLocks noChangeShapeType="1"/>
          </p:cNvSpPr>
          <p:nvPr/>
        </p:nvSpPr>
        <p:spPr bwMode="auto">
          <a:xfrm>
            <a:off x="1136650" y="630872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92" name="Rectangle 96"/>
          <p:cNvSpPr>
            <a:spLocks noChangeArrowheads="1"/>
          </p:cNvSpPr>
          <p:nvPr/>
        </p:nvSpPr>
        <p:spPr bwMode="auto">
          <a:xfrm>
            <a:off x="0" y="4221163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</a:p>
        </p:txBody>
      </p:sp>
      <p:sp>
        <p:nvSpPr>
          <p:cNvPr id="439393" name="Freeform 97"/>
          <p:cNvSpPr>
            <a:spLocks/>
          </p:cNvSpPr>
          <p:nvPr/>
        </p:nvSpPr>
        <p:spPr bwMode="auto">
          <a:xfrm>
            <a:off x="1136650" y="1649413"/>
            <a:ext cx="1528763" cy="1573212"/>
          </a:xfrm>
          <a:custGeom>
            <a:avLst/>
            <a:gdLst>
              <a:gd name="T0" fmla="*/ 0 w 963"/>
              <a:gd name="T1" fmla="*/ 2147483647 h 991"/>
              <a:gd name="T2" fmla="*/ 2147483647 w 963"/>
              <a:gd name="T3" fmla="*/ 2147483647 h 991"/>
              <a:gd name="T4" fmla="*/ 2147483647 w 963"/>
              <a:gd name="T5" fmla="*/ 2147483647 h 991"/>
              <a:gd name="T6" fmla="*/ 2147483647 w 963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963"/>
              <a:gd name="T13" fmla="*/ 0 h 991"/>
              <a:gd name="T14" fmla="*/ 963 w 963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3" h="991">
                <a:moveTo>
                  <a:pt x="0" y="991"/>
                </a:moveTo>
                <a:cubicBezTo>
                  <a:pt x="69" y="949"/>
                  <a:pt x="285" y="839"/>
                  <a:pt x="412" y="736"/>
                </a:cubicBezTo>
                <a:cubicBezTo>
                  <a:pt x="539" y="633"/>
                  <a:pt x="668" y="496"/>
                  <a:pt x="760" y="373"/>
                </a:cubicBezTo>
                <a:cubicBezTo>
                  <a:pt x="852" y="250"/>
                  <a:pt x="921" y="78"/>
                  <a:pt x="963" y="0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94" name="Freeform 98"/>
          <p:cNvSpPr>
            <a:spLocks/>
          </p:cNvSpPr>
          <p:nvPr/>
        </p:nvSpPr>
        <p:spPr bwMode="auto">
          <a:xfrm>
            <a:off x="1136650" y="4868863"/>
            <a:ext cx="1800225" cy="719137"/>
          </a:xfrm>
          <a:custGeom>
            <a:avLst/>
            <a:gdLst>
              <a:gd name="T0" fmla="*/ 0 w 1134"/>
              <a:gd name="T1" fmla="*/ 2147483647 h 453"/>
              <a:gd name="T2" fmla="*/ 2147483647 w 1134"/>
              <a:gd name="T3" fmla="*/ 2147483647 h 453"/>
              <a:gd name="T4" fmla="*/ 2147483647 w 1134"/>
              <a:gd name="T5" fmla="*/ 2147483647 h 453"/>
              <a:gd name="T6" fmla="*/ 2147483647 w 1134"/>
              <a:gd name="T7" fmla="*/ 0 h 453"/>
              <a:gd name="T8" fmla="*/ 0 60000 65536"/>
              <a:gd name="T9" fmla="*/ 0 60000 65536"/>
              <a:gd name="T10" fmla="*/ 0 60000 65536"/>
              <a:gd name="T11" fmla="*/ 0 60000 65536"/>
              <a:gd name="T12" fmla="*/ 0 w 1134"/>
              <a:gd name="T13" fmla="*/ 0 h 453"/>
              <a:gd name="T14" fmla="*/ 1134 w 1134"/>
              <a:gd name="T15" fmla="*/ 453 h 4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" h="453">
                <a:moveTo>
                  <a:pt x="0" y="453"/>
                </a:moveTo>
                <a:cubicBezTo>
                  <a:pt x="44" y="418"/>
                  <a:pt x="165" y="300"/>
                  <a:pt x="262" y="240"/>
                </a:cubicBezTo>
                <a:cubicBezTo>
                  <a:pt x="359" y="180"/>
                  <a:pt x="439" y="130"/>
                  <a:pt x="584" y="90"/>
                </a:cubicBezTo>
                <a:cubicBezTo>
                  <a:pt x="729" y="50"/>
                  <a:pt x="1020" y="19"/>
                  <a:pt x="1134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439395" name="Oval 99"/>
          <p:cNvSpPr>
            <a:spLocks noChangeArrowheads="1"/>
          </p:cNvSpPr>
          <p:nvPr/>
        </p:nvSpPr>
        <p:spPr bwMode="auto">
          <a:xfrm>
            <a:off x="1928813" y="2563813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96" name="Line 100"/>
          <p:cNvSpPr>
            <a:spLocks noChangeShapeType="1"/>
          </p:cNvSpPr>
          <p:nvPr/>
        </p:nvSpPr>
        <p:spPr bwMode="auto">
          <a:xfrm flipV="1">
            <a:off x="1703388" y="2306638"/>
            <a:ext cx="642937" cy="657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97" name="Oval 101"/>
          <p:cNvSpPr>
            <a:spLocks noChangeArrowheads="1"/>
          </p:cNvSpPr>
          <p:nvPr/>
        </p:nvSpPr>
        <p:spPr bwMode="auto">
          <a:xfrm>
            <a:off x="1928813" y="49418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98" name="Line 102"/>
          <p:cNvSpPr>
            <a:spLocks noChangeShapeType="1"/>
          </p:cNvSpPr>
          <p:nvPr/>
        </p:nvSpPr>
        <p:spPr bwMode="auto">
          <a:xfrm flipV="1">
            <a:off x="4397375" y="3068638"/>
            <a:ext cx="431800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399" name="Line 103"/>
          <p:cNvSpPr>
            <a:spLocks noChangeShapeType="1"/>
          </p:cNvSpPr>
          <p:nvPr/>
        </p:nvSpPr>
        <p:spPr bwMode="auto">
          <a:xfrm flipV="1">
            <a:off x="4827588" y="2493963"/>
            <a:ext cx="431800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00" name="Line 104"/>
          <p:cNvSpPr>
            <a:spLocks noChangeShapeType="1"/>
          </p:cNvSpPr>
          <p:nvPr/>
        </p:nvSpPr>
        <p:spPr bwMode="auto">
          <a:xfrm flipV="1">
            <a:off x="5260975" y="1917700"/>
            <a:ext cx="431800" cy="576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01" name="Line 105"/>
          <p:cNvSpPr>
            <a:spLocks noChangeShapeType="1"/>
          </p:cNvSpPr>
          <p:nvPr/>
        </p:nvSpPr>
        <p:spPr bwMode="auto">
          <a:xfrm flipV="1">
            <a:off x="5692775" y="1341438"/>
            <a:ext cx="431800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02" name="Line 106"/>
          <p:cNvSpPr>
            <a:spLocks noChangeShapeType="1"/>
          </p:cNvSpPr>
          <p:nvPr/>
        </p:nvSpPr>
        <p:spPr bwMode="auto">
          <a:xfrm flipV="1">
            <a:off x="4017963" y="3646488"/>
            <a:ext cx="377825" cy="503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03" name="Line 107"/>
          <p:cNvSpPr>
            <a:spLocks noChangeShapeType="1"/>
          </p:cNvSpPr>
          <p:nvPr/>
        </p:nvSpPr>
        <p:spPr bwMode="auto">
          <a:xfrm flipV="1">
            <a:off x="7493000" y="3070225"/>
            <a:ext cx="431800" cy="576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04" name="Line 108"/>
          <p:cNvSpPr>
            <a:spLocks noChangeShapeType="1"/>
          </p:cNvSpPr>
          <p:nvPr/>
        </p:nvSpPr>
        <p:spPr bwMode="auto">
          <a:xfrm flipV="1">
            <a:off x="7061200" y="3646488"/>
            <a:ext cx="431800" cy="2873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05" name="Line 109"/>
          <p:cNvSpPr>
            <a:spLocks noChangeShapeType="1"/>
          </p:cNvSpPr>
          <p:nvPr/>
        </p:nvSpPr>
        <p:spPr bwMode="auto">
          <a:xfrm flipV="1">
            <a:off x="6629400" y="3933825"/>
            <a:ext cx="4333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06" name="Line 110"/>
          <p:cNvSpPr>
            <a:spLocks noChangeShapeType="1"/>
          </p:cNvSpPr>
          <p:nvPr/>
        </p:nvSpPr>
        <p:spPr bwMode="auto">
          <a:xfrm flipV="1">
            <a:off x="7996238" y="2349500"/>
            <a:ext cx="288925" cy="576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07" name="Line 111"/>
          <p:cNvSpPr>
            <a:spLocks noChangeShapeType="1"/>
          </p:cNvSpPr>
          <p:nvPr/>
        </p:nvSpPr>
        <p:spPr bwMode="auto">
          <a:xfrm flipV="1">
            <a:off x="8428038" y="1270000"/>
            <a:ext cx="288925" cy="719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39408" name="Object 112"/>
          <p:cNvGraphicFramePr>
            <a:graphicFrameLocks noChangeAspect="1"/>
          </p:cNvGraphicFramePr>
          <p:nvPr/>
        </p:nvGraphicFramePr>
        <p:xfrm>
          <a:off x="2000250" y="3933825"/>
          <a:ext cx="2428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3" name="数式" r:id="rId9" imgW="101468" imgH="164885" progId="Equation.3">
                  <p:embed/>
                </p:oleObj>
              </mc:Choice>
              <mc:Fallback>
                <p:oleObj name="数式" r:id="rId9" imgW="101468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933825"/>
                        <a:ext cx="2428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09" name="Object 113"/>
          <p:cNvGraphicFramePr>
            <a:graphicFrameLocks noChangeAspect="1"/>
          </p:cNvGraphicFramePr>
          <p:nvPr/>
        </p:nvGraphicFramePr>
        <p:xfrm>
          <a:off x="4829175" y="3933825"/>
          <a:ext cx="6985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4" name="数式" r:id="rId11" imgW="291973" imgH="203112" progId="Equation.3">
                  <p:embed/>
                </p:oleObj>
              </mc:Choice>
              <mc:Fallback>
                <p:oleObj name="数式" r:id="rId11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933825"/>
                        <a:ext cx="6985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0" name="Object 114"/>
          <p:cNvGraphicFramePr>
            <a:graphicFrameLocks noChangeAspect="1"/>
          </p:cNvGraphicFramePr>
          <p:nvPr/>
        </p:nvGraphicFramePr>
        <p:xfrm>
          <a:off x="7265988" y="38877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5" name="数式" r:id="rId13" imgW="291973" imgH="203112" progId="Equation.3">
                  <p:embed/>
                </p:oleObj>
              </mc:Choice>
              <mc:Fallback>
                <p:oleObj name="数式" r:id="rId13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38877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1" name="Object 115"/>
          <p:cNvGraphicFramePr>
            <a:graphicFrameLocks noChangeAspect="1"/>
          </p:cNvGraphicFramePr>
          <p:nvPr/>
        </p:nvGraphicFramePr>
        <p:xfrm>
          <a:off x="7339013" y="62626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6" name="数式" r:id="rId14" imgW="291973" imgH="203112" progId="Equation.3">
                  <p:embed/>
                </p:oleObj>
              </mc:Choice>
              <mc:Fallback>
                <p:oleObj name="数式" r:id="rId14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62626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2" name="Object 116"/>
          <p:cNvGraphicFramePr>
            <a:graphicFrameLocks noChangeAspect="1"/>
          </p:cNvGraphicFramePr>
          <p:nvPr/>
        </p:nvGraphicFramePr>
        <p:xfrm>
          <a:off x="4530725" y="62626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7" name="数式" r:id="rId15" imgW="291973" imgH="203112" progId="Equation.3">
                  <p:embed/>
                </p:oleObj>
              </mc:Choice>
              <mc:Fallback>
                <p:oleObj name="数式" r:id="rId15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62626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3" name="Object 117"/>
          <p:cNvGraphicFramePr>
            <a:graphicFrameLocks noChangeAspect="1"/>
          </p:cNvGraphicFramePr>
          <p:nvPr/>
        </p:nvGraphicFramePr>
        <p:xfrm>
          <a:off x="2144713" y="6308725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8" name="数式" r:id="rId16" imgW="101468" imgH="164885" progId="Equation.3">
                  <p:embed/>
                </p:oleObj>
              </mc:Choice>
              <mc:Fallback>
                <p:oleObj name="数式" r:id="rId16" imgW="101468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6308725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4" name="Object 118"/>
          <p:cNvGraphicFramePr>
            <a:graphicFrameLocks noChangeAspect="1"/>
          </p:cNvGraphicFramePr>
          <p:nvPr/>
        </p:nvGraphicFramePr>
        <p:xfrm>
          <a:off x="1208088" y="1339850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29" name="数式" r:id="rId17" imgW="139700" imgH="139700" progId="Equation.3">
                  <p:embed/>
                </p:oleObj>
              </mc:Choice>
              <mc:Fallback>
                <p:oleObj name="数式" r:id="rId17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339850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5" name="Object 119"/>
          <p:cNvGraphicFramePr>
            <a:graphicFrameLocks noChangeAspect="1"/>
          </p:cNvGraphicFramePr>
          <p:nvPr/>
        </p:nvGraphicFramePr>
        <p:xfrm>
          <a:off x="1208088" y="4364038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0" name="数式" r:id="rId19" imgW="126835" imgH="139518" progId="Equation.3">
                  <p:embed/>
                </p:oleObj>
              </mc:Choice>
              <mc:Fallback>
                <p:oleObj name="数式" r:id="rId19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64038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6" name="Object 120"/>
          <p:cNvGraphicFramePr>
            <a:graphicFrameLocks noChangeAspect="1"/>
          </p:cNvGraphicFramePr>
          <p:nvPr/>
        </p:nvGraphicFramePr>
        <p:xfrm>
          <a:off x="3676650" y="4292600"/>
          <a:ext cx="4286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1" name="数式" r:id="rId21" imgW="177646" imgH="228402" progId="Equation.3">
                  <p:embed/>
                </p:oleObj>
              </mc:Choice>
              <mc:Fallback>
                <p:oleObj name="数式" r:id="rId21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4292600"/>
                        <a:ext cx="4286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7" name="Object 121"/>
          <p:cNvGraphicFramePr>
            <a:graphicFrameLocks noChangeAspect="1"/>
          </p:cNvGraphicFramePr>
          <p:nvPr/>
        </p:nvGraphicFramePr>
        <p:xfrm>
          <a:off x="6411913" y="4294188"/>
          <a:ext cx="4270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2" name="数式" r:id="rId23" imgW="177646" imgH="228402" progId="Equation.3">
                  <p:embed/>
                </p:oleObj>
              </mc:Choice>
              <mc:Fallback>
                <p:oleObj name="数式" r:id="rId23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4294188"/>
                        <a:ext cx="4270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8" name="Object 122"/>
          <p:cNvGraphicFramePr>
            <a:graphicFrameLocks noChangeAspect="1"/>
          </p:cNvGraphicFramePr>
          <p:nvPr/>
        </p:nvGraphicFramePr>
        <p:xfrm>
          <a:off x="8358188" y="63087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3" name="数式" r:id="rId25" imgW="126780" imgH="164814" progId="Equation.3">
                  <p:embed/>
                </p:oleObj>
              </mc:Choice>
              <mc:Fallback>
                <p:oleObj name="数式" r:id="rId25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63087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19" name="Object 123"/>
          <p:cNvGraphicFramePr>
            <a:graphicFrameLocks noChangeAspect="1"/>
          </p:cNvGraphicFramePr>
          <p:nvPr/>
        </p:nvGraphicFramePr>
        <p:xfrm>
          <a:off x="5765800" y="63087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4" name="数式" r:id="rId27" imgW="126780" imgH="164814" progId="Equation.3">
                  <p:embed/>
                </p:oleObj>
              </mc:Choice>
              <mc:Fallback>
                <p:oleObj name="数式" r:id="rId27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63087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20" name="Object 124"/>
          <p:cNvGraphicFramePr>
            <a:graphicFrameLocks noChangeAspect="1"/>
          </p:cNvGraphicFramePr>
          <p:nvPr/>
        </p:nvGraphicFramePr>
        <p:xfrm>
          <a:off x="5765800" y="39338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5" name="数式" r:id="rId28" imgW="126780" imgH="164814" progId="Equation.3">
                  <p:embed/>
                </p:oleObj>
              </mc:Choice>
              <mc:Fallback>
                <p:oleObj name="数式" r:id="rId28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39338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21" name="Object 125"/>
          <p:cNvGraphicFramePr>
            <a:graphicFrameLocks noChangeAspect="1"/>
          </p:cNvGraphicFramePr>
          <p:nvPr/>
        </p:nvGraphicFramePr>
        <p:xfrm>
          <a:off x="8429625" y="39338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6" name="数式" r:id="rId29" imgW="126780" imgH="164814" progId="Equation.3">
                  <p:embed/>
                </p:oleObj>
              </mc:Choice>
              <mc:Fallback>
                <p:oleObj name="数式" r:id="rId29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9338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23" name="Object 127"/>
          <p:cNvGraphicFramePr>
            <a:graphicFrameLocks noChangeAspect="1"/>
          </p:cNvGraphicFramePr>
          <p:nvPr/>
        </p:nvGraphicFramePr>
        <p:xfrm>
          <a:off x="4252913" y="1628775"/>
          <a:ext cx="4270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7" name="数式" r:id="rId30" imgW="177492" imgH="177492" progId="Equation.3">
                  <p:embed/>
                </p:oleObj>
              </mc:Choice>
              <mc:Fallback>
                <p:oleObj name="数式" r:id="rId3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1628775"/>
                        <a:ext cx="4270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24" name="Object 128"/>
          <p:cNvGraphicFramePr>
            <a:graphicFrameLocks noChangeAspect="1"/>
          </p:cNvGraphicFramePr>
          <p:nvPr/>
        </p:nvGraphicFramePr>
        <p:xfrm>
          <a:off x="6845300" y="1628775"/>
          <a:ext cx="4270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8" name="数式" r:id="rId32" imgW="177492" imgH="177492" progId="Equation.3">
                  <p:embed/>
                </p:oleObj>
              </mc:Choice>
              <mc:Fallback>
                <p:oleObj name="数式" r:id="rId32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1628775"/>
                        <a:ext cx="4270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25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08167"/>
              </p:ext>
            </p:extLst>
          </p:nvPr>
        </p:nvGraphicFramePr>
        <p:xfrm>
          <a:off x="6484938" y="5300663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39" name="数式" r:id="rId33" imgW="126780" imgH="164814" progId="Equation.3">
                  <p:embed/>
                </p:oleObj>
              </mc:Choice>
              <mc:Fallback>
                <p:oleObj name="数式" r:id="rId33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5300663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426" name="Rectangle 130"/>
          <p:cNvSpPr>
            <a:spLocks noChangeArrowheads="1"/>
          </p:cNvSpPr>
          <p:nvPr/>
        </p:nvSpPr>
        <p:spPr bwMode="auto">
          <a:xfrm>
            <a:off x="4397375" y="4868863"/>
            <a:ext cx="196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6600"/>
                </a:solidFill>
              </a:rPr>
              <a:t>等速度運動</a:t>
            </a:r>
          </a:p>
        </p:txBody>
      </p:sp>
      <p:sp>
        <p:nvSpPr>
          <p:cNvPr id="439427" name="Line 131"/>
          <p:cNvSpPr>
            <a:spLocks noChangeShapeType="1"/>
          </p:cNvSpPr>
          <p:nvPr/>
        </p:nvSpPr>
        <p:spPr bwMode="auto">
          <a:xfrm>
            <a:off x="1136650" y="5013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28" name="Line 132"/>
          <p:cNvSpPr>
            <a:spLocks noChangeShapeType="1"/>
          </p:cNvSpPr>
          <p:nvPr/>
        </p:nvSpPr>
        <p:spPr bwMode="auto">
          <a:xfrm>
            <a:off x="2000250" y="50133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39429" name="Object 133"/>
          <p:cNvGraphicFramePr>
            <a:graphicFrameLocks noChangeAspect="1"/>
          </p:cNvGraphicFramePr>
          <p:nvPr/>
        </p:nvGraphicFramePr>
        <p:xfrm>
          <a:off x="3244850" y="4724400"/>
          <a:ext cx="8874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0" name="数式" r:id="rId34" imgW="368140" imgH="203112" progId="Equation.3">
                  <p:embed/>
                </p:oleObj>
              </mc:Choice>
              <mc:Fallback>
                <p:oleObj name="数式" r:id="rId34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4724400"/>
                        <a:ext cx="8874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430" name="Rectangle 134"/>
          <p:cNvSpPr>
            <a:spLocks noChangeArrowheads="1"/>
          </p:cNvSpPr>
          <p:nvPr/>
        </p:nvSpPr>
        <p:spPr bwMode="auto">
          <a:xfrm>
            <a:off x="4397375" y="4365625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速度一定</a:t>
            </a:r>
          </a:p>
        </p:txBody>
      </p:sp>
      <p:sp>
        <p:nvSpPr>
          <p:cNvPr id="439431" name="Line 135"/>
          <p:cNvSpPr>
            <a:spLocks noChangeShapeType="1"/>
          </p:cNvSpPr>
          <p:nvPr/>
        </p:nvSpPr>
        <p:spPr bwMode="auto">
          <a:xfrm flipH="1">
            <a:off x="4225331" y="4531807"/>
            <a:ext cx="155749" cy="773723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39432" name="AutoShape 136"/>
          <p:cNvSpPr>
            <a:spLocks noChangeArrowheads="1"/>
          </p:cNvSpPr>
          <p:nvPr/>
        </p:nvSpPr>
        <p:spPr bwMode="auto">
          <a:xfrm>
            <a:off x="3558425" y="4365625"/>
            <a:ext cx="1155700" cy="503238"/>
          </a:xfrm>
          <a:prstGeom prst="wedgeRoundRectCallout">
            <a:avLst>
              <a:gd name="adj1" fmla="val 6458"/>
              <a:gd name="adj2" fmla="val -119083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33" name="Line 137"/>
          <p:cNvSpPr>
            <a:spLocks noChangeShapeType="1"/>
          </p:cNvSpPr>
          <p:nvPr/>
        </p:nvSpPr>
        <p:spPr bwMode="auto">
          <a:xfrm flipH="1">
            <a:off x="4651375" y="4364038"/>
            <a:ext cx="157163" cy="93662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34" name="AutoShape 138"/>
          <p:cNvSpPr>
            <a:spLocks noChangeArrowheads="1"/>
          </p:cNvSpPr>
          <p:nvPr/>
        </p:nvSpPr>
        <p:spPr bwMode="auto">
          <a:xfrm>
            <a:off x="3968000" y="4149725"/>
            <a:ext cx="1155700" cy="503238"/>
          </a:xfrm>
          <a:prstGeom prst="wedgeRoundRectCallout">
            <a:avLst>
              <a:gd name="adj1" fmla="val 8653"/>
              <a:gd name="adj2" fmla="val -179653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35" name="Line 139"/>
          <p:cNvSpPr>
            <a:spLocks noChangeShapeType="1"/>
          </p:cNvSpPr>
          <p:nvPr/>
        </p:nvSpPr>
        <p:spPr bwMode="auto">
          <a:xfrm flipH="1">
            <a:off x="5083175" y="4100513"/>
            <a:ext cx="252413" cy="1200150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36" name="AutoShape 140"/>
          <p:cNvSpPr>
            <a:spLocks noChangeArrowheads="1"/>
          </p:cNvSpPr>
          <p:nvPr/>
        </p:nvSpPr>
        <p:spPr bwMode="auto">
          <a:xfrm>
            <a:off x="4399800" y="3933825"/>
            <a:ext cx="1155700" cy="503238"/>
          </a:xfrm>
          <a:prstGeom prst="wedgeRoundRectCallout">
            <a:avLst>
              <a:gd name="adj1" fmla="val 8653"/>
              <a:gd name="adj2" fmla="val -252838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37" name="Line 141"/>
          <p:cNvSpPr>
            <a:spLocks noChangeShapeType="1"/>
          </p:cNvSpPr>
          <p:nvPr/>
        </p:nvSpPr>
        <p:spPr bwMode="auto">
          <a:xfrm flipH="1">
            <a:off x="5514975" y="3981450"/>
            <a:ext cx="214313" cy="1319213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38" name="AutoShape 142"/>
          <p:cNvSpPr>
            <a:spLocks noChangeArrowheads="1"/>
          </p:cNvSpPr>
          <p:nvPr/>
        </p:nvSpPr>
        <p:spPr bwMode="auto">
          <a:xfrm>
            <a:off x="4831600" y="3716338"/>
            <a:ext cx="1155700" cy="503237"/>
          </a:xfrm>
          <a:prstGeom prst="wedgeRoundRectCallout">
            <a:avLst>
              <a:gd name="adj1" fmla="val 7694"/>
              <a:gd name="adj2" fmla="val -310569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39" name="Line 143"/>
          <p:cNvSpPr>
            <a:spLocks noChangeShapeType="1"/>
          </p:cNvSpPr>
          <p:nvPr/>
        </p:nvSpPr>
        <p:spPr bwMode="auto">
          <a:xfrm flipH="1">
            <a:off x="5948363" y="3798888"/>
            <a:ext cx="193675" cy="150177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40" name="AutoShape 144"/>
          <p:cNvSpPr>
            <a:spLocks noChangeArrowheads="1"/>
          </p:cNvSpPr>
          <p:nvPr/>
        </p:nvSpPr>
        <p:spPr bwMode="auto">
          <a:xfrm>
            <a:off x="5314200" y="3500438"/>
            <a:ext cx="1155700" cy="503237"/>
          </a:xfrm>
          <a:prstGeom prst="wedgeRoundRectCallout">
            <a:avLst>
              <a:gd name="adj1" fmla="val 4394"/>
              <a:gd name="adj2" fmla="val -380597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41" name="Line 145"/>
          <p:cNvSpPr>
            <a:spLocks noChangeShapeType="1"/>
          </p:cNvSpPr>
          <p:nvPr/>
        </p:nvSpPr>
        <p:spPr bwMode="auto">
          <a:xfrm flipH="1">
            <a:off x="6903217" y="4665663"/>
            <a:ext cx="126232" cy="1097068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39442" name="AutoShape 146"/>
          <p:cNvSpPr>
            <a:spLocks noChangeArrowheads="1"/>
          </p:cNvSpPr>
          <p:nvPr/>
        </p:nvSpPr>
        <p:spPr bwMode="auto">
          <a:xfrm>
            <a:off x="6238125" y="4516438"/>
            <a:ext cx="1155700" cy="503237"/>
          </a:xfrm>
          <a:prstGeom prst="wedgeRoundRectCallout">
            <a:avLst>
              <a:gd name="adj1" fmla="val 4120"/>
              <a:gd name="adj2" fmla="val -146213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43" name="Line 147"/>
          <p:cNvSpPr>
            <a:spLocks noChangeShapeType="1"/>
          </p:cNvSpPr>
          <p:nvPr/>
        </p:nvSpPr>
        <p:spPr bwMode="auto">
          <a:xfrm flipH="1">
            <a:off x="7350369" y="4516734"/>
            <a:ext cx="221064" cy="1105319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39445" name="Line 149"/>
          <p:cNvSpPr>
            <a:spLocks noChangeShapeType="1"/>
          </p:cNvSpPr>
          <p:nvPr/>
        </p:nvSpPr>
        <p:spPr bwMode="auto">
          <a:xfrm flipH="1">
            <a:off x="7802544" y="4360985"/>
            <a:ext cx="175847" cy="88425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39446" name="AutoShape 150"/>
          <p:cNvSpPr>
            <a:spLocks noChangeArrowheads="1"/>
          </p:cNvSpPr>
          <p:nvPr/>
        </p:nvSpPr>
        <p:spPr bwMode="auto">
          <a:xfrm>
            <a:off x="7136650" y="4076700"/>
            <a:ext cx="1155700" cy="503238"/>
          </a:xfrm>
          <a:prstGeom prst="wedgeRoundRectCallout">
            <a:avLst>
              <a:gd name="adj1" fmla="val 1097"/>
              <a:gd name="adj2" fmla="val -161671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47" name="Line 151"/>
          <p:cNvSpPr>
            <a:spLocks noChangeShapeType="1"/>
          </p:cNvSpPr>
          <p:nvPr/>
        </p:nvSpPr>
        <p:spPr bwMode="auto">
          <a:xfrm flipH="1">
            <a:off x="8239647" y="4129873"/>
            <a:ext cx="135654" cy="708408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39448" name="AutoShape 152"/>
          <p:cNvSpPr>
            <a:spLocks noChangeArrowheads="1"/>
          </p:cNvSpPr>
          <p:nvPr/>
        </p:nvSpPr>
        <p:spPr bwMode="auto">
          <a:xfrm>
            <a:off x="7495425" y="3789363"/>
            <a:ext cx="1155700" cy="503237"/>
          </a:xfrm>
          <a:prstGeom prst="wedgeRoundRectCallout">
            <a:avLst>
              <a:gd name="adj1" fmla="val 11264"/>
              <a:gd name="adj2" fmla="val -245898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 dirty="0"/>
              <a:t>傾き</a:t>
            </a:r>
          </a:p>
        </p:txBody>
      </p:sp>
      <p:sp>
        <p:nvSpPr>
          <p:cNvPr id="439449" name="Line 153"/>
          <p:cNvSpPr>
            <a:spLocks noChangeShapeType="1"/>
          </p:cNvSpPr>
          <p:nvPr/>
        </p:nvSpPr>
        <p:spPr bwMode="auto">
          <a:xfrm flipH="1">
            <a:off x="8656654" y="3715379"/>
            <a:ext cx="223210" cy="685799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39450" name="AutoShape 154"/>
          <p:cNvSpPr>
            <a:spLocks noChangeArrowheads="1"/>
          </p:cNvSpPr>
          <p:nvPr/>
        </p:nvSpPr>
        <p:spPr bwMode="auto">
          <a:xfrm>
            <a:off x="7990725" y="3284538"/>
            <a:ext cx="1155700" cy="503237"/>
          </a:xfrm>
          <a:prstGeom prst="wedgeRoundRectCallout">
            <a:avLst>
              <a:gd name="adj1" fmla="val 3708"/>
              <a:gd name="adj2" fmla="val -353153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51" name="Line 155"/>
          <p:cNvSpPr>
            <a:spLocks noChangeShapeType="1"/>
          </p:cNvSpPr>
          <p:nvPr/>
        </p:nvSpPr>
        <p:spPr bwMode="auto">
          <a:xfrm>
            <a:off x="1317625" y="3709988"/>
            <a:ext cx="566738" cy="110172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39452" name="AutoShape 156"/>
          <p:cNvSpPr>
            <a:spLocks noChangeArrowheads="1"/>
          </p:cNvSpPr>
          <p:nvPr/>
        </p:nvSpPr>
        <p:spPr bwMode="auto">
          <a:xfrm>
            <a:off x="896188" y="3327400"/>
            <a:ext cx="1000125" cy="503238"/>
          </a:xfrm>
          <a:prstGeom prst="wedgeRoundRectCallout">
            <a:avLst>
              <a:gd name="adj1" fmla="val 42380"/>
              <a:gd name="adj2" fmla="val -133597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傾き</a:t>
            </a:r>
          </a:p>
        </p:txBody>
      </p:sp>
      <p:graphicFrame>
        <p:nvGraphicFramePr>
          <p:cNvPr id="16540" name="Object 157"/>
          <p:cNvGraphicFramePr>
            <a:graphicFrameLocks noChangeAspect="1"/>
          </p:cNvGraphicFramePr>
          <p:nvPr/>
        </p:nvGraphicFramePr>
        <p:xfrm>
          <a:off x="4859338" y="260350"/>
          <a:ext cx="6096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1" name="数式" r:id="rId36" imgW="253890" imgH="393529" progId="Equation.3">
                  <p:embed/>
                </p:oleObj>
              </mc:Choice>
              <mc:Fallback>
                <p:oleObj name="数式" r:id="rId36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0350"/>
                        <a:ext cx="6096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1" name="Rectangle 158"/>
          <p:cNvSpPr>
            <a:spLocks noChangeArrowheads="1"/>
          </p:cNvSpPr>
          <p:nvPr/>
        </p:nvSpPr>
        <p:spPr bwMode="auto">
          <a:xfrm>
            <a:off x="3490913" y="257175"/>
            <a:ext cx="2232025" cy="93662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6542" name="Rectangle 159"/>
          <p:cNvSpPr>
            <a:spLocks noChangeArrowheads="1"/>
          </p:cNvSpPr>
          <p:nvPr/>
        </p:nvSpPr>
        <p:spPr bwMode="auto">
          <a:xfrm>
            <a:off x="5962650" y="388938"/>
            <a:ext cx="3181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　</a:t>
            </a:r>
          </a:p>
        </p:txBody>
      </p:sp>
      <p:sp>
        <p:nvSpPr>
          <p:cNvPr id="16543" name="AutoShape 160"/>
          <p:cNvSpPr>
            <a:spLocks noChangeArrowheads="1"/>
          </p:cNvSpPr>
          <p:nvPr/>
        </p:nvSpPr>
        <p:spPr bwMode="auto">
          <a:xfrm>
            <a:off x="5895225" y="101600"/>
            <a:ext cx="3187700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速度は座標のグラフ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の接線の傾き</a:t>
            </a:r>
          </a:p>
        </p:txBody>
      </p:sp>
      <p:sp>
        <p:nvSpPr>
          <p:cNvPr id="439460" name="Rectangle 164"/>
          <p:cNvSpPr>
            <a:spLocks noChangeArrowheads="1"/>
          </p:cNvSpPr>
          <p:nvPr/>
        </p:nvSpPr>
        <p:spPr bwMode="auto">
          <a:xfrm>
            <a:off x="4305300" y="44053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439461" name="Rectangle 165"/>
          <p:cNvSpPr>
            <a:spLocks noChangeArrowheads="1"/>
          </p:cNvSpPr>
          <p:nvPr/>
        </p:nvSpPr>
        <p:spPr bwMode="auto">
          <a:xfrm>
            <a:off x="4733925" y="419576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439462" name="Rectangle 166"/>
          <p:cNvSpPr>
            <a:spLocks noChangeArrowheads="1"/>
          </p:cNvSpPr>
          <p:nvPr/>
        </p:nvSpPr>
        <p:spPr bwMode="auto">
          <a:xfrm>
            <a:off x="4305300" y="4410075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65" name="Rectangle 169"/>
          <p:cNvSpPr>
            <a:spLocks noChangeArrowheads="1"/>
          </p:cNvSpPr>
          <p:nvPr/>
        </p:nvSpPr>
        <p:spPr bwMode="auto">
          <a:xfrm>
            <a:off x="6934200" y="45100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439466" name="Rectangle 170"/>
          <p:cNvSpPr>
            <a:spLocks noChangeArrowheads="1"/>
          </p:cNvSpPr>
          <p:nvPr/>
        </p:nvSpPr>
        <p:spPr bwMode="auto">
          <a:xfrm>
            <a:off x="6948488" y="4510088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44" name="AutoShape 148"/>
          <p:cNvSpPr>
            <a:spLocks noChangeArrowheads="1"/>
          </p:cNvSpPr>
          <p:nvPr/>
        </p:nvSpPr>
        <p:spPr bwMode="auto">
          <a:xfrm>
            <a:off x="6669925" y="4371975"/>
            <a:ext cx="1155700" cy="503238"/>
          </a:xfrm>
          <a:prstGeom prst="wedgeRoundRectCallout">
            <a:avLst>
              <a:gd name="adj1" fmla="val 3981"/>
              <a:gd name="adj2" fmla="val -144005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傾き</a:t>
            </a:r>
          </a:p>
        </p:txBody>
      </p:sp>
      <p:sp>
        <p:nvSpPr>
          <p:cNvPr id="439468" name="Rectangle 172"/>
          <p:cNvSpPr>
            <a:spLocks noChangeArrowheads="1"/>
          </p:cNvSpPr>
          <p:nvPr/>
        </p:nvSpPr>
        <p:spPr bwMode="auto">
          <a:xfrm>
            <a:off x="6073775" y="352266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67" name="Rectangle 171"/>
          <p:cNvSpPr>
            <a:spLocks noChangeArrowheads="1"/>
          </p:cNvSpPr>
          <p:nvPr/>
        </p:nvSpPr>
        <p:spPr bwMode="auto">
          <a:xfrm>
            <a:off x="6054725" y="35131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439469" name="Rectangle 173"/>
          <p:cNvSpPr>
            <a:spLocks noChangeArrowheads="1"/>
          </p:cNvSpPr>
          <p:nvPr/>
        </p:nvSpPr>
        <p:spPr bwMode="auto">
          <a:xfrm>
            <a:off x="4743450" y="4171950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70" name="Rectangle 174"/>
          <p:cNvSpPr>
            <a:spLocks noChangeArrowheads="1"/>
          </p:cNvSpPr>
          <p:nvPr/>
        </p:nvSpPr>
        <p:spPr bwMode="auto">
          <a:xfrm>
            <a:off x="5191125" y="394811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71" name="Rectangle 175"/>
          <p:cNvSpPr>
            <a:spLocks noChangeArrowheads="1"/>
          </p:cNvSpPr>
          <p:nvPr/>
        </p:nvSpPr>
        <p:spPr bwMode="auto">
          <a:xfrm>
            <a:off x="5172075" y="39385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439472" name="Rectangle 176"/>
          <p:cNvSpPr>
            <a:spLocks noChangeArrowheads="1"/>
          </p:cNvSpPr>
          <p:nvPr/>
        </p:nvSpPr>
        <p:spPr bwMode="auto">
          <a:xfrm>
            <a:off x="5622925" y="370046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73" name="Rectangle 177"/>
          <p:cNvSpPr>
            <a:spLocks noChangeArrowheads="1"/>
          </p:cNvSpPr>
          <p:nvPr/>
        </p:nvSpPr>
        <p:spPr bwMode="auto">
          <a:xfrm>
            <a:off x="5603875" y="36909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439474" name="Rectangle 178"/>
          <p:cNvSpPr>
            <a:spLocks noChangeArrowheads="1"/>
          </p:cNvSpPr>
          <p:nvPr/>
        </p:nvSpPr>
        <p:spPr bwMode="auto">
          <a:xfrm>
            <a:off x="8801100" y="330041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75" name="Rectangle 179"/>
          <p:cNvSpPr>
            <a:spLocks noChangeArrowheads="1"/>
          </p:cNvSpPr>
          <p:nvPr/>
        </p:nvSpPr>
        <p:spPr bwMode="auto">
          <a:xfrm>
            <a:off x="8782050" y="3290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8</a:t>
            </a:r>
          </a:p>
        </p:txBody>
      </p:sp>
      <p:sp>
        <p:nvSpPr>
          <p:cNvPr id="439476" name="Rectangle 180"/>
          <p:cNvSpPr>
            <a:spLocks noChangeArrowheads="1"/>
          </p:cNvSpPr>
          <p:nvPr/>
        </p:nvSpPr>
        <p:spPr bwMode="auto">
          <a:xfrm>
            <a:off x="7419975" y="434181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77" name="Rectangle 181"/>
          <p:cNvSpPr>
            <a:spLocks noChangeArrowheads="1"/>
          </p:cNvSpPr>
          <p:nvPr/>
        </p:nvSpPr>
        <p:spPr bwMode="auto">
          <a:xfrm>
            <a:off x="7400925" y="43830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</a:p>
        </p:txBody>
      </p:sp>
      <p:sp>
        <p:nvSpPr>
          <p:cNvPr id="439478" name="Rectangle 182"/>
          <p:cNvSpPr>
            <a:spLocks noChangeArrowheads="1"/>
          </p:cNvSpPr>
          <p:nvPr/>
        </p:nvSpPr>
        <p:spPr bwMode="auto">
          <a:xfrm>
            <a:off x="7896225" y="411956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79" name="Rectangle 183"/>
          <p:cNvSpPr>
            <a:spLocks noChangeArrowheads="1"/>
          </p:cNvSpPr>
          <p:nvPr/>
        </p:nvSpPr>
        <p:spPr bwMode="auto">
          <a:xfrm>
            <a:off x="7877175" y="41100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4</a:t>
            </a:r>
          </a:p>
        </p:txBody>
      </p:sp>
      <p:sp>
        <p:nvSpPr>
          <p:cNvPr id="439480" name="Rectangle 184"/>
          <p:cNvSpPr>
            <a:spLocks noChangeArrowheads="1"/>
          </p:cNvSpPr>
          <p:nvPr/>
        </p:nvSpPr>
        <p:spPr bwMode="auto">
          <a:xfrm>
            <a:off x="8251825" y="381476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439481" name="Rectangle 185"/>
          <p:cNvSpPr>
            <a:spLocks noChangeArrowheads="1"/>
          </p:cNvSpPr>
          <p:nvPr/>
        </p:nvSpPr>
        <p:spPr bwMode="auto">
          <a:xfrm>
            <a:off x="8232775" y="3805238"/>
            <a:ext cx="361950" cy="5191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6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94"/>
              </p:ext>
            </p:extLst>
          </p:nvPr>
        </p:nvGraphicFramePr>
        <p:xfrm>
          <a:off x="6838514" y="5925057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2" name="数式" r:id="rId38" imgW="126720" imgH="177480" progId="Equation.3">
                  <p:embed/>
                </p:oleObj>
              </mc:Choice>
              <mc:Fallback>
                <p:oleObj name="数式" r:id="rId3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514" y="5925057"/>
                        <a:ext cx="304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オブジェクト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68913"/>
              </p:ext>
            </p:extLst>
          </p:nvPr>
        </p:nvGraphicFramePr>
        <p:xfrm>
          <a:off x="7300424" y="5577900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3" name="数式" r:id="rId40" imgW="126720" imgH="164880" progId="Equation.3">
                  <p:embed/>
                </p:oleObj>
              </mc:Choice>
              <mc:Fallback>
                <p:oleObj name="数式" r:id="rId40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424" y="5577900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オブジェクト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737080"/>
              </p:ext>
            </p:extLst>
          </p:nvPr>
        </p:nvGraphicFramePr>
        <p:xfrm>
          <a:off x="7732503" y="5160892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4" name="数式" r:id="rId42" imgW="126720" imgH="164880" progId="Equation.3">
                  <p:embed/>
                </p:oleObj>
              </mc:Choice>
              <mc:Fallback>
                <p:oleObj name="数式" r:id="rId42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2503" y="5160892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オブジェクト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353164"/>
              </p:ext>
            </p:extLst>
          </p:nvPr>
        </p:nvGraphicFramePr>
        <p:xfrm>
          <a:off x="8169642" y="4710026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5" name="数式" r:id="rId44" imgW="126720" imgH="177480" progId="Equation.3">
                  <p:embed/>
                </p:oleObj>
              </mc:Choice>
              <mc:Fallback>
                <p:oleObj name="数式" r:id="rId4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642" y="4710026"/>
                        <a:ext cx="304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オブジェクト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289207"/>
              </p:ext>
            </p:extLst>
          </p:nvPr>
        </p:nvGraphicFramePr>
        <p:xfrm>
          <a:off x="8660651" y="4287506"/>
          <a:ext cx="274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6" name="数式" r:id="rId46" imgW="114120" imgH="177480" progId="Equation.3">
                  <p:embed/>
                </p:oleObj>
              </mc:Choice>
              <mc:Fallback>
                <p:oleObj name="数式" r:id="rId46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0651" y="4287506"/>
                        <a:ext cx="2746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422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52665"/>
              </p:ext>
            </p:extLst>
          </p:nvPr>
        </p:nvGraphicFramePr>
        <p:xfrm>
          <a:off x="4179068" y="5108646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7" name="数式" r:id="rId48" imgW="126780" imgH="164814" progId="Equation.3">
                  <p:embed/>
                </p:oleObj>
              </mc:Choice>
              <mc:Fallback>
                <p:oleObj name="数式" r:id="rId48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068" y="5108646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80795"/>
              </p:ext>
            </p:extLst>
          </p:nvPr>
        </p:nvGraphicFramePr>
        <p:xfrm>
          <a:off x="4606123" y="5093572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8" name="数式" r:id="rId49" imgW="126780" imgH="164814" progId="Equation.3">
                  <p:embed/>
                </p:oleObj>
              </mc:Choice>
              <mc:Fallback>
                <p:oleObj name="数式" r:id="rId49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123" y="5093572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66375"/>
              </p:ext>
            </p:extLst>
          </p:nvPr>
        </p:nvGraphicFramePr>
        <p:xfrm>
          <a:off x="5043226" y="5108644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49" name="数式" r:id="rId50" imgW="126780" imgH="164814" progId="Equation.3">
                  <p:embed/>
                </p:oleObj>
              </mc:Choice>
              <mc:Fallback>
                <p:oleObj name="数式" r:id="rId50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226" y="5108644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19133"/>
              </p:ext>
            </p:extLst>
          </p:nvPr>
        </p:nvGraphicFramePr>
        <p:xfrm>
          <a:off x="5490378" y="5083524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0" name="数式" r:id="rId51" imgW="126780" imgH="164814" progId="Equation.3">
                  <p:embed/>
                </p:oleObj>
              </mc:Choice>
              <mc:Fallback>
                <p:oleObj name="数式" r:id="rId51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378" y="5083524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40684"/>
              </p:ext>
            </p:extLst>
          </p:nvPr>
        </p:nvGraphicFramePr>
        <p:xfrm>
          <a:off x="5937529" y="5083524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1" name="数式" r:id="rId52" imgW="126780" imgH="164814" progId="Equation.3">
                  <p:embed/>
                </p:oleObj>
              </mc:Choice>
              <mc:Fallback>
                <p:oleObj name="数式" r:id="rId52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529" y="5083524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Object 105"/>
          <p:cNvGraphicFramePr>
            <a:graphicFrameLocks noChangeAspect="1"/>
          </p:cNvGraphicFramePr>
          <p:nvPr/>
        </p:nvGraphicFramePr>
        <p:xfrm>
          <a:off x="3676650" y="5229225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2" name="数式" r:id="rId53" imgW="126780" imgH="164814" progId="Equation.3">
                  <p:embed/>
                </p:oleObj>
              </mc:Choice>
              <mc:Fallback>
                <p:oleObj name="数式" r:id="rId53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229225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5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8704 " pathEditMode="relative" rAng="0" ptsTypes="AA">
                                      <p:cBhvr>
                                        <p:cTn id="93" dur="500" spd="-100000" fill="hold"/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7 L 8.33333E-7 0.08449 " pathEditMode="relative" rAng="0" ptsTypes="AA">
                                      <p:cBhvr>
                                        <p:cTn id="111" dur="500" spd="-100000" fill="hold"/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0.08334 " pathEditMode="relative" rAng="0" ptsTypes="AA">
                                      <p:cBhvr>
                                        <p:cTn id="129" dur="500" spd="-100000" fill="hold"/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L -0.00052 0.08379 " pathEditMode="relative" rAng="0" ptsTypes="AA">
                                      <p:cBhvr>
                                        <p:cTn id="147" dur="500" spd="-100000" fill="hold"/>
                                        <p:tgtEl>
                                          <p:spTgt spid="439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500" fill="hold"/>
                                        <p:tgtEl>
                                          <p:spTgt spid="4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500" fill="hold"/>
                                        <p:tgtEl>
                                          <p:spTgt spid="43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3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01545 -0.09398 " pathEditMode="relative" rAng="0" ptsTypes="AA">
                                      <p:cBhvr>
                                        <p:cTn id="203" dur="500" spd="-100000" fill="hold"/>
                                        <p:tgtEl>
                                          <p:spTgt spid="439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500" fill="hold"/>
                                        <p:tgtEl>
                                          <p:spTgt spid="4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500" fill="hold"/>
                                        <p:tgtEl>
                                          <p:spTgt spid="43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43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01615 -0.12176 " pathEditMode="relative" rAng="0" ptsTypes="AA">
                                      <p:cBhvr>
                                        <p:cTn id="245" dur="500" spd="-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500" fill="hold"/>
                                        <p:tgtEl>
                                          <p:spTgt spid="43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500" fill="hold"/>
                                        <p:tgtEl>
                                          <p:spTgt spid="43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43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01615 -0.16227 " pathEditMode="relative" rAng="0" ptsTypes="AA">
                                      <p:cBhvr>
                                        <p:cTn id="291" dur="500" spd="-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500" fill="hold"/>
                                        <p:tgtEl>
                                          <p:spTgt spid="4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2" dur="500" fill="hold"/>
                                        <p:tgtEl>
                                          <p:spTgt spid="43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43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01354 -0.19375 " pathEditMode="relative" rAng="0" ptsTypes="AA">
                                      <p:cBhvr>
                                        <p:cTn id="337" dur="500" spd="-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2" dur="500" fill="hold"/>
                                        <p:tgtEl>
                                          <p:spTgt spid="4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8" dur="500" fill="hold"/>
                                        <p:tgtEl>
                                          <p:spTgt spid="43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01736 -0.22384 " pathEditMode="relative" rAng="0" ptsTypes="AA">
                                      <p:cBhvr>
                                        <p:cTn id="378" dur="500" spd="-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500"/>
                                        <p:tgtEl>
                                          <p:spTgt spid="43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43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62 L -3.61111E-6 0.02477 " pathEditMode="relative" rAng="0" ptsTypes="AA">
                                      <p:cBhvr>
                                        <p:cTn id="445" dur="500" spd="-100000" fill="hold"/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L -0.00017 0.06482 " pathEditMode="relative" rAng="0" ptsTypes="AA">
                                      <p:cBhvr>
                                        <p:cTn id="463" dur="500" spd="-100000" fill="hold"/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10463 " pathEditMode="relative" rAng="0" ptsTypes="AA">
                                      <p:cBhvr>
                                        <p:cTn id="481" dur="500" spd="-100000" fill="hold"/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0035 0.147 " pathEditMode="relative" rAng="0" ptsTypes="AA">
                                      <p:cBhvr>
                                        <p:cTn id="499" dur="500" spd="-1000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43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500" fill="hold"/>
                                        <p:tgtEl>
                                          <p:spTgt spid="4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8" dur="500" fill="hold"/>
                                        <p:tgtEl>
                                          <p:spTgt spid="43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9" dur="500"/>
                                        <p:tgtEl>
                                          <p:spTgt spid="43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01337 -0.19977 " pathEditMode="relative" rAng="0" ptsTypes="AA">
                                      <p:cBhvr>
                                        <p:cTn id="553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6" dur="500" fill="hold"/>
                                        <p:tgtEl>
                                          <p:spTgt spid="43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0" dur="500" fill="hold"/>
                                        <p:tgtEl>
                                          <p:spTgt spid="43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1" dur="500"/>
                                        <p:tgtEl>
                                          <p:spTgt spid="43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1.11111E-6 L 0.01389 -0.16805 " pathEditMode="relative" rAng="0" ptsTypes="AA">
                                      <p:cBhvr>
                                        <p:cTn id="595" dur="50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2" dur="500" fill="hold"/>
                                        <p:tgtEl>
                                          <p:spTgt spid="43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6" dur="500" fill="hold"/>
                                        <p:tgtEl>
                                          <p:spTgt spid="43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7" dur="500"/>
                                        <p:tgtEl>
                                          <p:spTgt spid="43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48148E-6 L 0.01666 -0.14606 " pathEditMode="relative" rAng="0" ptsTypes="AA">
                                      <p:cBhvr>
                                        <p:cTn id="641" dur="500" spd="-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500"/>
                            </p:stCondLst>
                            <p:childTnLst>
                              <p:par>
                                <p:cTn id="6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8" dur="500" fill="hold"/>
                                        <p:tgtEl>
                                          <p:spTgt spid="43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2" dur="500" fill="hold"/>
                                        <p:tgtEl>
                                          <p:spTgt spid="43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3" dur="500"/>
                                        <p:tgtEl>
                                          <p:spTgt spid="43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4 L 0.01042 -0.12408 " pathEditMode="relative" rAng="0" ptsTypes="AA">
                                      <p:cBhvr>
                                        <p:cTn id="687" dur="50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50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4" dur="500" fill="hold"/>
                                        <p:tgtEl>
                                          <p:spTgt spid="4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8" dur="500" fill="hold"/>
                                        <p:tgtEl>
                                          <p:spTgt spid="43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9" dur="500"/>
                                        <p:tgtEl>
                                          <p:spTgt spid="43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01615 -0.13449 " pathEditMode="relative" rAng="0" ptsTypes="AA">
                                      <p:cBhvr>
                                        <p:cTn id="733" dur="5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7" dur="500"/>
                                        <p:tgtEl>
                                          <p:spTgt spid="43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22" grpId="0"/>
      <p:bldP spid="439323" grpId="0"/>
      <p:bldP spid="439324" grpId="0" animBg="1"/>
      <p:bldP spid="439325" grpId="0" animBg="1"/>
      <p:bldP spid="439326" grpId="0" animBg="1"/>
      <p:bldP spid="439327" grpId="0" animBg="1"/>
      <p:bldP spid="439328" grpId="0" animBg="1"/>
      <p:bldP spid="439329" grpId="0" animBg="1"/>
      <p:bldP spid="439330" grpId="0" animBg="1"/>
      <p:bldP spid="439331" grpId="0" animBg="1"/>
      <p:bldP spid="439332" grpId="0" animBg="1"/>
      <p:bldP spid="439333" grpId="0" animBg="1"/>
      <p:bldP spid="439334" grpId="0" animBg="1"/>
      <p:bldP spid="439335" grpId="0" animBg="1"/>
      <p:bldP spid="439336" grpId="0" animBg="1"/>
      <p:bldP spid="439337" grpId="0" animBg="1"/>
      <p:bldP spid="439338" grpId="0" animBg="1"/>
      <p:bldP spid="439339" grpId="0" animBg="1"/>
      <p:bldP spid="439340" grpId="0" animBg="1"/>
      <p:bldP spid="439341" grpId="0" animBg="1"/>
      <p:bldP spid="439342" grpId="0" animBg="1"/>
      <p:bldP spid="439343" grpId="0" animBg="1"/>
      <p:bldP spid="439344" grpId="0" animBg="1"/>
      <p:bldP spid="439345" grpId="0" animBg="1"/>
      <p:bldP spid="439346" grpId="0" animBg="1"/>
      <p:bldP spid="439347" grpId="0" animBg="1"/>
      <p:bldP spid="439348" grpId="0" animBg="1"/>
      <p:bldP spid="439349" grpId="0" animBg="1"/>
      <p:bldP spid="439350" grpId="0" animBg="1"/>
      <p:bldP spid="439351" grpId="0" animBg="1"/>
      <p:bldP spid="439352" grpId="0" animBg="1"/>
      <p:bldP spid="439353" grpId="0" animBg="1"/>
      <p:bldP spid="439354" grpId="0" animBg="1"/>
      <p:bldP spid="439355" grpId="0" animBg="1"/>
      <p:bldP spid="439356" grpId="0" animBg="1"/>
      <p:bldP spid="439357" grpId="0" animBg="1"/>
      <p:bldP spid="439358" grpId="0" animBg="1"/>
      <p:bldP spid="439359" grpId="0" animBg="1"/>
      <p:bldP spid="439360" grpId="0" animBg="1"/>
      <p:bldP spid="439361" grpId="0" animBg="1"/>
      <p:bldP spid="439362" grpId="0" animBg="1"/>
      <p:bldP spid="439363" grpId="0" animBg="1"/>
      <p:bldP spid="439364" grpId="0" animBg="1"/>
      <p:bldP spid="439365" grpId="0" animBg="1"/>
      <p:bldP spid="439366" grpId="0" animBg="1"/>
      <p:bldP spid="439367" grpId="0" animBg="1"/>
      <p:bldP spid="439368" grpId="0" animBg="1"/>
      <p:bldP spid="439369" grpId="0" animBg="1"/>
      <p:bldP spid="439370" grpId="0" animBg="1"/>
      <p:bldP spid="439371" grpId="0" animBg="1"/>
      <p:bldP spid="439372" grpId="0" animBg="1"/>
      <p:bldP spid="439373" grpId="0" animBg="1"/>
      <p:bldP spid="439374" grpId="0" animBg="1"/>
      <p:bldP spid="439375" grpId="0" animBg="1"/>
      <p:bldP spid="439376" grpId="0" animBg="1"/>
      <p:bldP spid="439377" grpId="0" animBg="1"/>
      <p:bldP spid="439378" grpId="0" animBg="1"/>
      <p:bldP spid="439379" grpId="0" animBg="1"/>
      <p:bldP spid="439380" grpId="0" animBg="1"/>
      <p:bldP spid="439381" grpId="0" animBg="1"/>
      <p:bldP spid="439382" grpId="0" animBg="1"/>
      <p:bldP spid="439383" grpId="0" animBg="1"/>
      <p:bldP spid="439384" grpId="0" animBg="1"/>
      <p:bldP spid="439385" grpId="0" animBg="1"/>
      <p:bldP spid="439386" grpId="0" animBg="1"/>
      <p:bldP spid="439387" grpId="0" animBg="1"/>
      <p:bldP spid="439388" grpId="0" animBg="1"/>
      <p:bldP spid="439389" grpId="0" animBg="1"/>
      <p:bldP spid="439390" grpId="0" animBg="1"/>
      <p:bldP spid="439391" grpId="0" animBg="1"/>
      <p:bldP spid="439392" grpId="0"/>
      <p:bldP spid="439393" grpId="0" animBg="1"/>
      <p:bldP spid="439394" grpId="0" animBg="1"/>
      <p:bldP spid="439395" grpId="0" animBg="1"/>
      <p:bldP spid="439396" grpId="0" animBg="1"/>
      <p:bldP spid="439397" grpId="0" animBg="1"/>
      <p:bldP spid="439398" grpId="0" animBg="1"/>
      <p:bldP spid="439398" grpId="1" animBg="1"/>
      <p:bldP spid="439398" grpId="2" animBg="1"/>
      <p:bldP spid="439399" grpId="0" animBg="1"/>
      <p:bldP spid="439399" grpId="1" animBg="1"/>
      <p:bldP spid="439399" grpId="2" animBg="1"/>
      <p:bldP spid="439400" grpId="0" animBg="1"/>
      <p:bldP spid="439400" grpId="1" animBg="1"/>
      <p:bldP spid="439400" grpId="2" animBg="1"/>
      <p:bldP spid="439401" grpId="0" animBg="1"/>
      <p:bldP spid="439401" grpId="1" animBg="1"/>
      <p:bldP spid="439401" grpId="2" animBg="1"/>
      <p:bldP spid="439402" grpId="0" animBg="1"/>
      <p:bldP spid="439402" grpId="1" animBg="1"/>
      <p:bldP spid="439402" grpId="2" animBg="1"/>
      <p:bldP spid="439403" grpId="0" animBg="1"/>
      <p:bldP spid="439403" grpId="1" animBg="1"/>
      <p:bldP spid="439403" grpId="2" animBg="1"/>
      <p:bldP spid="439404" grpId="0" animBg="1"/>
      <p:bldP spid="439404" grpId="1" animBg="1"/>
      <p:bldP spid="439404" grpId="2" animBg="1"/>
      <p:bldP spid="439405" grpId="0" animBg="1"/>
      <p:bldP spid="439405" grpId="1" animBg="1"/>
      <p:bldP spid="439405" grpId="2" animBg="1"/>
      <p:bldP spid="439406" grpId="0" animBg="1"/>
      <p:bldP spid="439406" grpId="1" animBg="1"/>
      <p:bldP spid="439406" grpId="2" animBg="1"/>
      <p:bldP spid="439407" grpId="0" animBg="1"/>
      <p:bldP spid="439407" grpId="1" animBg="1"/>
      <p:bldP spid="439407" grpId="2" animBg="1"/>
      <p:bldP spid="439426" grpId="0"/>
      <p:bldP spid="439427" grpId="0" animBg="1"/>
      <p:bldP spid="439428" grpId="0" animBg="1"/>
      <p:bldP spid="439430" grpId="0"/>
      <p:bldP spid="439431" grpId="0" animBg="1"/>
      <p:bldP spid="439431" grpId="1" animBg="1"/>
      <p:bldP spid="439431" grpId="2" animBg="1"/>
      <p:bldP spid="439432" grpId="0" animBg="1"/>
      <p:bldP spid="439433" grpId="0" animBg="1"/>
      <p:bldP spid="439433" grpId="1" animBg="1"/>
      <p:bldP spid="439434" grpId="0" animBg="1"/>
      <p:bldP spid="439434" grpId="1" animBg="1"/>
      <p:bldP spid="439435" grpId="0" animBg="1"/>
      <p:bldP spid="439435" grpId="1" animBg="1"/>
      <p:bldP spid="439436" grpId="0" animBg="1"/>
      <p:bldP spid="439436" grpId="1" animBg="1"/>
      <p:bldP spid="439437" grpId="0" animBg="1"/>
      <p:bldP spid="439437" grpId="1" animBg="1"/>
      <p:bldP spid="439438" grpId="0" animBg="1"/>
      <p:bldP spid="439438" grpId="1" animBg="1"/>
      <p:bldP spid="439439" grpId="0" animBg="1"/>
      <p:bldP spid="439439" grpId="1" animBg="1"/>
      <p:bldP spid="439440" grpId="0" animBg="1"/>
      <p:bldP spid="439440" grpId="1" animBg="1"/>
      <p:bldP spid="439441" grpId="0" animBg="1"/>
      <p:bldP spid="439441" grpId="1" animBg="1"/>
      <p:bldP spid="439442" grpId="0" animBg="1"/>
      <p:bldP spid="439442" grpId="1" animBg="1"/>
      <p:bldP spid="439443" grpId="0" animBg="1"/>
      <p:bldP spid="439443" grpId="1" animBg="1"/>
      <p:bldP spid="439445" grpId="0" animBg="1"/>
      <p:bldP spid="439445" grpId="1" animBg="1"/>
      <p:bldP spid="439446" grpId="0" animBg="1"/>
      <p:bldP spid="439446" grpId="1" animBg="1"/>
      <p:bldP spid="439447" grpId="0" animBg="1"/>
      <p:bldP spid="439447" grpId="1" animBg="1"/>
      <p:bldP spid="439448" grpId="0" animBg="1"/>
      <p:bldP spid="439449" grpId="0" animBg="1"/>
      <p:bldP spid="439449" grpId="1" animBg="1"/>
      <p:bldP spid="439450" grpId="0" animBg="1"/>
      <p:bldP spid="439450" grpId="1" animBg="1"/>
      <p:bldP spid="439451" grpId="0" animBg="1"/>
      <p:bldP spid="439452" grpId="0" animBg="1"/>
      <p:bldP spid="439460" grpId="0"/>
      <p:bldP spid="439460" grpId="1"/>
      <p:bldP spid="439461" grpId="0"/>
      <p:bldP spid="439461" grpId="1"/>
      <p:bldP spid="439462" grpId="0"/>
      <p:bldP spid="439462" grpId="1"/>
      <p:bldP spid="439462" grpId="2"/>
      <p:bldP spid="439465" grpId="0"/>
      <p:bldP spid="439466" grpId="0"/>
      <p:bldP spid="439466" grpId="1"/>
      <p:bldP spid="439466" grpId="2"/>
      <p:bldP spid="439444" grpId="0" animBg="1"/>
      <p:bldP spid="439468" grpId="0"/>
      <p:bldP spid="439468" grpId="1"/>
      <p:bldP spid="439468" grpId="2"/>
      <p:bldP spid="439467" grpId="0"/>
      <p:bldP spid="439467" grpId="1"/>
      <p:bldP spid="439469" grpId="0"/>
      <p:bldP spid="439469" grpId="1"/>
      <p:bldP spid="439469" grpId="2"/>
      <p:bldP spid="439470" grpId="0"/>
      <p:bldP spid="439470" grpId="1"/>
      <p:bldP spid="439470" grpId="2"/>
      <p:bldP spid="439471" grpId="0"/>
      <p:bldP spid="439471" grpId="1"/>
      <p:bldP spid="439472" grpId="0"/>
      <p:bldP spid="439472" grpId="1"/>
      <p:bldP spid="439472" grpId="2"/>
      <p:bldP spid="439473" grpId="0"/>
      <p:bldP spid="439473" grpId="1"/>
      <p:bldP spid="439474" grpId="0"/>
      <p:bldP spid="439474" grpId="1"/>
      <p:bldP spid="439474" grpId="2"/>
      <p:bldP spid="439475" grpId="0"/>
      <p:bldP spid="439475" grpId="1"/>
      <p:bldP spid="439476" grpId="0"/>
      <p:bldP spid="439476" grpId="1"/>
      <p:bldP spid="439476" grpId="2"/>
      <p:bldP spid="439477" grpId="0"/>
      <p:bldP spid="439477" grpId="1"/>
      <p:bldP spid="439478" grpId="0"/>
      <p:bldP spid="439478" grpId="1"/>
      <p:bldP spid="439478" grpId="2"/>
      <p:bldP spid="439479" grpId="0"/>
      <p:bldP spid="439479" grpId="1"/>
      <p:bldP spid="439480" grpId="0"/>
      <p:bldP spid="439480" grpId="1"/>
      <p:bldP spid="439480" grpId="2"/>
      <p:bldP spid="4394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70"/>
          <p:cNvGrpSpPr>
            <a:grpSpLocks/>
          </p:cNvGrpSpPr>
          <p:nvPr/>
        </p:nvGrpSpPr>
        <p:grpSpPr bwMode="auto">
          <a:xfrm>
            <a:off x="3244850" y="1125538"/>
            <a:ext cx="5489575" cy="5627687"/>
            <a:chOff x="2044" y="709"/>
            <a:chExt cx="3458" cy="3545"/>
          </a:xfrm>
        </p:grpSpPr>
        <p:sp>
          <p:nvSpPr>
            <p:cNvPr id="17460" name="Freeform 2"/>
            <p:cNvSpPr>
              <a:spLocks/>
            </p:cNvSpPr>
            <p:nvPr/>
          </p:nvSpPr>
          <p:spPr bwMode="auto">
            <a:xfrm>
              <a:off x="4310" y="1026"/>
              <a:ext cx="1089" cy="1458"/>
            </a:xfrm>
            <a:custGeom>
              <a:avLst/>
              <a:gdLst>
                <a:gd name="T0" fmla="*/ 0 w 1089"/>
                <a:gd name="T1" fmla="*/ 1451 h 1458"/>
                <a:gd name="T2" fmla="*/ 46 w 1089"/>
                <a:gd name="T3" fmla="*/ 1451 h 1458"/>
                <a:gd name="T4" fmla="*/ 121 w 1089"/>
                <a:gd name="T5" fmla="*/ 1443 h 1458"/>
                <a:gd name="T6" fmla="*/ 273 w 1089"/>
                <a:gd name="T7" fmla="*/ 1360 h 1458"/>
                <a:gd name="T8" fmla="*/ 545 w 1089"/>
                <a:gd name="T9" fmla="*/ 1088 h 1458"/>
                <a:gd name="T10" fmla="*/ 824 w 1089"/>
                <a:gd name="T11" fmla="*/ 642 h 1458"/>
                <a:gd name="T12" fmla="*/ 1089 w 1089"/>
                <a:gd name="T13" fmla="*/ 0 h 1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458"/>
                <a:gd name="T23" fmla="*/ 1089 w 1089"/>
                <a:gd name="T24" fmla="*/ 1458 h 1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458">
                  <a:moveTo>
                    <a:pt x="0" y="1451"/>
                  </a:moveTo>
                  <a:cubicBezTo>
                    <a:pt x="11" y="1451"/>
                    <a:pt x="26" y="1452"/>
                    <a:pt x="46" y="1451"/>
                  </a:cubicBezTo>
                  <a:cubicBezTo>
                    <a:pt x="66" y="1450"/>
                    <a:pt x="83" y="1458"/>
                    <a:pt x="121" y="1443"/>
                  </a:cubicBezTo>
                  <a:cubicBezTo>
                    <a:pt x="159" y="1428"/>
                    <a:pt x="202" y="1419"/>
                    <a:pt x="273" y="1360"/>
                  </a:cubicBezTo>
                  <a:cubicBezTo>
                    <a:pt x="344" y="1301"/>
                    <a:pt x="453" y="1208"/>
                    <a:pt x="545" y="1088"/>
                  </a:cubicBezTo>
                  <a:cubicBezTo>
                    <a:pt x="637" y="968"/>
                    <a:pt x="733" y="823"/>
                    <a:pt x="824" y="642"/>
                  </a:cubicBezTo>
                  <a:cubicBezTo>
                    <a:pt x="915" y="461"/>
                    <a:pt x="1034" y="134"/>
                    <a:pt x="1089" y="0"/>
                  </a:cubicBezTo>
                </a:path>
              </a:pathLst>
            </a:custGeom>
            <a:noFill/>
            <a:ln w="57150" cap="flat" cmpd="sng">
              <a:solidFill>
                <a:srgbClr val="FF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61" name="Line 3"/>
            <p:cNvSpPr>
              <a:spLocks noChangeShapeType="1"/>
            </p:cNvSpPr>
            <p:nvPr/>
          </p:nvSpPr>
          <p:spPr bwMode="auto">
            <a:xfrm flipV="1">
              <a:off x="2635" y="1028"/>
              <a:ext cx="1088" cy="1451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17462" name="Picture 14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2297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3" name="Picture 15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2206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16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481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17" descr="car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845"/>
              <a:ext cx="192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6" name="Picture 18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2296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7" name="Picture 19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" y="1935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8" name="Picture 20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1570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9" name="Picture 21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1207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0" name="Picture 22" descr="car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845"/>
              <a:ext cx="19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471" name="Object 23"/>
            <p:cNvGraphicFramePr>
              <a:graphicFrameLocks noChangeAspect="1"/>
            </p:cNvGraphicFramePr>
            <p:nvPr/>
          </p:nvGraphicFramePr>
          <p:xfrm>
            <a:off x="2679" y="709"/>
            <a:ext cx="63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86" name="数式" r:id="rId5" imgW="419100" imgH="228600" progId="Equation.3">
                    <p:embed/>
                  </p:oleObj>
                </mc:Choice>
                <mc:Fallback>
                  <p:oleObj name="数式" r:id="rId5" imgW="419100" imgH="2286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709"/>
                          <a:ext cx="636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72" name="Object 24"/>
            <p:cNvGraphicFramePr>
              <a:graphicFrameLocks noChangeAspect="1"/>
            </p:cNvGraphicFramePr>
            <p:nvPr/>
          </p:nvGraphicFramePr>
          <p:xfrm>
            <a:off x="4363" y="709"/>
            <a:ext cx="614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87" name="数式" r:id="rId7" imgW="406224" imgH="228501" progId="Equation.3">
                    <p:embed/>
                  </p:oleObj>
                </mc:Choice>
                <mc:Fallback>
                  <p:oleObj name="数式" r:id="rId7" imgW="406224" imgH="228501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3" y="709"/>
                          <a:ext cx="614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73" name="Line 30"/>
            <p:cNvSpPr>
              <a:spLocks noChangeShapeType="1"/>
            </p:cNvSpPr>
            <p:nvPr/>
          </p:nvSpPr>
          <p:spPr bwMode="auto">
            <a:xfrm flipV="1">
              <a:off x="2635" y="936"/>
              <a:ext cx="0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74" name="Line 31"/>
            <p:cNvSpPr>
              <a:spLocks noChangeShapeType="1"/>
            </p:cNvSpPr>
            <p:nvPr/>
          </p:nvSpPr>
          <p:spPr bwMode="auto">
            <a:xfrm>
              <a:off x="2635" y="2478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75" name="Line 41"/>
            <p:cNvSpPr>
              <a:spLocks noChangeShapeType="1"/>
            </p:cNvSpPr>
            <p:nvPr/>
          </p:nvSpPr>
          <p:spPr bwMode="auto">
            <a:xfrm flipH="1" flipV="1">
              <a:off x="4311" y="936"/>
              <a:ext cx="1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76" name="Line 42"/>
            <p:cNvSpPr>
              <a:spLocks noChangeShapeType="1"/>
            </p:cNvSpPr>
            <p:nvPr/>
          </p:nvSpPr>
          <p:spPr bwMode="auto">
            <a:xfrm>
              <a:off x="4312" y="2478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77" name="Line 52"/>
            <p:cNvSpPr>
              <a:spLocks noChangeShapeType="1"/>
            </p:cNvSpPr>
            <p:nvPr/>
          </p:nvSpPr>
          <p:spPr bwMode="auto">
            <a:xfrm flipV="1">
              <a:off x="4311" y="279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78" name="Line 53"/>
            <p:cNvSpPr>
              <a:spLocks noChangeShapeType="1"/>
            </p:cNvSpPr>
            <p:nvPr/>
          </p:nvSpPr>
          <p:spPr bwMode="auto">
            <a:xfrm>
              <a:off x="4311" y="397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79" name="Oval 54"/>
            <p:cNvSpPr>
              <a:spLocks noChangeArrowheads="1"/>
            </p:cNvSpPr>
            <p:nvPr/>
          </p:nvSpPr>
          <p:spPr bwMode="auto">
            <a:xfrm>
              <a:off x="4265" y="3929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0" name="Line 55"/>
            <p:cNvSpPr>
              <a:spLocks noChangeShapeType="1"/>
            </p:cNvSpPr>
            <p:nvPr/>
          </p:nvSpPr>
          <p:spPr bwMode="auto">
            <a:xfrm flipV="1">
              <a:off x="4311" y="2886"/>
              <a:ext cx="1089" cy="10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1" name="Line 56"/>
            <p:cNvSpPr>
              <a:spLocks noChangeShapeType="1"/>
            </p:cNvSpPr>
            <p:nvPr/>
          </p:nvSpPr>
          <p:spPr bwMode="auto">
            <a:xfrm>
              <a:off x="4311" y="2886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2" name="Oval 57"/>
            <p:cNvSpPr>
              <a:spLocks noChangeArrowheads="1"/>
            </p:cNvSpPr>
            <p:nvPr/>
          </p:nvSpPr>
          <p:spPr bwMode="auto">
            <a:xfrm>
              <a:off x="4538" y="3657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3" name="Oval 58"/>
            <p:cNvSpPr>
              <a:spLocks noChangeArrowheads="1"/>
            </p:cNvSpPr>
            <p:nvPr/>
          </p:nvSpPr>
          <p:spPr bwMode="auto">
            <a:xfrm>
              <a:off x="4810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4" name="Oval 59"/>
            <p:cNvSpPr>
              <a:spLocks noChangeArrowheads="1"/>
            </p:cNvSpPr>
            <p:nvPr/>
          </p:nvSpPr>
          <p:spPr bwMode="auto">
            <a:xfrm>
              <a:off x="5083" y="3113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5" name="Oval 60"/>
            <p:cNvSpPr>
              <a:spLocks noChangeArrowheads="1"/>
            </p:cNvSpPr>
            <p:nvPr/>
          </p:nvSpPr>
          <p:spPr bwMode="auto">
            <a:xfrm>
              <a:off x="5355" y="2840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6" name="Line 61"/>
            <p:cNvSpPr>
              <a:spLocks noChangeShapeType="1"/>
            </p:cNvSpPr>
            <p:nvPr/>
          </p:nvSpPr>
          <p:spPr bwMode="auto">
            <a:xfrm>
              <a:off x="4313" y="315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7" name="Line 62"/>
            <p:cNvSpPr>
              <a:spLocks noChangeShapeType="1"/>
            </p:cNvSpPr>
            <p:nvPr/>
          </p:nvSpPr>
          <p:spPr bwMode="auto">
            <a:xfrm>
              <a:off x="4311" y="3430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8" name="Line 63"/>
            <p:cNvSpPr>
              <a:spLocks noChangeShapeType="1"/>
            </p:cNvSpPr>
            <p:nvPr/>
          </p:nvSpPr>
          <p:spPr bwMode="auto">
            <a:xfrm>
              <a:off x="4311" y="3702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89" name="Line 64"/>
            <p:cNvSpPr>
              <a:spLocks noChangeShapeType="1"/>
            </p:cNvSpPr>
            <p:nvPr/>
          </p:nvSpPr>
          <p:spPr bwMode="auto">
            <a:xfrm flipH="1">
              <a:off x="4583" y="3702"/>
              <a:ext cx="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0" name="Line 65"/>
            <p:cNvSpPr>
              <a:spLocks noChangeShapeType="1"/>
            </p:cNvSpPr>
            <p:nvPr/>
          </p:nvSpPr>
          <p:spPr bwMode="auto">
            <a:xfrm flipH="1">
              <a:off x="4855" y="3430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1" name="Line 66"/>
            <p:cNvSpPr>
              <a:spLocks noChangeShapeType="1"/>
            </p:cNvSpPr>
            <p:nvPr/>
          </p:nvSpPr>
          <p:spPr bwMode="auto">
            <a:xfrm>
              <a:off x="5129" y="315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2" name="Line 67"/>
            <p:cNvSpPr>
              <a:spLocks noChangeShapeType="1"/>
            </p:cNvSpPr>
            <p:nvPr/>
          </p:nvSpPr>
          <p:spPr bwMode="auto">
            <a:xfrm flipH="1">
              <a:off x="5399" y="2886"/>
              <a:ext cx="1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3" name="Line 68"/>
            <p:cNvSpPr>
              <a:spLocks noChangeShapeType="1"/>
            </p:cNvSpPr>
            <p:nvPr/>
          </p:nvSpPr>
          <p:spPr bwMode="auto">
            <a:xfrm flipV="1">
              <a:off x="2634" y="2796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4" name="Line 69"/>
            <p:cNvSpPr>
              <a:spLocks noChangeShapeType="1"/>
            </p:cNvSpPr>
            <p:nvPr/>
          </p:nvSpPr>
          <p:spPr bwMode="auto">
            <a:xfrm>
              <a:off x="2634" y="3975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5" name="Oval 70"/>
            <p:cNvSpPr>
              <a:spLocks noChangeArrowheads="1"/>
            </p:cNvSpPr>
            <p:nvPr/>
          </p:nvSpPr>
          <p:spPr bwMode="auto">
            <a:xfrm>
              <a:off x="2588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6" name="Line 71"/>
            <p:cNvSpPr>
              <a:spLocks noChangeShapeType="1"/>
            </p:cNvSpPr>
            <p:nvPr/>
          </p:nvSpPr>
          <p:spPr bwMode="auto">
            <a:xfrm flipV="1">
              <a:off x="2634" y="3430"/>
              <a:ext cx="10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7" name="Oval 72"/>
            <p:cNvSpPr>
              <a:spLocks noChangeArrowheads="1"/>
            </p:cNvSpPr>
            <p:nvPr/>
          </p:nvSpPr>
          <p:spPr bwMode="auto">
            <a:xfrm>
              <a:off x="2861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8" name="Oval 73"/>
            <p:cNvSpPr>
              <a:spLocks noChangeArrowheads="1"/>
            </p:cNvSpPr>
            <p:nvPr/>
          </p:nvSpPr>
          <p:spPr bwMode="auto">
            <a:xfrm>
              <a:off x="3133" y="3386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99" name="Oval 74"/>
            <p:cNvSpPr>
              <a:spLocks noChangeArrowheads="1"/>
            </p:cNvSpPr>
            <p:nvPr/>
          </p:nvSpPr>
          <p:spPr bwMode="auto">
            <a:xfrm>
              <a:off x="3405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0" name="Oval 75"/>
            <p:cNvSpPr>
              <a:spLocks noChangeArrowheads="1"/>
            </p:cNvSpPr>
            <p:nvPr/>
          </p:nvSpPr>
          <p:spPr bwMode="auto">
            <a:xfrm>
              <a:off x="3677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1" name="Line 76"/>
            <p:cNvSpPr>
              <a:spLocks noChangeShapeType="1"/>
            </p:cNvSpPr>
            <p:nvPr/>
          </p:nvSpPr>
          <p:spPr bwMode="auto">
            <a:xfrm>
              <a:off x="2634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2" name="Line 77"/>
            <p:cNvSpPr>
              <a:spLocks noChangeShapeType="1"/>
            </p:cNvSpPr>
            <p:nvPr/>
          </p:nvSpPr>
          <p:spPr bwMode="auto">
            <a:xfrm flipH="1">
              <a:off x="2906" y="343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3" name="Line 78"/>
            <p:cNvSpPr>
              <a:spLocks noChangeShapeType="1"/>
            </p:cNvSpPr>
            <p:nvPr/>
          </p:nvSpPr>
          <p:spPr bwMode="auto">
            <a:xfrm flipH="1">
              <a:off x="3178" y="3430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4" name="Line 79"/>
            <p:cNvSpPr>
              <a:spLocks noChangeShapeType="1"/>
            </p:cNvSpPr>
            <p:nvPr/>
          </p:nvSpPr>
          <p:spPr bwMode="auto">
            <a:xfrm>
              <a:off x="3450" y="3431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5" name="Line 80"/>
            <p:cNvSpPr>
              <a:spLocks noChangeShapeType="1"/>
            </p:cNvSpPr>
            <p:nvPr/>
          </p:nvSpPr>
          <p:spPr bwMode="auto">
            <a:xfrm flipH="1">
              <a:off x="3723" y="3430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6" name="Line 81"/>
            <p:cNvSpPr>
              <a:spLocks noChangeShapeType="1"/>
            </p:cNvSpPr>
            <p:nvPr/>
          </p:nvSpPr>
          <p:spPr bwMode="auto">
            <a:xfrm>
              <a:off x="2906" y="3430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7" name="Line 82"/>
            <p:cNvSpPr>
              <a:spLocks noChangeShapeType="1"/>
            </p:cNvSpPr>
            <p:nvPr/>
          </p:nvSpPr>
          <p:spPr bwMode="auto">
            <a:xfrm>
              <a:off x="3178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508" name="Line 83"/>
            <p:cNvSpPr>
              <a:spLocks noChangeShapeType="1"/>
            </p:cNvSpPr>
            <p:nvPr/>
          </p:nvSpPr>
          <p:spPr bwMode="auto">
            <a:xfrm>
              <a:off x="3450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17509" name="Object 92"/>
            <p:cNvGraphicFramePr>
              <a:graphicFrameLocks noChangeAspect="1"/>
            </p:cNvGraphicFramePr>
            <p:nvPr/>
          </p:nvGraphicFramePr>
          <p:xfrm>
            <a:off x="3042" y="2478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88" name="数式" r:id="rId9" imgW="291973" imgH="203112" progId="Equation.3">
                    <p:embed/>
                  </p:oleObj>
                </mc:Choice>
                <mc:Fallback>
                  <p:oleObj name="数式" r:id="rId9" imgW="291973" imgH="203112" progId="Equation.3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2478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0" name="Object 93"/>
            <p:cNvGraphicFramePr>
              <a:graphicFrameLocks noChangeAspect="1"/>
            </p:cNvGraphicFramePr>
            <p:nvPr/>
          </p:nvGraphicFramePr>
          <p:xfrm>
            <a:off x="4577" y="2449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89" name="数式" r:id="rId11" imgW="291973" imgH="203112" progId="Equation.3">
                    <p:embed/>
                  </p:oleObj>
                </mc:Choice>
                <mc:Fallback>
                  <p:oleObj name="数式" r:id="rId11" imgW="291973" imgH="203112" progId="Equation.3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" y="2449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1" name="Object 94"/>
            <p:cNvGraphicFramePr>
              <a:graphicFrameLocks noChangeAspect="1"/>
            </p:cNvGraphicFramePr>
            <p:nvPr/>
          </p:nvGraphicFramePr>
          <p:xfrm>
            <a:off x="4623" y="3945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0" name="数式" r:id="rId12" imgW="291973" imgH="203112" progId="Equation.3">
                    <p:embed/>
                  </p:oleObj>
                </mc:Choice>
                <mc:Fallback>
                  <p:oleObj name="数式" r:id="rId12" imgW="291973" imgH="203112" progId="Equation.3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3" y="3945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2" name="Object 95"/>
            <p:cNvGraphicFramePr>
              <a:graphicFrameLocks noChangeAspect="1"/>
            </p:cNvGraphicFramePr>
            <p:nvPr/>
          </p:nvGraphicFramePr>
          <p:xfrm>
            <a:off x="2854" y="3945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1" name="数式" r:id="rId13" imgW="291973" imgH="203112" progId="Equation.3">
                    <p:embed/>
                  </p:oleObj>
                </mc:Choice>
                <mc:Fallback>
                  <p:oleObj name="数式" r:id="rId13" imgW="291973" imgH="203112" progId="Equation.3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4" y="3945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3" name="Object 99"/>
            <p:cNvGraphicFramePr>
              <a:graphicFrameLocks noChangeAspect="1"/>
            </p:cNvGraphicFramePr>
            <p:nvPr/>
          </p:nvGraphicFramePr>
          <p:xfrm>
            <a:off x="2316" y="2704"/>
            <a:ext cx="270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2" name="数式" r:id="rId14" imgW="177646" imgH="228402" progId="Equation.3">
                    <p:embed/>
                  </p:oleObj>
                </mc:Choice>
                <mc:Fallback>
                  <p:oleObj name="数式" r:id="rId14" imgW="177646" imgH="228402" progId="Equation.3">
                    <p:embed/>
                    <p:pic>
                      <p:nvPicPr>
                        <p:cNvPr id="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" y="2704"/>
                          <a:ext cx="270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4" name="Object 100"/>
            <p:cNvGraphicFramePr>
              <a:graphicFrameLocks noChangeAspect="1"/>
            </p:cNvGraphicFramePr>
            <p:nvPr/>
          </p:nvGraphicFramePr>
          <p:xfrm>
            <a:off x="4039" y="2705"/>
            <a:ext cx="26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3" name="数式" r:id="rId16" imgW="177646" imgH="228402" progId="Equation.3">
                    <p:embed/>
                  </p:oleObj>
                </mc:Choice>
                <mc:Fallback>
                  <p:oleObj name="数式" r:id="rId16" imgW="177646" imgH="228402" progId="Equation.3">
                    <p:embed/>
                    <p:pic>
                      <p:nvPicPr>
                        <p:cNvPr id="0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" y="2705"/>
                          <a:ext cx="26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5" name="Object 101"/>
            <p:cNvGraphicFramePr>
              <a:graphicFrameLocks noChangeAspect="1"/>
            </p:cNvGraphicFramePr>
            <p:nvPr/>
          </p:nvGraphicFramePr>
          <p:xfrm>
            <a:off x="5265" y="397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4" name="数式" r:id="rId18" imgW="126780" imgH="164814" progId="Equation.3">
                    <p:embed/>
                  </p:oleObj>
                </mc:Choice>
                <mc:Fallback>
                  <p:oleObj name="数式" r:id="rId18" imgW="126780" imgH="164814" progId="Equation.3">
                    <p:embed/>
                    <p:pic>
                      <p:nvPicPr>
                        <p:cNvPr id="0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" y="397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6" name="Object 102"/>
            <p:cNvGraphicFramePr>
              <a:graphicFrameLocks noChangeAspect="1"/>
            </p:cNvGraphicFramePr>
            <p:nvPr/>
          </p:nvGraphicFramePr>
          <p:xfrm>
            <a:off x="3632" y="397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5" name="数式" r:id="rId20" imgW="126780" imgH="164814" progId="Equation.3">
                    <p:embed/>
                  </p:oleObj>
                </mc:Choice>
                <mc:Fallback>
                  <p:oleObj name="数式" r:id="rId20" imgW="126780" imgH="164814" progId="Equation.3">
                    <p:embed/>
                    <p:pic>
                      <p:nvPicPr>
                        <p:cNvPr id="0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397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7" name="Object 103"/>
            <p:cNvGraphicFramePr>
              <a:graphicFrameLocks noChangeAspect="1"/>
            </p:cNvGraphicFramePr>
            <p:nvPr/>
          </p:nvGraphicFramePr>
          <p:xfrm>
            <a:off x="3632" y="2478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6" name="数式" r:id="rId21" imgW="126780" imgH="164814" progId="Equation.3">
                    <p:embed/>
                  </p:oleObj>
                </mc:Choice>
                <mc:Fallback>
                  <p:oleObj name="数式" r:id="rId21" imgW="126780" imgH="164814" progId="Equation.3">
                    <p:embed/>
                    <p:pic>
                      <p:nvPicPr>
                        <p:cNvPr id="0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2478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8" name="Object 104"/>
            <p:cNvGraphicFramePr>
              <a:graphicFrameLocks noChangeAspect="1"/>
            </p:cNvGraphicFramePr>
            <p:nvPr/>
          </p:nvGraphicFramePr>
          <p:xfrm>
            <a:off x="5310" y="2478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7" name="数式" r:id="rId22" imgW="126780" imgH="164814" progId="Equation.3">
                    <p:embed/>
                  </p:oleObj>
                </mc:Choice>
                <mc:Fallback>
                  <p:oleObj name="数式" r:id="rId22" imgW="126780" imgH="164814" progId="Equation.3">
                    <p:embed/>
                    <p:pic>
                      <p:nvPicPr>
                        <p:cNvPr id="0" name="Object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0" y="2478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19" name="Object 105"/>
            <p:cNvGraphicFramePr>
              <a:graphicFrameLocks noChangeAspect="1"/>
            </p:cNvGraphicFramePr>
            <p:nvPr/>
          </p:nvGraphicFramePr>
          <p:xfrm>
            <a:off x="2316" y="329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8" name="数式" r:id="rId23" imgW="126780" imgH="164814" progId="Equation.3">
                    <p:embed/>
                  </p:oleObj>
                </mc:Choice>
                <mc:Fallback>
                  <p:oleObj name="数式" r:id="rId23" imgW="126780" imgH="164814" progId="Equation.3">
                    <p:embed/>
                    <p:pic>
                      <p:nvPicPr>
                        <p:cNvPr id="0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" y="329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FFCC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20" name="Object 106"/>
            <p:cNvGraphicFramePr>
              <a:graphicFrameLocks noChangeAspect="1"/>
            </p:cNvGraphicFramePr>
            <p:nvPr/>
          </p:nvGraphicFramePr>
          <p:xfrm>
            <a:off x="2679" y="1026"/>
            <a:ext cx="26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599" name="数式" r:id="rId24" imgW="177492" imgH="177492" progId="Equation.3">
                    <p:embed/>
                  </p:oleObj>
                </mc:Choice>
                <mc:Fallback>
                  <p:oleObj name="数式" r:id="rId24" imgW="177492" imgH="177492" progId="Equation.3">
                    <p:embed/>
                    <p:pic>
                      <p:nvPicPr>
                        <p:cNvPr id="0" name="Object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1026"/>
                          <a:ext cx="269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21" name="Object 107"/>
            <p:cNvGraphicFramePr>
              <a:graphicFrameLocks noChangeAspect="1"/>
            </p:cNvGraphicFramePr>
            <p:nvPr/>
          </p:nvGraphicFramePr>
          <p:xfrm>
            <a:off x="4312" y="1026"/>
            <a:ext cx="26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600" name="数式" r:id="rId26" imgW="177492" imgH="177492" progId="Equation.3">
                    <p:embed/>
                  </p:oleObj>
                </mc:Choice>
                <mc:Fallback>
                  <p:oleObj name="数式" r:id="rId26" imgW="177492" imgH="177492" progId="Equation.3">
                    <p:embed/>
                    <p:pic>
                      <p:nvPicPr>
                        <p:cNvPr id="0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" y="1026"/>
                          <a:ext cx="269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522" name="Object 108"/>
            <p:cNvGraphicFramePr>
              <a:graphicFrameLocks noChangeAspect="1"/>
            </p:cNvGraphicFramePr>
            <p:nvPr/>
          </p:nvGraphicFramePr>
          <p:xfrm>
            <a:off x="4085" y="3339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601" name="数式" r:id="rId27" imgW="126780" imgH="164814" progId="Equation.3">
                    <p:embed/>
                  </p:oleObj>
                </mc:Choice>
                <mc:Fallback>
                  <p:oleObj name="数式" r:id="rId27" imgW="126780" imgH="164814" progId="Equation.3">
                    <p:embed/>
                    <p:pic>
                      <p:nvPicPr>
                        <p:cNvPr id="0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5" y="3339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23" name="Rectangle 109"/>
            <p:cNvSpPr>
              <a:spLocks noChangeArrowheads="1"/>
            </p:cNvSpPr>
            <p:nvPr/>
          </p:nvSpPr>
          <p:spPr bwMode="auto">
            <a:xfrm>
              <a:off x="2770" y="3067"/>
              <a:ext cx="12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FF6600"/>
                  </a:solidFill>
                </a:rPr>
                <a:t>等速度運動</a:t>
              </a:r>
            </a:p>
          </p:txBody>
        </p:sp>
        <p:graphicFrame>
          <p:nvGraphicFramePr>
            <p:cNvPr id="17524" name="Object 112"/>
            <p:cNvGraphicFramePr>
              <a:graphicFrameLocks noChangeAspect="1"/>
            </p:cNvGraphicFramePr>
            <p:nvPr/>
          </p:nvGraphicFramePr>
          <p:xfrm>
            <a:off x="2044" y="2976"/>
            <a:ext cx="559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602" name="数式" r:id="rId28" imgW="368140" imgH="203112" progId="Equation.3">
                    <p:embed/>
                  </p:oleObj>
                </mc:Choice>
                <mc:Fallback>
                  <p:oleObj name="数式" r:id="rId28" imgW="368140" imgH="203112" progId="Equation.3">
                    <p:embed/>
                    <p:pic>
                      <p:nvPicPr>
                        <p:cNvPr id="0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4" y="2976"/>
                          <a:ext cx="559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25" name="Rectangle 113"/>
            <p:cNvSpPr>
              <a:spLocks noChangeArrowheads="1"/>
            </p:cNvSpPr>
            <p:nvPr/>
          </p:nvSpPr>
          <p:spPr bwMode="auto">
            <a:xfrm>
              <a:off x="2770" y="2750"/>
              <a:ext cx="1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速度一定</a:t>
              </a:r>
            </a:p>
          </p:txBody>
        </p:sp>
        <p:pic>
          <p:nvPicPr>
            <p:cNvPr id="17526" name="Picture 166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933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086100" y="0"/>
            <a:ext cx="6057900" cy="3848100"/>
            <a:chOff x="1944" y="0"/>
            <a:chExt cx="3816" cy="2424"/>
          </a:xfrm>
        </p:grpSpPr>
        <p:sp>
          <p:nvSpPr>
            <p:cNvPr id="17458" name="Rectangle 177"/>
            <p:cNvSpPr>
              <a:spLocks noChangeArrowheads="1"/>
            </p:cNvSpPr>
            <p:nvPr/>
          </p:nvSpPr>
          <p:spPr bwMode="auto">
            <a:xfrm>
              <a:off x="1952" y="1960"/>
              <a:ext cx="3808" cy="4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7459" name="Rectangle 178"/>
            <p:cNvSpPr>
              <a:spLocks noChangeArrowheads="1"/>
            </p:cNvSpPr>
            <p:nvPr/>
          </p:nvSpPr>
          <p:spPr bwMode="auto">
            <a:xfrm>
              <a:off x="1944" y="0"/>
              <a:ext cx="3816" cy="1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86060" name="Freeform 12"/>
          <p:cNvSpPr>
            <a:spLocks/>
          </p:cNvSpPr>
          <p:nvPr/>
        </p:nvSpPr>
        <p:spPr bwMode="auto">
          <a:xfrm>
            <a:off x="1133475" y="5013325"/>
            <a:ext cx="863600" cy="1295400"/>
          </a:xfrm>
          <a:custGeom>
            <a:avLst/>
            <a:gdLst>
              <a:gd name="T0" fmla="*/ 0 w 590"/>
              <a:gd name="T1" fmla="*/ 2147483647 h 816"/>
              <a:gd name="T2" fmla="*/ 0 w 590"/>
              <a:gd name="T3" fmla="*/ 2147483647 h 816"/>
              <a:gd name="T4" fmla="*/ 2147483647 w 590"/>
              <a:gd name="T5" fmla="*/ 2147483647 h 816"/>
              <a:gd name="T6" fmla="*/ 2147483647 w 590"/>
              <a:gd name="T7" fmla="*/ 2147483647 h 816"/>
              <a:gd name="T8" fmla="*/ 2147483647 w 590"/>
              <a:gd name="T9" fmla="*/ 2147483647 h 816"/>
              <a:gd name="T10" fmla="*/ 2147483647 w 590"/>
              <a:gd name="T11" fmla="*/ 0 h 816"/>
              <a:gd name="T12" fmla="*/ 2147483647 w 590"/>
              <a:gd name="T13" fmla="*/ 2147483647 h 816"/>
              <a:gd name="T14" fmla="*/ 0 w 590"/>
              <a:gd name="T15" fmla="*/ 2147483647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0"/>
              <a:gd name="T25" fmla="*/ 0 h 816"/>
              <a:gd name="T26" fmla="*/ 590 w 590"/>
              <a:gd name="T27" fmla="*/ 816 h 8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0" h="816">
                <a:moveTo>
                  <a:pt x="0" y="816"/>
                </a:moveTo>
                <a:lnTo>
                  <a:pt x="0" y="362"/>
                </a:lnTo>
                <a:lnTo>
                  <a:pt x="182" y="226"/>
                </a:lnTo>
                <a:lnTo>
                  <a:pt x="363" y="90"/>
                </a:lnTo>
                <a:lnTo>
                  <a:pt x="499" y="45"/>
                </a:lnTo>
                <a:lnTo>
                  <a:pt x="590" y="0"/>
                </a:lnTo>
                <a:lnTo>
                  <a:pt x="590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35375" cy="404813"/>
          </a:xfrm>
        </p:spPr>
        <p:txBody>
          <a:bodyPr/>
          <a:lstStyle/>
          <a:p>
            <a:pPr algn="l" eaLnBrk="1" hangingPunct="1"/>
            <a:r>
              <a:rPr lang="ja-JP" altLang="en-US" sz="2800">
                <a:solidFill>
                  <a:srgbClr val="0000FF"/>
                </a:solidFill>
              </a:rPr>
              <a:t>速度とグラフ</a:t>
            </a:r>
          </a:p>
        </p:txBody>
      </p:sp>
      <p:sp>
        <p:nvSpPr>
          <p:cNvPr id="17414" name="Rectangle 28"/>
          <p:cNvSpPr>
            <a:spLocks noChangeArrowheads="1"/>
          </p:cNvSpPr>
          <p:nvPr/>
        </p:nvSpPr>
        <p:spPr bwMode="auto">
          <a:xfrm>
            <a:off x="-36513" y="1773238"/>
            <a:ext cx="8953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座標</a:t>
            </a:r>
          </a:p>
        </p:txBody>
      </p:sp>
      <p:sp>
        <p:nvSpPr>
          <p:cNvPr id="17415" name="Rectangle 29"/>
          <p:cNvSpPr>
            <a:spLocks noChangeArrowheads="1"/>
          </p:cNvSpPr>
          <p:nvPr/>
        </p:nvSpPr>
        <p:spPr bwMode="auto">
          <a:xfrm>
            <a:off x="-36513" y="1125538"/>
            <a:ext cx="109220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グラフ</a:t>
            </a:r>
          </a:p>
        </p:txBody>
      </p:sp>
      <p:sp>
        <p:nvSpPr>
          <p:cNvPr id="17416" name="Line 84"/>
          <p:cNvSpPr>
            <a:spLocks noChangeShapeType="1"/>
          </p:cNvSpPr>
          <p:nvPr/>
        </p:nvSpPr>
        <p:spPr bwMode="auto">
          <a:xfrm flipV="1">
            <a:off x="1136650" y="1484313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17" name="Line 85"/>
          <p:cNvSpPr>
            <a:spLocks noChangeShapeType="1"/>
          </p:cNvSpPr>
          <p:nvPr/>
        </p:nvSpPr>
        <p:spPr bwMode="auto">
          <a:xfrm>
            <a:off x="1136650" y="3932238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18" name="Line 86"/>
          <p:cNvSpPr>
            <a:spLocks noChangeShapeType="1"/>
          </p:cNvSpPr>
          <p:nvPr/>
        </p:nvSpPr>
        <p:spPr bwMode="auto">
          <a:xfrm flipV="1">
            <a:off x="1136650" y="443706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19" name="Line 87"/>
          <p:cNvSpPr>
            <a:spLocks noChangeShapeType="1"/>
          </p:cNvSpPr>
          <p:nvPr/>
        </p:nvSpPr>
        <p:spPr bwMode="auto">
          <a:xfrm>
            <a:off x="1136650" y="630872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20" name="Rectangle 88"/>
          <p:cNvSpPr>
            <a:spLocks noChangeArrowheads="1"/>
          </p:cNvSpPr>
          <p:nvPr/>
        </p:nvSpPr>
        <p:spPr bwMode="auto">
          <a:xfrm>
            <a:off x="0" y="4221163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</a:p>
        </p:txBody>
      </p:sp>
      <p:sp>
        <p:nvSpPr>
          <p:cNvPr id="17421" name="Freeform 89"/>
          <p:cNvSpPr>
            <a:spLocks/>
          </p:cNvSpPr>
          <p:nvPr/>
        </p:nvSpPr>
        <p:spPr bwMode="auto">
          <a:xfrm>
            <a:off x="1136650" y="4868863"/>
            <a:ext cx="1800225" cy="719137"/>
          </a:xfrm>
          <a:custGeom>
            <a:avLst/>
            <a:gdLst>
              <a:gd name="T0" fmla="*/ 0 w 1134"/>
              <a:gd name="T1" fmla="*/ 2147483647 h 453"/>
              <a:gd name="T2" fmla="*/ 2147483647 w 1134"/>
              <a:gd name="T3" fmla="*/ 2147483647 h 453"/>
              <a:gd name="T4" fmla="*/ 2147483647 w 1134"/>
              <a:gd name="T5" fmla="*/ 2147483647 h 453"/>
              <a:gd name="T6" fmla="*/ 2147483647 w 1134"/>
              <a:gd name="T7" fmla="*/ 0 h 453"/>
              <a:gd name="T8" fmla="*/ 0 60000 65536"/>
              <a:gd name="T9" fmla="*/ 0 60000 65536"/>
              <a:gd name="T10" fmla="*/ 0 60000 65536"/>
              <a:gd name="T11" fmla="*/ 0 60000 65536"/>
              <a:gd name="T12" fmla="*/ 0 w 1134"/>
              <a:gd name="T13" fmla="*/ 0 h 453"/>
              <a:gd name="T14" fmla="*/ 1134 w 1134"/>
              <a:gd name="T15" fmla="*/ 453 h 4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" h="453">
                <a:moveTo>
                  <a:pt x="0" y="453"/>
                </a:moveTo>
                <a:cubicBezTo>
                  <a:pt x="44" y="418"/>
                  <a:pt x="165" y="300"/>
                  <a:pt x="262" y="240"/>
                </a:cubicBezTo>
                <a:cubicBezTo>
                  <a:pt x="359" y="180"/>
                  <a:pt x="439" y="130"/>
                  <a:pt x="584" y="90"/>
                </a:cubicBezTo>
                <a:cubicBezTo>
                  <a:pt x="729" y="50"/>
                  <a:pt x="1020" y="19"/>
                  <a:pt x="1134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7422" name="Oval 90"/>
          <p:cNvSpPr>
            <a:spLocks noChangeArrowheads="1"/>
          </p:cNvSpPr>
          <p:nvPr/>
        </p:nvSpPr>
        <p:spPr bwMode="auto">
          <a:xfrm>
            <a:off x="1928813" y="49418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17423" name="Object 91"/>
          <p:cNvGraphicFramePr>
            <a:graphicFrameLocks noChangeAspect="1"/>
          </p:cNvGraphicFramePr>
          <p:nvPr/>
        </p:nvGraphicFramePr>
        <p:xfrm>
          <a:off x="2000250" y="3933825"/>
          <a:ext cx="2428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03" name="数式" r:id="rId30" imgW="101468" imgH="164885" progId="Equation.3">
                  <p:embed/>
                </p:oleObj>
              </mc:Choice>
              <mc:Fallback>
                <p:oleObj name="数式" r:id="rId30" imgW="101468" imgH="164885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933825"/>
                        <a:ext cx="2428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96"/>
          <p:cNvGraphicFramePr>
            <a:graphicFrameLocks noChangeAspect="1"/>
          </p:cNvGraphicFramePr>
          <p:nvPr/>
        </p:nvGraphicFramePr>
        <p:xfrm>
          <a:off x="2144713" y="6308725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04" name="数式" r:id="rId32" imgW="101468" imgH="164885" progId="Equation.3">
                  <p:embed/>
                </p:oleObj>
              </mc:Choice>
              <mc:Fallback>
                <p:oleObj name="数式" r:id="rId32" imgW="101468" imgH="164885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6308725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97"/>
          <p:cNvGraphicFramePr>
            <a:graphicFrameLocks noChangeAspect="1"/>
          </p:cNvGraphicFramePr>
          <p:nvPr/>
        </p:nvGraphicFramePr>
        <p:xfrm>
          <a:off x="1208088" y="1339850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05" name="数式" r:id="rId33" imgW="139700" imgH="139700" progId="Equation.3">
                  <p:embed/>
                </p:oleObj>
              </mc:Choice>
              <mc:Fallback>
                <p:oleObj name="数式" r:id="rId33" imgW="139700" imgH="13970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339850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98"/>
          <p:cNvGraphicFramePr>
            <a:graphicFrameLocks noChangeAspect="1"/>
          </p:cNvGraphicFramePr>
          <p:nvPr/>
        </p:nvGraphicFramePr>
        <p:xfrm>
          <a:off x="1208088" y="4364038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06" name="数式" r:id="rId35" imgW="126835" imgH="139518" progId="Equation.3">
                  <p:embed/>
                </p:oleObj>
              </mc:Choice>
              <mc:Fallback>
                <p:oleObj name="数式" r:id="rId35" imgW="126835" imgH="139518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64038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7" name="Line 110"/>
          <p:cNvSpPr>
            <a:spLocks noChangeShapeType="1"/>
          </p:cNvSpPr>
          <p:nvPr/>
        </p:nvSpPr>
        <p:spPr bwMode="auto">
          <a:xfrm>
            <a:off x="1136650" y="5013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28" name="Line 111"/>
          <p:cNvSpPr>
            <a:spLocks noChangeShapeType="1"/>
          </p:cNvSpPr>
          <p:nvPr/>
        </p:nvSpPr>
        <p:spPr bwMode="auto">
          <a:xfrm>
            <a:off x="2000250" y="50133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6164" name="Line 116"/>
          <p:cNvSpPr>
            <a:spLocks noChangeShapeType="1"/>
          </p:cNvSpPr>
          <p:nvPr/>
        </p:nvSpPr>
        <p:spPr bwMode="auto">
          <a:xfrm>
            <a:off x="1144588" y="32385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386165" name="Line 117"/>
          <p:cNvSpPr>
            <a:spLocks noChangeShapeType="1"/>
          </p:cNvSpPr>
          <p:nvPr/>
        </p:nvSpPr>
        <p:spPr bwMode="auto">
          <a:xfrm>
            <a:off x="1997075" y="2687638"/>
            <a:ext cx="0" cy="5508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6166" name="Line 118"/>
          <p:cNvSpPr>
            <a:spLocks noChangeShapeType="1"/>
          </p:cNvSpPr>
          <p:nvPr/>
        </p:nvSpPr>
        <p:spPr bwMode="auto">
          <a:xfrm flipH="1" flipV="1">
            <a:off x="3036888" y="3757613"/>
            <a:ext cx="23812" cy="152717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6167" name="AutoShape 119"/>
          <p:cNvSpPr>
            <a:spLocks noChangeArrowheads="1"/>
          </p:cNvSpPr>
          <p:nvPr/>
        </p:nvSpPr>
        <p:spPr bwMode="auto">
          <a:xfrm>
            <a:off x="2301875" y="5278438"/>
            <a:ext cx="1096963" cy="663575"/>
          </a:xfrm>
          <a:prstGeom prst="wedgeRoundRectCallout">
            <a:avLst>
              <a:gd name="adj1" fmla="val -92111"/>
              <a:gd name="adj2" fmla="val 21292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</a:p>
        </p:txBody>
      </p:sp>
      <p:sp>
        <p:nvSpPr>
          <p:cNvPr id="17433" name="Freeform 120"/>
          <p:cNvSpPr>
            <a:spLocks/>
          </p:cNvSpPr>
          <p:nvPr/>
        </p:nvSpPr>
        <p:spPr bwMode="auto">
          <a:xfrm>
            <a:off x="1136650" y="1649413"/>
            <a:ext cx="1528763" cy="1573212"/>
          </a:xfrm>
          <a:custGeom>
            <a:avLst/>
            <a:gdLst>
              <a:gd name="T0" fmla="*/ 0 w 963"/>
              <a:gd name="T1" fmla="*/ 2147483647 h 991"/>
              <a:gd name="T2" fmla="*/ 2147483647 w 963"/>
              <a:gd name="T3" fmla="*/ 2147483647 h 991"/>
              <a:gd name="T4" fmla="*/ 2147483647 w 963"/>
              <a:gd name="T5" fmla="*/ 2147483647 h 991"/>
              <a:gd name="T6" fmla="*/ 2147483647 w 963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963"/>
              <a:gd name="T13" fmla="*/ 0 h 991"/>
              <a:gd name="T14" fmla="*/ 963 w 963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3" h="991">
                <a:moveTo>
                  <a:pt x="0" y="991"/>
                </a:moveTo>
                <a:cubicBezTo>
                  <a:pt x="69" y="949"/>
                  <a:pt x="285" y="839"/>
                  <a:pt x="412" y="736"/>
                </a:cubicBezTo>
                <a:cubicBezTo>
                  <a:pt x="539" y="633"/>
                  <a:pt x="668" y="496"/>
                  <a:pt x="760" y="373"/>
                </a:cubicBezTo>
                <a:cubicBezTo>
                  <a:pt x="852" y="250"/>
                  <a:pt x="921" y="78"/>
                  <a:pt x="963" y="0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34" name="Oval 121"/>
          <p:cNvSpPr>
            <a:spLocks noChangeArrowheads="1"/>
          </p:cNvSpPr>
          <p:nvPr/>
        </p:nvSpPr>
        <p:spPr bwMode="auto">
          <a:xfrm>
            <a:off x="1928813" y="2563813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35" name="Line 122"/>
          <p:cNvSpPr>
            <a:spLocks noChangeShapeType="1"/>
          </p:cNvSpPr>
          <p:nvPr/>
        </p:nvSpPr>
        <p:spPr bwMode="auto">
          <a:xfrm flipV="1">
            <a:off x="1703388" y="2306638"/>
            <a:ext cx="642937" cy="657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36" name="Line 123"/>
          <p:cNvSpPr>
            <a:spLocks noChangeShapeType="1"/>
          </p:cNvSpPr>
          <p:nvPr/>
        </p:nvSpPr>
        <p:spPr bwMode="auto">
          <a:xfrm>
            <a:off x="1317625" y="3709988"/>
            <a:ext cx="566738" cy="110172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37" name="AutoShape 124"/>
          <p:cNvSpPr>
            <a:spLocks noChangeArrowheads="1"/>
          </p:cNvSpPr>
          <p:nvPr/>
        </p:nvSpPr>
        <p:spPr bwMode="auto">
          <a:xfrm>
            <a:off x="893763" y="3327400"/>
            <a:ext cx="1000125" cy="503238"/>
          </a:xfrm>
          <a:prstGeom prst="wedgeRoundRectCallout">
            <a:avLst>
              <a:gd name="adj1" fmla="val 42380"/>
              <a:gd name="adj2" fmla="val -133597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 dirty="0"/>
              <a:t>傾き</a:t>
            </a:r>
          </a:p>
        </p:txBody>
      </p:sp>
      <p:sp>
        <p:nvSpPr>
          <p:cNvPr id="17438" name="Rectangle 25"/>
          <p:cNvSpPr>
            <a:spLocks noChangeArrowheads="1"/>
          </p:cNvSpPr>
          <p:nvPr/>
        </p:nvSpPr>
        <p:spPr bwMode="auto">
          <a:xfrm>
            <a:off x="3492500" y="476250"/>
            <a:ext cx="1389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en-US" altLang="ja-JP" i="1"/>
              <a:t> </a:t>
            </a:r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17439" name="Rectangle 26"/>
          <p:cNvSpPr>
            <a:spLocks noChangeArrowheads="1"/>
          </p:cNvSpPr>
          <p:nvPr/>
        </p:nvSpPr>
        <p:spPr bwMode="auto">
          <a:xfrm>
            <a:off x="4787900" y="260350"/>
            <a:ext cx="863600" cy="9366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17440" name="Object 114"/>
          <p:cNvGraphicFramePr>
            <a:graphicFrameLocks noChangeAspect="1"/>
          </p:cNvGraphicFramePr>
          <p:nvPr/>
        </p:nvGraphicFramePr>
        <p:xfrm>
          <a:off x="4859338" y="260350"/>
          <a:ext cx="6096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07" name="数式" r:id="rId37" imgW="253890" imgH="393529" progId="Equation.3">
                  <p:embed/>
                </p:oleObj>
              </mc:Choice>
              <mc:Fallback>
                <p:oleObj name="数式" r:id="rId37" imgW="253890" imgH="393529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60350"/>
                        <a:ext cx="6096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163" name="Rectangle 115"/>
          <p:cNvSpPr>
            <a:spLocks noChangeArrowheads="1"/>
          </p:cNvSpPr>
          <p:nvPr/>
        </p:nvSpPr>
        <p:spPr bwMode="auto">
          <a:xfrm>
            <a:off x="3490913" y="257175"/>
            <a:ext cx="2232025" cy="93662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6174" name="Rectangle 126"/>
          <p:cNvSpPr>
            <a:spLocks noChangeArrowheads="1"/>
          </p:cNvSpPr>
          <p:nvPr/>
        </p:nvSpPr>
        <p:spPr bwMode="auto">
          <a:xfrm>
            <a:off x="3022600" y="1555750"/>
            <a:ext cx="1770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Bookman Old Style" pitchFamily="18" charset="0"/>
              </a:rPr>
              <a:t>∴ </a:t>
            </a:r>
            <a:r>
              <a:rPr lang="ja-JP" altLang="en-US">
                <a:latin typeface="Bookman Old Style" pitchFamily="18" charset="0"/>
              </a:rPr>
              <a:t>座標</a:t>
            </a:r>
            <a:r>
              <a:rPr lang="en-US" altLang="ja-JP" i="1">
                <a:latin typeface="Bookman Old Style" pitchFamily="18" charset="0"/>
              </a:rPr>
              <a:t>x</a:t>
            </a:r>
            <a:r>
              <a:rPr lang="en-US" altLang="ja-JP">
                <a:latin typeface="Symbol" pitchFamily="18" charset="2"/>
              </a:rPr>
              <a:t>=</a:t>
            </a:r>
            <a:endParaRPr lang="en-US" altLang="ja-JP" i="1">
              <a:latin typeface="Symbol" pitchFamily="18" charset="2"/>
            </a:endParaRPr>
          </a:p>
        </p:txBody>
      </p:sp>
      <p:graphicFrame>
        <p:nvGraphicFramePr>
          <p:cNvPr id="386175" name="Object 127"/>
          <p:cNvGraphicFramePr>
            <a:graphicFrameLocks noChangeAspect="1"/>
          </p:cNvGraphicFramePr>
          <p:nvPr/>
        </p:nvGraphicFramePr>
        <p:xfrm>
          <a:off x="4754563" y="1484313"/>
          <a:ext cx="8842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08" name="数式" r:id="rId39" imgW="368300" imgH="279400" progId="Equation.3">
                  <p:embed/>
                </p:oleObj>
              </mc:Choice>
              <mc:Fallback>
                <p:oleObj name="数式" r:id="rId39" imgW="368300" imgH="279400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1484313"/>
                        <a:ext cx="88423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176" name="Rectangle 128"/>
          <p:cNvSpPr>
            <a:spLocks noChangeArrowheads="1"/>
          </p:cNvSpPr>
          <p:nvPr/>
        </p:nvSpPr>
        <p:spPr bwMode="auto">
          <a:xfrm>
            <a:off x="4784725" y="1412875"/>
            <a:ext cx="868363" cy="79216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6177" name="Rectangle 129"/>
          <p:cNvSpPr>
            <a:spLocks noChangeArrowheads="1"/>
          </p:cNvSpPr>
          <p:nvPr/>
        </p:nvSpPr>
        <p:spPr bwMode="auto">
          <a:xfrm>
            <a:off x="3489325" y="1339850"/>
            <a:ext cx="2219325" cy="93662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446" name="AutoShape 172"/>
          <p:cNvSpPr>
            <a:spLocks noChangeArrowheads="1"/>
          </p:cNvSpPr>
          <p:nvPr/>
        </p:nvSpPr>
        <p:spPr bwMode="auto">
          <a:xfrm>
            <a:off x="5892800" y="101600"/>
            <a:ext cx="3187700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速度は座標のグラフ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の接線の傾き</a:t>
            </a:r>
          </a:p>
        </p:txBody>
      </p:sp>
      <p:sp>
        <p:nvSpPr>
          <p:cNvPr id="386221" name="AutoShape 173"/>
          <p:cNvSpPr>
            <a:spLocks noChangeArrowheads="1"/>
          </p:cNvSpPr>
          <p:nvPr/>
        </p:nvSpPr>
        <p:spPr bwMode="auto">
          <a:xfrm>
            <a:off x="5892800" y="1295400"/>
            <a:ext cx="3187700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変位は速度のグラフ</a:t>
            </a:r>
          </a:p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の下の部分の面積</a:t>
            </a:r>
          </a:p>
        </p:txBody>
      </p:sp>
      <p:sp>
        <p:nvSpPr>
          <p:cNvPr id="17448" name="Rectangle 27"/>
          <p:cNvSpPr>
            <a:spLocks noChangeArrowheads="1"/>
          </p:cNvSpPr>
          <p:nvPr/>
        </p:nvSpPr>
        <p:spPr bwMode="auto">
          <a:xfrm>
            <a:off x="0" y="476250"/>
            <a:ext cx="370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座標</a:t>
            </a:r>
            <a:r>
              <a:rPr lang="en-US" altLang="ja-JP" i="1">
                <a:latin typeface="Bookman Old Style" pitchFamily="18" charset="0"/>
              </a:rPr>
              <a:t>x</a:t>
            </a:r>
            <a:r>
              <a:rPr lang="ja-JP" altLang="en-US" baseline="-25000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 i="1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sp>
        <p:nvSpPr>
          <p:cNvPr id="386222" name="AutoShape 174"/>
          <p:cNvSpPr>
            <a:spLocks noChangeArrowheads="1"/>
          </p:cNvSpPr>
          <p:nvPr/>
        </p:nvSpPr>
        <p:spPr bwMode="auto">
          <a:xfrm>
            <a:off x="4241800" y="2425700"/>
            <a:ext cx="2108200" cy="636588"/>
          </a:xfrm>
          <a:prstGeom prst="wedgeRoundRectCallout">
            <a:avLst>
              <a:gd name="adj1" fmla="val 37273"/>
              <a:gd name="adj2" fmla="val -146509"/>
              <a:gd name="adj3" fmla="val 16667"/>
            </a:avLst>
          </a:prstGeom>
          <a:solidFill>
            <a:srgbClr val="FFF0DC"/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座標の変化</a:t>
            </a:r>
          </a:p>
        </p:txBody>
      </p:sp>
      <p:sp>
        <p:nvSpPr>
          <p:cNvPr id="386223" name="AutoShape 175"/>
          <p:cNvSpPr>
            <a:spLocks noChangeArrowheads="1"/>
          </p:cNvSpPr>
          <p:nvPr/>
        </p:nvSpPr>
        <p:spPr bwMode="auto">
          <a:xfrm>
            <a:off x="5918200" y="1384300"/>
            <a:ext cx="825500" cy="457200"/>
          </a:xfrm>
          <a:prstGeom prst="roundRect">
            <a:avLst>
              <a:gd name="adj" fmla="val 48046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6205" name="AutoShape 157"/>
          <p:cNvSpPr>
            <a:spLocks noChangeArrowheads="1"/>
          </p:cNvSpPr>
          <p:nvPr/>
        </p:nvSpPr>
        <p:spPr bwMode="auto">
          <a:xfrm>
            <a:off x="2312988" y="3259138"/>
            <a:ext cx="1079500" cy="503237"/>
          </a:xfrm>
          <a:prstGeom prst="wedgeRoundRectCallout">
            <a:avLst>
              <a:gd name="adj1" fmla="val -74116"/>
              <a:gd name="adj2" fmla="val -117824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変位</a:t>
            </a:r>
          </a:p>
        </p:txBody>
      </p:sp>
      <p:graphicFrame>
        <p:nvGraphicFramePr>
          <p:cNvPr id="386232" name="Object 184"/>
          <p:cNvGraphicFramePr>
            <a:graphicFrameLocks noChangeAspect="1"/>
          </p:cNvGraphicFramePr>
          <p:nvPr/>
        </p:nvGraphicFramePr>
        <p:xfrm>
          <a:off x="4975225" y="1676400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09" name="数式" r:id="rId41" imgW="126835" imgH="139518" progId="Equation.3">
                  <p:embed/>
                </p:oleObj>
              </mc:Choice>
              <mc:Fallback>
                <p:oleObj name="数式" r:id="rId41" imgW="126835" imgH="139518" progId="Equation.3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1676400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233" name="Object 185"/>
          <p:cNvGraphicFramePr>
            <a:graphicFrameLocks noChangeAspect="1"/>
          </p:cNvGraphicFramePr>
          <p:nvPr/>
        </p:nvGraphicFramePr>
        <p:xfrm>
          <a:off x="4237038" y="1690688"/>
          <a:ext cx="334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10" name="数式" r:id="rId43" imgW="139700" imgH="139700" progId="Equation.3">
                  <p:embed/>
                </p:oleObj>
              </mc:Choice>
              <mc:Fallback>
                <p:oleObj name="数式" r:id="rId43" imgW="139700" imgH="139700" progId="Equation.3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1690688"/>
                        <a:ext cx="3349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234" name="AutoShape 186"/>
          <p:cNvSpPr>
            <a:spLocks noChangeArrowheads="1"/>
          </p:cNvSpPr>
          <p:nvPr/>
        </p:nvSpPr>
        <p:spPr bwMode="auto">
          <a:xfrm>
            <a:off x="5176838" y="355600"/>
            <a:ext cx="292100" cy="319088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6235" name="AutoShape 187"/>
          <p:cNvSpPr>
            <a:spLocks noChangeArrowheads="1"/>
          </p:cNvSpPr>
          <p:nvPr/>
        </p:nvSpPr>
        <p:spPr bwMode="auto">
          <a:xfrm>
            <a:off x="4262438" y="598488"/>
            <a:ext cx="292100" cy="3190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8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3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9409 -0.19351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386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38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7621 -0.1581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386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-79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38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38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0" grpId="0" animBg="1"/>
      <p:bldP spid="386060" grpId="1" animBg="1"/>
      <p:bldP spid="386164" grpId="0" animBg="1"/>
      <p:bldP spid="386165" grpId="0" animBg="1"/>
      <p:bldP spid="386165" grpId="1" animBg="1"/>
      <p:bldP spid="386166" grpId="0" animBg="1"/>
      <p:bldP spid="386163" grpId="0" animBg="1"/>
      <p:bldP spid="386174" grpId="0"/>
      <p:bldP spid="386176" grpId="0" animBg="1"/>
      <p:bldP spid="386177" grpId="0" animBg="1"/>
      <p:bldP spid="386221" grpId="0" animBg="1"/>
      <p:bldP spid="386222" grpId="0" animBg="1"/>
      <p:bldP spid="386223" grpId="0" animBg="1"/>
      <p:bldP spid="386234" grpId="0" animBg="1"/>
      <p:bldP spid="386234" grpId="1" animBg="1"/>
      <p:bldP spid="386234" grpId="2" animBg="1"/>
      <p:bldP spid="386235" grpId="0" animBg="1"/>
      <p:bldP spid="386235" grpId="1" animBg="1"/>
      <p:bldP spid="38623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244850" y="1125538"/>
            <a:ext cx="5489575" cy="5627687"/>
            <a:chOff x="2044" y="709"/>
            <a:chExt cx="3458" cy="3545"/>
          </a:xfrm>
        </p:grpSpPr>
        <p:sp>
          <p:nvSpPr>
            <p:cNvPr id="18480" name="Freeform 3"/>
            <p:cNvSpPr>
              <a:spLocks/>
            </p:cNvSpPr>
            <p:nvPr/>
          </p:nvSpPr>
          <p:spPr bwMode="auto">
            <a:xfrm>
              <a:off x="4310" y="1026"/>
              <a:ext cx="1089" cy="1458"/>
            </a:xfrm>
            <a:custGeom>
              <a:avLst/>
              <a:gdLst>
                <a:gd name="T0" fmla="*/ 0 w 1089"/>
                <a:gd name="T1" fmla="*/ 1451 h 1458"/>
                <a:gd name="T2" fmla="*/ 46 w 1089"/>
                <a:gd name="T3" fmla="*/ 1451 h 1458"/>
                <a:gd name="T4" fmla="*/ 121 w 1089"/>
                <a:gd name="T5" fmla="*/ 1443 h 1458"/>
                <a:gd name="T6" fmla="*/ 273 w 1089"/>
                <a:gd name="T7" fmla="*/ 1360 h 1458"/>
                <a:gd name="T8" fmla="*/ 545 w 1089"/>
                <a:gd name="T9" fmla="*/ 1088 h 1458"/>
                <a:gd name="T10" fmla="*/ 824 w 1089"/>
                <a:gd name="T11" fmla="*/ 642 h 1458"/>
                <a:gd name="T12" fmla="*/ 1089 w 1089"/>
                <a:gd name="T13" fmla="*/ 0 h 1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458"/>
                <a:gd name="T23" fmla="*/ 1089 w 1089"/>
                <a:gd name="T24" fmla="*/ 1458 h 1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458">
                  <a:moveTo>
                    <a:pt x="0" y="1451"/>
                  </a:moveTo>
                  <a:cubicBezTo>
                    <a:pt x="11" y="1451"/>
                    <a:pt x="26" y="1452"/>
                    <a:pt x="46" y="1451"/>
                  </a:cubicBezTo>
                  <a:cubicBezTo>
                    <a:pt x="66" y="1450"/>
                    <a:pt x="83" y="1458"/>
                    <a:pt x="121" y="1443"/>
                  </a:cubicBezTo>
                  <a:cubicBezTo>
                    <a:pt x="159" y="1428"/>
                    <a:pt x="202" y="1419"/>
                    <a:pt x="273" y="1360"/>
                  </a:cubicBezTo>
                  <a:cubicBezTo>
                    <a:pt x="344" y="1301"/>
                    <a:pt x="453" y="1208"/>
                    <a:pt x="545" y="1088"/>
                  </a:cubicBezTo>
                  <a:cubicBezTo>
                    <a:pt x="637" y="968"/>
                    <a:pt x="733" y="823"/>
                    <a:pt x="824" y="642"/>
                  </a:cubicBezTo>
                  <a:cubicBezTo>
                    <a:pt x="915" y="461"/>
                    <a:pt x="1034" y="134"/>
                    <a:pt x="1089" y="0"/>
                  </a:cubicBezTo>
                </a:path>
              </a:pathLst>
            </a:custGeom>
            <a:noFill/>
            <a:ln w="57150" cap="flat" cmpd="sng">
              <a:solidFill>
                <a:srgbClr val="FF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81" name="Line 4"/>
            <p:cNvSpPr>
              <a:spLocks noChangeShapeType="1"/>
            </p:cNvSpPr>
            <p:nvPr/>
          </p:nvSpPr>
          <p:spPr bwMode="auto">
            <a:xfrm flipV="1">
              <a:off x="2635" y="1028"/>
              <a:ext cx="1088" cy="1451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18482" name="Picture 5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2297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6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2206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7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481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5" name="Picture 8" descr="car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845"/>
              <a:ext cx="192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6" name="Picture 9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2296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7" name="Picture 10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" y="1935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8" name="Picture 11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1570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9" name="Picture 12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1207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0" name="Picture 13" descr="car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845"/>
              <a:ext cx="19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491" name="Object 14"/>
            <p:cNvGraphicFramePr>
              <a:graphicFrameLocks noChangeAspect="1"/>
            </p:cNvGraphicFramePr>
            <p:nvPr/>
          </p:nvGraphicFramePr>
          <p:xfrm>
            <a:off x="2679" y="709"/>
            <a:ext cx="63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3" name="数式" r:id="rId5" imgW="419100" imgH="228600" progId="Equation.3">
                    <p:embed/>
                  </p:oleObj>
                </mc:Choice>
                <mc:Fallback>
                  <p:oleObj name="数式" r:id="rId5" imgW="41910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709"/>
                          <a:ext cx="636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92" name="Object 15"/>
            <p:cNvGraphicFramePr>
              <a:graphicFrameLocks noChangeAspect="1"/>
            </p:cNvGraphicFramePr>
            <p:nvPr/>
          </p:nvGraphicFramePr>
          <p:xfrm>
            <a:off x="4363" y="709"/>
            <a:ext cx="614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4" name="数式" r:id="rId7" imgW="406224" imgH="228501" progId="Equation.3">
                    <p:embed/>
                  </p:oleObj>
                </mc:Choice>
                <mc:Fallback>
                  <p:oleObj name="数式" r:id="rId7" imgW="406224" imgH="228501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3" y="709"/>
                          <a:ext cx="614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93" name="Line 16"/>
            <p:cNvSpPr>
              <a:spLocks noChangeShapeType="1"/>
            </p:cNvSpPr>
            <p:nvPr/>
          </p:nvSpPr>
          <p:spPr bwMode="auto">
            <a:xfrm flipV="1">
              <a:off x="2635" y="936"/>
              <a:ext cx="0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94" name="Line 17"/>
            <p:cNvSpPr>
              <a:spLocks noChangeShapeType="1"/>
            </p:cNvSpPr>
            <p:nvPr/>
          </p:nvSpPr>
          <p:spPr bwMode="auto">
            <a:xfrm>
              <a:off x="2635" y="2478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95" name="Line 18"/>
            <p:cNvSpPr>
              <a:spLocks noChangeShapeType="1"/>
            </p:cNvSpPr>
            <p:nvPr/>
          </p:nvSpPr>
          <p:spPr bwMode="auto">
            <a:xfrm flipH="1" flipV="1">
              <a:off x="4311" y="936"/>
              <a:ext cx="1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96" name="Line 19"/>
            <p:cNvSpPr>
              <a:spLocks noChangeShapeType="1"/>
            </p:cNvSpPr>
            <p:nvPr/>
          </p:nvSpPr>
          <p:spPr bwMode="auto">
            <a:xfrm>
              <a:off x="4312" y="2478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97" name="Line 20"/>
            <p:cNvSpPr>
              <a:spLocks noChangeShapeType="1"/>
            </p:cNvSpPr>
            <p:nvPr/>
          </p:nvSpPr>
          <p:spPr bwMode="auto">
            <a:xfrm flipV="1">
              <a:off x="4311" y="279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98" name="Line 21"/>
            <p:cNvSpPr>
              <a:spLocks noChangeShapeType="1"/>
            </p:cNvSpPr>
            <p:nvPr/>
          </p:nvSpPr>
          <p:spPr bwMode="auto">
            <a:xfrm>
              <a:off x="4311" y="397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99" name="Oval 22"/>
            <p:cNvSpPr>
              <a:spLocks noChangeArrowheads="1"/>
            </p:cNvSpPr>
            <p:nvPr/>
          </p:nvSpPr>
          <p:spPr bwMode="auto">
            <a:xfrm>
              <a:off x="4265" y="3929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0" name="Line 23"/>
            <p:cNvSpPr>
              <a:spLocks noChangeShapeType="1"/>
            </p:cNvSpPr>
            <p:nvPr/>
          </p:nvSpPr>
          <p:spPr bwMode="auto">
            <a:xfrm flipV="1">
              <a:off x="4311" y="2886"/>
              <a:ext cx="1089" cy="10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1" name="Line 24"/>
            <p:cNvSpPr>
              <a:spLocks noChangeShapeType="1"/>
            </p:cNvSpPr>
            <p:nvPr/>
          </p:nvSpPr>
          <p:spPr bwMode="auto">
            <a:xfrm>
              <a:off x="4311" y="2886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2" name="Oval 25"/>
            <p:cNvSpPr>
              <a:spLocks noChangeArrowheads="1"/>
            </p:cNvSpPr>
            <p:nvPr/>
          </p:nvSpPr>
          <p:spPr bwMode="auto">
            <a:xfrm>
              <a:off x="4538" y="3657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3" name="Oval 26"/>
            <p:cNvSpPr>
              <a:spLocks noChangeArrowheads="1"/>
            </p:cNvSpPr>
            <p:nvPr/>
          </p:nvSpPr>
          <p:spPr bwMode="auto">
            <a:xfrm>
              <a:off x="4810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4" name="Oval 27"/>
            <p:cNvSpPr>
              <a:spLocks noChangeArrowheads="1"/>
            </p:cNvSpPr>
            <p:nvPr/>
          </p:nvSpPr>
          <p:spPr bwMode="auto">
            <a:xfrm>
              <a:off x="5083" y="3113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5" name="Oval 28"/>
            <p:cNvSpPr>
              <a:spLocks noChangeArrowheads="1"/>
            </p:cNvSpPr>
            <p:nvPr/>
          </p:nvSpPr>
          <p:spPr bwMode="auto">
            <a:xfrm>
              <a:off x="5355" y="2840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6" name="Line 29"/>
            <p:cNvSpPr>
              <a:spLocks noChangeShapeType="1"/>
            </p:cNvSpPr>
            <p:nvPr/>
          </p:nvSpPr>
          <p:spPr bwMode="auto">
            <a:xfrm>
              <a:off x="4313" y="315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7" name="Line 30"/>
            <p:cNvSpPr>
              <a:spLocks noChangeShapeType="1"/>
            </p:cNvSpPr>
            <p:nvPr/>
          </p:nvSpPr>
          <p:spPr bwMode="auto">
            <a:xfrm>
              <a:off x="4311" y="3430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8" name="Line 31"/>
            <p:cNvSpPr>
              <a:spLocks noChangeShapeType="1"/>
            </p:cNvSpPr>
            <p:nvPr/>
          </p:nvSpPr>
          <p:spPr bwMode="auto">
            <a:xfrm>
              <a:off x="4311" y="3702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09" name="Line 32"/>
            <p:cNvSpPr>
              <a:spLocks noChangeShapeType="1"/>
            </p:cNvSpPr>
            <p:nvPr/>
          </p:nvSpPr>
          <p:spPr bwMode="auto">
            <a:xfrm flipH="1">
              <a:off x="4583" y="3702"/>
              <a:ext cx="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0" name="Line 33"/>
            <p:cNvSpPr>
              <a:spLocks noChangeShapeType="1"/>
            </p:cNvSpPr>
            <p:nvPr/>
          </p:nvSpPr>
          <p:spPr bwMode="auto">
            <a:xfrm flipH="1">
              <a:off x="4855" y="3430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1" name="Line 34"/>
            <p:cNvSpPr>
              <a:spLocks noChangeShapeType="1"/>
            </p:cNvSpPr>
            <p:nvPr/>
          </p:nvSpPr>
          <p:spPr bwMode="auto">
            <a:xfrm>
              <a:off x="5129" y="315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2" name="Line 35"/>
            <p:cNvSpPr>
              <a:spLocks noChangeShapeType="1"/>
            </p:cNvSpPr>
            <p:nvPr/>
          </p:nvSpPr>
          <p:spPr bwMode="auto">
            <a:xfrm flipH="1">
              <a:off x="5399" y="2886"/>
              <a:ext cx="1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3" name="Line 36"/>
            <p:cNvSpPr>
              <a:spLocks noChangeShapeType="1"/>
            </p:cNvSpPr>
            <p:nvPr/>
          </p:nvSpPr>
          <p:spPr bwMode="auto">
            <a:xfrm flipV="1">
              <a:off x="2634" y="2796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4" name="Line 37"/>
            <p:cNvSpPr>
              <a:spLocks noChangeShapeType="1"/>
            </p:cNvSpPr>
            <p:nvPr/>
          </p:nvSpPr>
          <p:spPr bwMode="auto">
            <a:xfrm>
              <a:off x="2634" y="3975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5" name="Oval 38"/>
            <p:cNvSpPr>
              <a:spLocks noChangeArrowheads="1"/>
            </p:cNvSpPr>
            <p:nvPr/>
          </p:nvSpPr>
          <p:spPr bwMode="auto">
            <a:xfrm>
              <a:off x="2588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6" name="Line 39"/>
            <p:cNvSpPr>
              <a:spLocks noChangeShapeType="1"/>
            </p:cNvSpPr>
            <p:nvPr/>
          </p:nvSpPr>
          <p:spPr bwMode="auto">
            <a:xfrm flipV="1">
              <a:off x="2634" y="3430"/>
              <a:ext cx="10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7" name="Oval 40"/>
            <p:cNvSpPr>
              <a:spLocks noChangeArrowheads="1"/>
            </p:cNvSpPr>
            <p:nvPr/>
          </p:nvSpPr>
          <p:spPr bwMode="auto">
            <a:xfrm>
              <a:off x="2861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8" name="Oval 41"/>
            <p:cNvSpPr>
              <a:spLocks noChangeArrowheads="1"/>
            </p:cNvSpPr>
            <p:nvPr/>
          </p:nvSpPr>
          <p:spPr bwMode="auto">
            <a:xfrm>
              <a:off x="3133" y="3386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19" name="Oval 42"/>
            <p:cNvSpPr>
              <a:spLocks noChangeArrowheads="1"/>
            </p:cNvSpPr>
            <p:nvPr/>
          </p:nvSpPr>
          <p:spPr bwMode="auto">
            <a:xfrm>
              <a:off x="3405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0" name="Oval 43"/>
            <p:cNvSpPr>
              <a:spLocks noChangeArrowheads="1"/>
            </p:cNvSpPr>
            <p:nvPr/>
          </p:nvSpPr>
          <p:spPr bwMode="auto">
            <a:xfrm>
              <a:off x="3677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1" name="Line 44"/>
            <p:cNvSpPr>
              <a:spLocks noChangeShapeType="1"/>
            </p:cNvSpPr>
            <p:nvPr/>
          </p:nvSpPr>
          <p:spPr bwMode="auto">
            <a:xfrm>
              <a:off x="2634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2" name="Line 45"/>
            <p:cNvSpPr>
              <a:spLocks noChangeShapeType="1"/>
            </p:cNvSpPr>
            <p:nvPr/>
          </p:nvSpPr>
          <p:spPr bwMode="auto">
            <a:xfrm flipH="1">
              <a:off x="2906" y="343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3" name="Line 46"/>
            <p:cNvSpPr>
              <a:spLocks noChangeShapeType="1"/>
            </p:cNvSpPr>
            <p:nvPr/>
          </p:nvSpPr>
          <p:spPr bwMode="auto">
            <a:xfrm flipH="1">
              <a:off x="3178" y="3430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4" name="Line 47"/>
            <p:cNvSpPr>
              <a:spLocks noChangeShapeType="1"/>
            </p:cNvSpPr>
            <p:nvPr/>
          </p:nvSpPr>
          <p:spPr bwMode="auto">
            <a:xfrm>
              <a:off x="3450" y="3431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5" name="Line 48"/>
            <p:cNvSpPr>
              <a:spLocks noChangeShapeType="1"/>
            </p:cNvSpPr>
            <p:nvPr/>
          </p:nvSpPr>
          <p:spPr bwMode="auto">
            <a:xfrm flipH="1">
              <a:off x="3723" y="3430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6" name="Line 49"/>
            <p:cNvSpPr>
              <a:spLocks noChangeShapeType="1"/>
            </p:cNvSpPr>
            <p:nvPr/>
          </p:nvSpPr>
          <p:spPr bwMode="auto">
            <a:xfrm>
              <a:off x="2906" y="3430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7" name="Line 50"/>
            <p:cNvSpPr>
              <a:spLocks noChangeShapeType="1"/>
            </p:cNvSpPr>
            <p:nvPr/>
          </p:nvSpPr>
          <p:spPr bwMode="auto">
            <a:xfrm>
              <a:off x="3178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528" name="Line 51"/>
            <p:cNvSpPr>
              <a:spLocks noChangeShapeType="1"/>
            </p:cNvSpPr>
            <p:nvPr/>
          </p:nvSpPr>
          <p:spPr bwMode="auto">
            <a:xfrm>
              <a:off x="3450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18529" name="Object 52"/>
            <p:cNvGraphicFramePr>
              <a:graphicFrameLocks noChangeAspect="1"/>
            </p:cNvGraphicFramePr>
            <p:nvPr/>
          </p:nvGraphicFramePr>
          <p:xfrm>
            <a:off x="3042" y="2478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5" name="数式" r:id="rId9" imgW="291973" imgH="203112" progId="Equation.3">
                    <p:embed/>
                  </p:oleObj>
                </mc:Choice>
                <mc:Fallback>
                  <p:oleObj name="数式" r:id="rId9" imgW="291973" imgH="203112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2478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0" name="Object 53"/>
            <p:cNvGraphicFramePr>
              <a:graphicFrameLocks noChangeAspect="1"/>
            </p:cNvGraphicFramePr>
            <p:nvPr/>
          </p:nvGraphicFramePr>
          <p:xfrm>
            <a:off x="4577" y="2449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6" name="数式" r:id="rId11" imgW="291973" imgH="203112" progId="Equation.3">
                    <p:embed/>
                  </p:oleObj>
                </mc:Choice>
                <mc:Fallback>
                  <p:oleObj name="数式" r:id="rId11" imgW="291973" imgH="203112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" y="2449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1" name="Object 54"/>
            <p:cNvGraphicFramePr>
              <a:graphicFrameLocks noChangeAspect="1"/>
            </p:cNvGraphicFramePr>
            <p:nvPr/>
          </p:nvGraphicFramePr>
          <p:xfrm>
            <a:off x="4623" y="3945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7" name="数式" r:id="rId12" imgW="291973" imgH="203112" progId="Equation.3">
                    <p:embed/>
                  </p:oleObj>
                </mc:Choice>
                <mc:Fallback>
                  <p:oleObj name="数式" r:id="rId12" imgW="291973" imgH="203112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3" y="3945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2" name="Object 55"/>
            <p:cNvGraphicFramePr>
              <a:graphicFrameLocks noChangeAspect="1"/>
            </p:cNvGraphicFramePr>
            <p:nvPr/>
          </p:nvGraphicFramePr>
          <p:xfrm>
            <a:off x="2854" y="3945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8" name="数式" r:id="rId13" imgW="291973" imgH="203112" progId="Equation.3">
                    <p:embed/>
                  </p:oleObj>
                </mc:Choice>
                <mc:Fallback>
                  <p:oleObj name="数式" r:id="rId13" imgW="291973" imgH="203112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4" y="3945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3" name="Object 56"/>
            <p:cNvGraphicFramePr>
              <a:graphicFrameLocks noChangeAspect="1"/>
            </p:cNvGraphicFramePr>
            <p:nvPr/>
          </p:nvGraphicFramePr>
          <p:xfrm>
            <a:off x="2316" y="2704"/>
            <a:ext cx="270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29" name="数式" r:id="rId14" imgW="177646" imgH="228402" progId="Equation.3">
                    <p:embed/>
                  </p:oleObj>
                </mc:Choice>
                <mc:Fallback>
                  <p:oleObj name="数式" r:id="rId14" imgW="177646" imgH="228402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" y="2704"/>
                          <a:ext cx="270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4" name="Object 57"/>
            <p:cNvGraphicFramePr>
              <a:graphicFrameLocks noChangeAspect="1"/>
            </p:cNvGraphicFramePr>
            <p:nvPr/>
          </p:nvGraphicFramePr>
          <p:xfrm>
            <a:off x="4039" y="2705"/>
            <a:ext cx="26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0" name="数式" r:id="rId16" imgW="177646" imgH="228402" progId="Equation.3">
                    <p:embed/>
                  </p:oleObj>
                </mc:Choice>
                <mc:Fallback>
                  <p:oleObj name="数式" r:id="rId16" imgW="177646" imgH="228402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" y="2705"/>
                          <a:ext cx="26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5" name="Object 58"/>
            <p:cNvGraphicFramePr>
              <a:graphicFrameLocks noChangeAspect="1"/>
            </p:cNvGraphicFramePr>
            <p:nvPr/>
          </p:nvGraphicFramePr>
          <p:xfrm>
            <a:off x="5265" y="397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1" name="数式" r:id="rId18" imgW="126780" imgH="164814" progId="Equation.3">
                    <p:embed/>
                  </p:oleObj>
                </mc:Choice>
                <mc:Fallback>
                  <p:oleObj name="数式" r:id="rId18" imgW="126780" imgH="164814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" y="397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6" name="Object 59"/>
            <p:cNvGraphicFramePr>
              <a:graphicFrameLocks noChangeAspect="1"/>
            </p:cNvGraphicFramePr>
            <p:nvPr/>
          </p:nvGraphicFramePr>
          <p:xfrm>
            <a:off x="3632" y="397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2" name="数式" r:id="rId20" imgW="126780" imgH="164814" progId="Equation.3">
                    <p:embed/>
                  </p:oleObj>
                </mc:Choice>
                <mc:Fallback>
                  <p:oleObj name="数式" r:id="rId20" imgW="126780" imgH="164814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397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7" name="Object 60"/>
            <p:cNvGraphicFramePr>
              <a:graphicFrameLocks noChangeAspect="1"/>
            </p:cNvGraphicFramePr>
            <p:nvPr/>
          </p:nvGraphicFramePr>
          <p:xfrm>
            <a:off x="3632" y="2478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3" name="数式" r:id="rId21" imgW="126780" imgH="164814" progId="Equation.3">
                    <p:embed/>
                  </p:oleObj>
                </mc:Choice>
                <mc:Fallback>
                  <p:oleObj name="数式" r:id="rId21" imgW="126780" imgH="164814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2478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8" name="Object 61"/>
            <p:cNvGraphicFramePr>
              <a:graphicFrameLocks noChangeAspect="1"/>
            </p:cNvGraphicFramePr>
            <p:nvPr/>
          </p:nvGraphicFramePr>
          <p:xfrm>
            <a:off x="5310" y="2478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4" name="数式" r:id="rId22" imgW="126780" imgH="164814" progId="Equation.3">
                    <p:embed/>
                  </p:oleObj>
                </mc:Choice>
                <mc:Fallback>
                  <p:oleObj name="数式" r:id="rId22" imgW="126780" imgH="164814" progId="Equation.3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0" y="2478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9" name="Object 62"/>
            <p:cNvGraphicFramePr>
              <a:graphicFrameLocks noChangeAspect="1"/>
            </p:cNvGraphicFramePr>
            <p:nvPr/>
          </p:nvGraphicFramePr>
          <p:xfrm>
            <a:off x="2316" y="329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5" name="数式" r:id="rId23" imgW="126780" imgH="164814" progId="Equation.3">
                    <p:embed/>
                  </p:oleObj>
                </mc:Choice>
                <mc:Fallback>
                  <p:oleObj name="数式" r:id="rId23" imgW="126780" imgH="164814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" y="329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FFCC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0" name="Object 63"/>
            <p:cNvGraphicFramePr>
              <a:graphicFrameLocks noChangeAspect="1"/>
            </p:cNvGraphicFramePr>
            <p:nvPr/>
          </p:nvGraphicFramePr>
          <p:xfrm>
            <a:off x="2679" y="1026"/>
            <a:ext cx="26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6" name="数式" r:id="rId24" imgW="177492" imgH="177492" progId="Equation.3">
                    <p:embed/>
                  </p:oleObj>
                </mc:Choice>
                <mc:Fallback>
                  <p:oleObj name="数式" r:id="rId24" imgW="177492" imgH="177492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1026"/>
                          <a:ext cx="269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1" name="Object 64"/>
            <p:cNvGraphicFramePr>
              <a:graphicFrameLocks noChangeAspect="1"/>
            </p:cNvGraphicFramePr>
            <p:nvPr/>
          </p:nvGraphicFramePr>
          <p:xfrm>
            <a:off x="4312" y="1026"/>
            <a:ext cx="26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7" name="数式" r:id="rId26" imgW="177492" imgH="177492" progId="Equation.3">
                    <p:embed/>
                  </p:oleObj>
                </mc:Choice>
                <mc:Fallback>
                  <p:oleObj name="数式" r:id="rId26" imgW="177492" imgH="177492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" y="1026"/>
                          <a:ext cx="269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42" name="Object 65"/>
            <p:cNvGraphicFramePr>
              <a:graphicFrameLocks noChangeAspect="1"/>
            </p:cNvGraphicFramePr>
            <p:nvPr/>
          </p:nvGraphicFramePr>
          <p:xfrm>
            <a:off x="4085" y="3339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8" name="数式" r:id="rId27" imgW="126780" imgH="164814" progId="Equation.3">
                    <p:embed/>
                  </p:oleObj>
                </mc:Choice>
                <mc:Fallback>
                  <p:oleObj name="数式" r:id="rId27" imgW="126780" imgH="164814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5" y="3339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43" name="Rectangle 66"/>
            <p:cNvSpPr>
              <a:spLocks noChangeArrowheads="1"/>
            </p:cNvSpPr>
            <p:nvPr/>
          </p:nvSpPr>
          <p:spPr bwMode="auto">
            <a:xfrm>
              <a:off x="2770" y="3067"/>
              <a:ext cx="12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FF6600"/>
                  </a:solidFill>
                </a:rPr>
                <a:t>等速度運動</a:t>
              </a:r>
            </a:p>
          </p:txBody>
        </p:sp>
        <p:graphicFrame>
          <p:nvGraphicFramePr>
            <p:cNvPr id="18544" name="Object 67"/>
            <p:cNvGraphicFramePr>
              <a:graphicFrameLocks noChangeAspect="1"/>
            </p:cNvGraphicFramePr>
            <p:nvPr/>
          </p:nvGraphicFramePr>
          <p:xfrm>
            <a:off x="2044" y="2976"/>
            <a:ext cx="559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39" name="数式" r:id="rId28" imgW="368140" imgH="203112" progId="Equation.3">
                    <p:embed/>
                  </p:oleObj>
                </mc:Choice>
                <mc:Fallback>
                  <p:oleObj name="数式" r:id="rId28" imgW="368140" imgH="203112" progId="Equation.3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4" y="2976"/>
                          <a:ext cx="559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45" name="Rectangle 68"/>
            <p:cNvSpPr>
              <a:spLocks noChangeArrowheads="1"/>
            </p:cNvSpPr>
            <p:nvPr/>
          </p:nvSpPr>
          <p:spPr bwMode="auto">
            <a:xfrm>
              <a:off x="2770" y="2750"/>
              <a:ext cx="1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速度一定</a:t>
              </a:r>
            </a:p>
          </p:txBody>
        </p:sp>
        <p:pic>
          <p:nvPicPr>
            <p:cNvPr id="18546" name="Picture 69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933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Freeform 70"/>
          <p:cNvSpPr>
            <a:spLocks/>
          </p:cNvSpPr>
          <p:nvPr/>
        </p:nvSpPr>
        <p:spPr bwMode="auto">
          <a:xfrm>
            <a:off x="1133475" y="5013325"/>
            <a:ext cx="863600" cy="1295400"/>
          </a:xfrm>
          <a:custGeom>
            <a:avLst/>
            <a:gdLst>
              <a:gd name="T0" fmla="*/ 0 w 590"/>
              <a:gd name="T1" fmla="*/ 2147483647 h 816"/>
              <a:gd name="T2" fmla="*/ 0 w 590"/>
              <a:gd name="T3" fmla="*/ 2147483647 h 816"/>
              <a:gd name="T4" fmla="*/ 2147483647 w 590"/>
              <a:gd name="T5" fmla="*/ 2147483647 h 816"/>
              <a:gd name="T6" fmla="*/ 2147483647 w 590"/>
              <a:gd name="T7" fmla="*/ 2147483647 h 816"/>
              <a:gd name="T8" fmla="*/ 2147483647 w 590"/>
              <a:gd name="T9" fmla="*/ 2147483647 h 816"/>
              <a:gd name="T10" fmla="*/ 2147483647 w 590"/>
              <a:gd name="T11" fmla="*/ 0 h 816"/>
              <a:gd name="T12" fmla="*/ 2147483647 w 590"/>
              <a:gd name="T13" fmla="*/ 2147483647 h 816"/>
              <a:gd name="T14" fmla="*/ 0 w 590"/>
              <a:gd name="T15" fmla="*/ 2147483647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0"/>
              <a:gd name="T25" fmla="*/ 0 h 816"/>
              <a:gd name="T26" fmla="*/ 590 w 590"/>
              <a:gd name="T27" fmla="*/ 816 h 8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0" h="816">
                <a:moveTo>
                  <a:pt x="0" y="816"/>
                </a:moveTo>
                <a:lnTo>
                  <a:pt x="0" y="362"/>
                </a:lnTo>
                <a:lnTo>
                  <a:pt x="182" y="226"/>
                </a:lnTo>
                <a:lnTo>
                  <a:pt x="363" y="90"/>
                </a:lnTo>
                <a:lnTo>
                  <a:pt x="499" y="45"/>
                </a:lnTo>
                <a:lnTo>
                  <a:pt x="590" y="0"/>
                </a:lnTo>
                <a:lnTo>
                  <a:pt x="590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36" name="Rectangle 7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35375" cy="404813"/>
          </a:xfrm>
        </p:spPr>
        <p:txBody>
          <a:bodyPr/>
          <a:lstStyle/>
          <a:p>
            <a:pPr algn="l" eaLnBrk="1" hangingPunct="1"/>
            <a:r>
              <a:rPr lang="ja-JP" altLang="en-US" sz="2800">
                <a:solidFill>
                  <a:srgbClr val="0000FF"/>
                </a:solidFill>
              </a:rPr>
              <a:t>速度とグラフ</a:t>
            </a:r>
          </a:p>
        </p:txBody>
      </p:sp>
      <p:sp>
        <p:nvSpPr>
          <p:cNvPr id="18437" name="Rectangle 72"/>
          <p:cNvSpPr>
            <a:spLocks noChangeArrowheads="1"/>
          </p:cNvSpPr>
          <p:nvPr/>
        </p:nvSpPr>
        <p:spPr bwMode="auto">
          <a:xfrm>
            <a:off x="-36513" y="1773238"/>
            <a:ext cx="8953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座標</a:t>
            </a:r>
          </a:p>
        </p:txBody>
      </p:sp>
      <p:sp>
        <p:nvSpPr>
          <p:cNvPr id="18438" name="Rectangle 73"/>
          <p:cNvSpPr>
            <a:spLocks noChangeArrowheads="1"/>
          </p:cNvSpPr>
          <p:nvPr/>
        </p:nvSpPr>
        <p:spPr bwMode="auto">
          <a:xfrm>
            <a:off x="-36513" y="1125538"/>
            <a:ext cx="109220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グラフ</a:t>
            </a:r>
          </a:p>
        </p:txBody>
      </p:sp>
      <p:sp>
        <p:nvSpPr>
          <p:cNvPr id="18439" name="Line 74"/>
          <p:cNvSpPr>
            <a:spLocks noChangeShapeType="1"/>
          </p:cNvSpPr>
          <p:nvPr/>
        </p:nvSpPr>
        <p:spPr bwMode="auto">
          <a:xfrm flipV="1">
            <a:off x="1136650" y="1484313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40" name="Line 75"/>
          <p:cNvSpPr>
            <a:spLocks noChangeShapeType="1"/>
          </p:cNvSpPr>
          <p:nvPr/>
        </p:nvSpPr>
        <p:spPr bwMode="auto">
          <a:xfrm>
            <a:off x="1136650" y="3932238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41" name="Line 76"/>
          <p:cNvSpPr>
            <a:spLocks noChangeShapeType="1"/>
          </p:cNvSpPr>
          <p:nvPr/>
        </p:nvSpPr>
        <p:spPr bwMode="auto">
          <a:xfrm flipV="1">
            <a:off x="1136650" y="443706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42" name="Line 77"/>
          <p:cNvSpPr>
            <a:spLocks noChangeShapeType="1"/>
          </p:cNvSpPr>
          <p:nvPr/>
        </p:nvSpPr>
        <p:spPr bwMode="auto">
          <a:xfrm>
            <a:off x="1136650" y="630872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43" name="Rectangle 78"/>
          <p:cNvSpPr>
            <a:spLocks noChangeArrowheads="1"/>
          </p:cNvSpPr>
          <p:nvPr/>
        </p:nvSpPr>
        <p:spPr bwMode="auto">
          <a:xfrm>
            <a:off x="0" y="4221163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</a:p>
        </p:txBody>
      </p:sp>
      <p:sp>
        <p:nvSpPr>
          <p:cNvPr id="18444" name="Freeform 79"/>
          <p:cNvSpPr>
            <a:spLocks/>
          </p:cNvSpPr>
          <p:nvPr/>
        </p:nvSpPr>
        <p:spPr bwMode="auto">
          <a:xfrm>
            <a:off x="1136650" y="4868863"/>
            <a:ext cx="1800225" cy="719137"/>
          </a:xfrm>
          <a:custGeom>
            <a:avLst/>
            <a:gdLst>
              <a:gd name="T0" fmla="*/ 0 w 1134"/>
              <a:gd name="T1" fmla="*/ 2147483647 h 453"/>
              <a:gd name="T2" fmla="*/ 2147483647 w 1134"/>
              <a:gd name="T3" fmla="*/ 2147483647 h 453"/>
              <a:gd name="T4" fmla="*/ 2147483647 w 1134"/>
              <a:gd name="T5" fmla="*/ 2147483647 h 453"/>
              <a:gd name="T6" fmla="*/ 2147483647 w 1134"/>
              <a:gd name="T7" fmla="*/ 0 h 453"/>
              <a:gd name="T8" fmla="*/ 0 60000 65536"/>
              <a:gd name="T9" fmla="*/ 0 60000 65536"/>
              <a:gd name="T10" fmla="*/ 0 60000 65536"/>
              <a:gd name="T11" fmla="*/ 0 60000 65536"/>
              <a:gd name="T12" fmla="*/ 0 w 1134"/>
              <a:gd name="T13" fmla="*/ 0 h 453"/>
              <a:gd name="T14" fmla="*/ 1134 w 1134"/>
              <a:gd name="T15" fmla="*/ 453 h 4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" h="453">
                <a:moveTo>
                  <a:pt x="0" y="453"/>
                </a:moveTo>
                <a:cubicBezTo>
                  <a:pt x="44" y="418"/>
                  <a:pt x="165" y="300"/>
                  <a:pt x="262" y="240"/>
                </a:cubicBezTo>
                <a:cubicBezTo>
                  <a:pt x="359" y="180"/>
                  <a:pt x="439" y="130"/>
                  <a:pt x="584" y="90"/>
                </a:cubicBezTo>
                <a:cubicBezTo>
                  <a:pt x="729" y="50"/>
                  <a:pt x="1020" y="19"/>
                  <a:pt x="1134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8445" name="Oval 80"/>
          <p:cNvSpPr>
            <a:spLocks noChangeArrowheads="1"/>
          </p:cNvSpPr>
          <p:nvPr/>
        </p:nvSpPr>
        <p:spPr bwMode="auto">
          <a:xfrm>
            <a:off x="1928813" y="49418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18446" name="Object 81"/>
          <p:cNvGraphicFramePr>
            <a:graphicFrameLocks noChangeAspect="1"/>
          </p:cNvGraphicFramePr>
          <p:nvPr/>
        </p:nvGraphicFramePr>
        <p:xfrm>
          <a:off x="2000250" y="3933825"/>
          <a:ext cx="2428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0" name="数式" r:id="rId30" imgW="101468" imgH="164885" progId="Equation.3">
                  <p:embed/>
                </p:oleObj>
              </mc:Choice>
              <mc:Fallback>
                <p:oleObj name="数式" r:id="rId30" imgW="101468" imgH="164885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933825"/>
                        <a:ext cx="2428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82"/>
          <p:cNvGraphicFramePr>
            <a:graphicFrameLocks noChangeAspect="1"/>
          </p:cNvGraphicFramePr>
          <p:nvPr/>
        </p:nvGraphicFramePr>
        <p:xfrm>
          <a:off x="2144713" y="6308725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1" name="数式" r:id="rId32" imgW="101468" imgH="164885" progId="Equation.3">
                  <p:embed/>
                </p:oleObj>
              </mc:Choice>
              <mc:Fallback>
                <p:oleObj name="数式" r:id="rId32" imgW="101468" imgH="164885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6308725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83"/>
          <p:cNvGraphicFramePr>
            <a:graphicFrameLocks noChangeAspect="1"/>
          </p:cNvGraphicFramePr>
          <p:nvPr/>
        </p:nvGraphicFramePr>
        <p:xfrm>
          <a:off x="1208088" y="1339850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2" name="数式" r:id="rId33" imgW="139700" imgH="139700" progId="Equation.3">
                  <p:embed/>
                </p:oleObj>
              </mc:Choice>
              <mc:Fallback>
                <p:oleObj name="数式" r:id="rId33" imgW="139700" imgH="13970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339850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84"/>
          <p:cNvGraphicFramePr>
            <a:graphicFrameLocks noChangeAspect="1"/>
          </p:cNvGraphicFramePr>
          <p:nvPr/>
        </p:nvGraphicFramePr>
        <p:xfrm>
          <a:off x="1208088" y="4364038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3" name="数式" r:id="rId35" imgW="126835" imgH="139518" progId="Equation.3">
                  <p:embed/>
                </p:oleObj>
              </mc:Choice>
              <mc:Fallback>
                <p:oleObj name="数式" r:id="rId35" imgW="126835" imgH="139518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64038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Line 85"/>
          <p:cNvSpPr>
            <a:spLocks noChangeShapeType="1"/>
          </p:cNvSpPr>
          <p:nvPr/>
        </p:nvSpPr>
        <p:spPr bwMode="auto">
          <a:xfrm>
            <a:off x="1136650" y="5013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51" name="Line 86"/>
          <p:cNvSpPr>
            <a:spLocks noChangeShapeType="1"/>
          </p:cNvSpPr>
          <p:nvPr/>
        </p:nvSpPr>
        <p:spPr bwMode="auto">
          <a:xfrm>
            <a:off x="2000250" y="50133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52" name="Line 87"/>
          <p:cNvSpPr>
            <a:spLocks noChangeShapeType="1"/>
          </p:cNvSpPr>
          <p:nvPr/>
        </p:nvSpPr>
        <p:spPr bwMode="auto">
          <a:xfrm>
            <a:off x="1144588" y="32385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8453" name="Line 88"/>
          <p:cNvSpPr>
            <a:spLocks noChangeShapeType="1"/>
          </p:cNvSpPr>
          <p:nvPr/>
        </p:nvSpPr>
        <p:spPr bwMode="auto">
          <a:xfrm>
            <a:off x="1997075" y="2687638"/>
            <a:ext cx="0" cy="5508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54" name="Line 89"/>
          <p:cNvSpPr>
            <a:spLocks noChangeShapeType="1"/>
          </p:cNvSpPr>
          <p:nvPr/>
        </p:nvSpPr>
        <p:spPr bwMode="auto">
          <a:xfrm flipH="1" flipV="1">
            <a:off x="3036888" y="3757613"/>
            <a:ext cx="23812" cy="152717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55" name="Freeform 91"/>
          <p:cNvSpPr>
            <a:spLocks/>
          </p:cNvSpPr>
          <p:nvPr/>
        </p:nvSpPr>
        <p:spPr bwMode="auto">
          <a:xfrm>
            <a:off x="1136650" y="1649413"/>
            <a:ext cx="1528763" cy="1573212"/>
          </a:xfrm>
          <a:custGeom>
            <a:avLst/>
            <a:gdLst>
              <a:gd name="T0" fmla="*/ 0 w 963"/>
              <a:gd name="T1" fmla="*/ 2147483647 h 991"/>
              <a:gd name="T2" fmla="*/ 2147483647 w 963"/>
              <a:gd name="T3" fmla="*/ 2147483647 h 991"/>
              <a:gd name="T4" fmla="*/ 2147483647 w 963"/>
              <a:gd name="T5" fmla="*/ 2147483647 h 991"/>
              <a:gd name="T6" fmla="*/ 2147483647 w 963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963"/>
              <a:gd name="T13" fmla="*/ 0 h 991"/>
              <a:gd name="T14" fmla="*/ 963 w 963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3" h="991">
                <a:moveTo>
                  <a:pt x="0" y="991"/>
                </a:moveTo>
                <a:cubicBezTo>
                  <a:pt x="69" y="949"/>
                  <a:pt x="285" y="839"/>
                  <a:pt x="412" y="736"/>
                </a:cubicBezTo>
                <a:cubicBezTo>
                  <a:pt x="539" y="633"/>
                  <a:pt x="668" y="496"/>
                  <a:pt x="760" y="373"/>
                </a:cubicBezTo>
                <a:cubicBezTo>
                  <a:pt x="852" y="250"/>
                  <a:pt x="921" y="78"/>
                  <a:pt x="963" y="0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56" name="Oval 92"/>
          <p:cNvSpPr>
            <a:spLocks noChangeArrowheads="1"/>
          </p:cNvSpPr>
          <p:nvPr/>
        </p:nvSpPr>
        <p:spPr bwMode="auto">
          <a:xfrm>
            <a:off x="1928813" y="2563813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57" name="Line 93"/>
          <p:cNvSpPr>
            <a:spLocks noChangeShapeType="1"/>
          </p:cNvSpPr>
          <p:nvPr/>
        </p:nvSpPr>
        <p:spPr bwMode="auto">
          <a:xfrm flipV="1">
            <a:off x="1703388" y="2306638"/>
            <a:ext cx="642937" cy="657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58" name="Line 94"/>
          <p:cNvSpPr>
            <a:spLocks noChangeShapeType="1"/>
          </p:cNvSpPr>
          <p:nvPr/>
        </p:nvSpPr>
        <p:spPr bwMode="auto">
          <a:xfrm>
            <a:off x="1317625" y="3709988"/>
            <a:ext cx="566738" cy="110172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8459" name="AutoShape 95"/>
          <p:cNvSpPr>
            <a:spLocks noChangeArrowheads="1"/>
          </p:cNvSpPr>
          <p:nvPr/>
        </p:nvSpPr>
        <p:spPr bwMode="auto">
          <a:xfrm>
            <a:off x="893763" y="3327400"/>
            <a:ext cx="1000125" cy="503238"/>
          </a:xfrm>
          <a:prstGeom prst="wedgeRoundRectCallout">
            <a:avLst>
              <a:gd name="adj1" fmla="val 42380"/>
              <a:gd name="adj2" fmla="val -133597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傾き</a:t>
            </a:r>
          </a:p>
        </p:txBody>
      </p: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3086100" y="0"/>
            <a:ext cx="6057900" cy="3848100"/>
            <a:chOff x="1944" y="0"/>
            <a:chExt cx="3816" cy="2424"/>
          </a:xfrm>
        </p:grpSpPr>
        <p:sp>
          <p:nvSpPr>
            <p:cNvPr id="18478" name="Rectangle 96"/>
            <p:cNvSpPr>
              <a:spLocks noChangeArrowheads="1"/>
            </p:cNvSpPr>
            <p:nvPr/>
          </p:nvSpPr>
          <p:spPr bwMode="auto">
            <a:xfrm>
              <a:off x="1952" y="1960"/>
              <a:ext cx="3808" cy="4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79" name="Rectangle 97"/>
            <p:cNvSpPr>
              <a:spLocks noChangeArrowheads="1"/>
            </p:cNvSpPr>
            <p:nvPr/>
          </p:nvSpPr>
          <p:spPr bwMode="auto">
            <a:xfrm>
              <a:off x="1944" y="0"/>
              <a:ext cx="3816" cy="1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3022600" y="1339850"/>
            <a:ext cx="2686050" cy="936625"/>
            <a:chOff x="1904" y="844"/>
            <a:chExt cx="1692" cy="590"/>
          </a:xfrm>
        </p:grpSpPr>
        <p:sp>
          <p:nvSpPr>
            <p:cNvPr id="18474" name="Rectangle 102"/>
            <p:cNvSpPr>
              <a:spLocks noChangeArrowheads="1"/>
            </p:cNvSpPr>
            <p:nvPr/>
          </p:nvSpPr>
          <p:spPr bwMode="auto">
            <a:xfrm>
              <a:off x="1904" y="980"/>
              <a:ext cx="11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Bookman Old Style" pitchFamily="18" charset="0"/>
                </a:rPr>
                <a:t>∴ </a:t>
              </a:r>
              <a:r>
                <a:rPr lang="ja-JP" altLang="en-US">
                  <a:latin typeface="Bookman Old Style" pitchFamily="18" charset="0"/>
                </a:rPr>
                <a:t>座標</a:t>
              </a:r>
              <a:r>
                <a:rPr lang="en-US" altLang="ja-JP" i="1">
                  <a:latin typeface="Bookman Old Style" pitchFamily="18" charset="0"/>
                </a:rPr>
                <a:t>x</a:t>
              </a:r>
              <a:r>
                <a:rPr lang="en-US" altLang="ja-JP">
                  <a:latin typeface="Symbol" pitchFamily="18" charset="2"/>
                </a:rPr>
                <a:t>=</a:t>
              </a:r>
              <a:endParaRPr lang="en-US" altLang="ja-JP" i="1">
                <a:latin typeface="Symbol" pitchFamily="18" charset="2"/>
              </a:endParaRPr>
            </a:p>
          </p:txBody>
        </p:sp>
        <p:graphicFrame>
          <p:nvGraphicFramePr>
            <p:cNvPr id="18475" name="Object 103"/>
            <p:cNvGraphicFramePr>
              <a:graphicFrameLocks noChangeAspect="1"/>
            </p:cNvGraphicFramePr>
            <p:nvPr/>
          </p:nvGraphicFramePr>
          <p:xfrm>
            <a:off x="2995" y="935"/>
            <a:ext cx="557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44" name="数式" r:id="rId37" imgW="368300" imgH="279400" progId="Equation.3">
                    <p:embed/>
                  </p:oleObj>
                </mc:Choice>
                <mc:Fallback>
                  <p:oleObj name="数式" r:id="rId37" imgW="368300" imgH="279400" progId="Equation.3">
                    <p:embed/>
                    <p:pic>
                      <p:nvPicPr>
                        <p:cNvPr id="0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" y="935"/>
                          <a:ext cx="557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6" name="Rectangle 104"/>
            <p:cNvSpPr>
              <a:spLocks noChangeArrowheads="1"/>
            </p:cNvSpPr>
            <p:nvPr/>
          </p:nvSpPr>
          <p:spPr bwMode="auto">
            <a:xfrm>
              <a:off x="3014" y="890"/>
              <a:ext cx="547" cy="4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77" name="Rectangle 105"/>
            <p:cNvSpPr>
              <a:spLocks noChangeArrowheads="1"/>
            </p:cNvSpPr>
            <p:nvPr/>
          </p:nvSpPr>
          <p:spPr bwMode="auto">
            <a:xfrm>
              <a:off x="2198" y="844"/>
              <a:ext cx="1398" cy="590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87179" name="AutoShape 107"/>
          <p:cNvSpPr>
            <a:spLocks noChangeArrowheads="1"/>
          </p:cNvSpPr>
          <p:nvPr/>
        </p:nvSpPr>
        <p:spPr bwMode="auto">
          <a:xfrm>
            <a:off x="5892800" y="1295400"/>
            <a:ext cx="3187700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変位は速度のグラフ</a:t>
            </a:r>
          </a:p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の下の部分の面積</a:t>
            </a:r>
          </a:p>
        </p:txBody>
      </p:sp>
      <p:sp>
        <p:nvSpPr>
          <p:cNvPr id="18463" name="AutoShape 111"/>
          <p:cNvSpPr>
            <a:spLocks noChangeArrowheads="1"/>
          </p:cNvSpPr>
          <p:nvPr/>
        </p:nvSpPr>
        <p:spPr bwMode="auto">
          <a:xfrm>
            <a:off x="2312988" y="3259138"/>
            <a:ext cx="1079500" cy="503237"/>
          </a:xfrm>
          <a:prstGeom prst="wedgeRoundRectCallout">
            <a:avLst>
              <a:gd name="adj1" fmla="val -74116"/>
              <a:gd name="adj2" fmla="val -117824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変位</a:t>
            </a:r>
          </a:p>
        </p:txBody>
      </p: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3454400" y="247650"/>
            <a:ext cx="2254250" cy="936625"/>
            <a:chOff x="2176" y="156"/>
            <a:chExt cx="1420" cy="590"/>
          </a:xfrm>
        </p:grpSpPr>
        <p:sp>
          <p:nvSpPr>
            <p:cNvPr id="18470" name="Rectangle 116"/>
            <p:cNvSpPr>
              <a:spLocks noChangeArrowheads="1"/>
            </p:cNvSpPr>
            <p:nvPr/>
          </p:nvSpPr>
          <p:spPr bwMode="auto">
            <a:xfrm>
              <a:off x="2176" y="292"/>
              <a:ext cx="8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900">
                  <a:latin typeface="Bookman Old Style" pitchFamily="18" charset="0"/>
                </a:rPr>
                <a:t> </a:t>
              </a:r>
              <a:r>
                <a:rPr lang="ja-JP" altLang="en-US">
                  <a:latin typeface="Bookman Old Style" pitchFamily="18" charset="0"/>
                </a:rPr>
                <a:t>座標</a:t>
              </a:r>
              <a:r>
                <a:rPr lang="en-US" altLang="ja-JP" i="1">
                  <a:latin typeface="Bookman Old Style" pitchFamily="18" charset="0"/>
                </a:rPr>
                <a:t>x</a:t>
              </a:r>
              <a:r>
                <a:rPr lang="en-US" altLang="ja-JP">
                  <a:latin typeface="Symbol" pitchFamily="18" charset="2"/>
                </a:rPr>
                <a:t>=</a:t>
              </a:r>
              <a:endParaRPr lang="en-US" altLang="ja-JP" i="1">
                <a:latin typeface="Symbol" pitchFamily="18" charset="2"/>
              </a:endParaRPr>
            </a:p>
          </p:txBody>
        </p:sp>
        <p:graphicFrame>
          <p:nvGraphicFramePr>
            <p:cNvPr id="18471" name="Object 117"/>
            <p:cNvGraphicFramePr>
              <a:graphicFrameLocks noChangeAspect="1"/>
            </p:cNvGraphicFramePr>
            <p:nvPr/>
          </p:nvGraphicFramePr>
          <p:xfrm>
            <a:off x="2995" y="247"/>
            <a:ext cx="557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545" name="数式" r:id="rId39" imgW="368300" imgH="279400" progId="Equation.3">
                    <p:embed/>
                  </p:oleObj>
                </mc:Choice>
                <mc:Fallback>
                  <p:oleObj name="数式" r:id="rId39" imgW="368300" imgH="279400" progId="Equation.3">
                    <p:embed/>
                    <p:pic>
                      <p:nvPicPr>
                        <p:cNvPr id="0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" y="247"/>
                          <a:ext cx="557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2" name="Rectangle 118"/>
            <p:cNvSpPr>
              <a:spLocks noChangeArrowheads="1"/>
            </p:cNvSpPr>
            <p:nvPr/>
          </p:nvSpPr>
          <p:spPr bwMode="auto">
            <a:xfrm>
              <a:off x="3014" y="202"/>
              <a:ext cx="547" cy="4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73" name="Rectangle 119"/>
            <p:cNvSpPr>
              <a:spLocks noChangeArrowheads="1"/>
            </p:cNvSpPr>
            <p:nvPr/>
          </p:nvSpPr>
          <p:spPr bwMode="auto">
            <a:xfrm>
              <a:off x="2198" y="156"/>
              <a:ext cx="1398" cy="590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87192" name="AutoShape 120"/>
          <p:cNvSpPr>
            <a:spLocks noChangeArrowheads="1"/>
          </p:cNvSpPr>
          <p:nvPr/>
        </p:nvSpPr>
        <p:spPr bwMode="auto">
          <a:xfrm>
            <a:off x="5892800" y="101600"/>
            <a:ext cx="3187700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変位は速度のグラフ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の下の部分の面積</a:t>
            </a:r>
          </a:p>
        </p:txBody>
      </p:sp>
      <p:sp>
        <p:nvSpPr>
          <p:cNvPr id="387196" name="Rectangle 124"/>
          <p:cNvSpPr>
            <a:spLocks noChangeArrowheads="1"/>
          </p:cNvSpPr>
          <p:nvPr/>
        </p:nvSpPr>
        <p:spPr bwMode="auto">
          <a:xfrm>
            <a:off x="0" y="4826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ja-JP" altLang="en-US" baseline="-25000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 i="1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sp>
        <p:nvSpPr>
          <p:cNvPr id="18467" name="AutoShape 126"/>
          <p:cNvSpPr>
            <a:spLocks noChangeArrowheads="1"/>
          </p:cNvSpPr>
          <p:nvPr/>
        </p:nvSpPr>
        <p:spPr bwMode="auto">
          <a:xfrm>
            <a:off x="2301875" y="5278438"/>
            <a:ext cx="1096963" cy="663575"/>
          </a:xfrm>
          <a:prstGeom prst="wedgeRoundRectCallout">
            <a:avLst>
              <a:gd name="adj1" fmla="val -92111"/>
              <a:gd name="adj2" fmla="val 21292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15741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1.11022E-16 0.17222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8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79" grpId="0" animBg="1"/>
      <p:bldP spid="387192" grpId="0" animBg="1"/>
      <p:bldP spid="387192" grpId="1" animBg="1"/>
      <p:bldP spid="387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51" name="Freeform 223"/>
          <p:cNvSpPr>
            <a:spLocks/>
          </p:cNvSpPr>
          <p:nvPr/>
        </p:nvSpPr>
        <p:spPr bwMode="auto">
          <a:xfrm>
            <a:off x="6840538" y="4581525"/>
            <a:ext cx="1728787" cy="1728788"/>
          </a:xfrm>
          <a:custGeom>
            <a:avLst/>
            <a:gdLst>
              <a:gd name="T0" fmla="*/ 0 w 273"/>
              <a:gd name="T1" fmla="*/ 2147483647 h 272"/>
              <a:gd name="T2" fmla="*/ 2147483647 w 273"/>
              <a:gd name="T3" fmla="*/ 0 h 272"/>
              <a:gd name="T4" fmla="*/ 2147483647 w 273"/>
              <a:gd name="T5" fmla="*/ 2147483647 h 272"/>
              <a:gd name="T6" fmla="*/ 0 w 273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73"/>
              <a:gd name="T13" fmla="*/ 0 h 272"/>
              <a:gd name="T14" fmla="*/ 273 w 27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" h="272">
                <a:moveTo>
                  <a:pt x="0" y="272"/>
                </a:moveTo>
                <a:lnTo>
                  <a:pt x="273" y="0"/>
                </a:lnTo>
                <a:lnTo>
                  <a:pt x="273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52" name="Freeform 224"/>
          <p:cNvSpPr>
            <a:spLocks/>
          </p:cNvSpPr>
          <p:nvPr/>
        </p:nvSpPr>
        <p:spPr bwMode="auto">
          <a:xfrm>
            <a:off x="6850063" y="5014913"/>
            <a:ext cx="1296987" cy="1295400"/>
          </a:xfrm>
          <a:custGeom>
            <a:avLst/>
            <a:gdLst>
              <a:gd name="T0" fmla="*/ 0 w 273"/>
              <a:gd name="T1" fmla="*/ 2147483647 h 272"/>
              <a:gd name="T2" fmla="*/ 2147483647 w 273"/>
              <a:gd name="T3" fmla="*/ 0 h 272"/>
              <a:gd name="T4" fmla="*/ 2147483647 w 273"/>
              <a:gd name="T5" fmla="*/ 2147483647 h 272"/>
              <a:gd name="T6" fmla="*/ 0 w 273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73"/>
              <a:gd name="T13" fmla="*/ 0 h 272"/>
              <a:gd name="T14" fmla="*/ 273 w 27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" h="272">
                <a:moveTo>
                  <a:pt x="0" y="272"/>
                </a:moveTo>
                <a:lnTo>
                  <a:pt x="273" y="0"/>
                </a:lnTo>
                <a:lnTo>
                  <a:pt x="273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53" name="Freeform 225"/>
          <p:cNvSpPr>
            <a:spLocks/>
          </p:cNvSpPr>
          <p:nvPr/>
        </p:nvSpPr>
        <p:spPr bwMode="auto">
          <a:xfrm>
            <a:off x="6838950" y="5446713"/>
            <a:ext cx="865188" cy="863600"/>
          </a:xfrm>
          <a:custGeom>
            <a:avLst/>
            <a:gdLst>
              <a:gd name="T0" fmla="*/ 0 w 273"/>
              <a:gd name="T1" fmla="*/ 2147483647 h 272"/>
              <a:gd name="T2" fmla="*/ 2147483647 w 273"/>
              <a:gd name="T3" fmla="*/ 0 h 272"/>
              <a:gd name="T4" fmla="*/ 2147483647 w 273"/>
              <a:gd name="T5" fmla="*/ 2147483647 h 272"/>
              <a:gd name="T6" fmla="*/ 0 w 273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73"/>
              <a:gd name="T13" fmla="*/ 0 h 272"/>
              <a:gd name="T14" fmla="*/ 273 w 27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" h="272">
                <a:moveTo>
                  <a:pt x="0" y="272"/>
                </a:moveTo>
                <a:lnTo>
                  <a:pt x="273" y="0"/>
                </a:lnTo>
                <a:lnTo>
                  <a:pt x="273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54" name="Freeform 226"/>
          <p:cNvSpPr>
            <a:spLocks/>
          </p:cNvSpPr>
          <p:nvPr/>
        </p:nvSpPr>
        <p:spPr bwMode="auto">
          <a:xfrm>
            <a:off x="6842147" y="5878513"/>
            <a:ext cx="433388" cy="431800"/>
          </a:xfrm>
          <a:custGeom>
            <a:avLst/>
            <a:gdLst>
              <a:gd name="T0" fmla="*/ 0 w 273"/>
              <a:gd name="T1" fmla="*/ 2147483647 h 272"/>
              <a:gd name="T2" fmla="*/ 2147483647 w 273"/>
              <a:gd name="T3" fmla="*/ 0 h 272"/>
              <a:gd name="T4" fmla="*/ 2147483647 w 273"/>
              <a:gd name="T5" fmla="*/ 2147483647 h 272"/>
              <a:gd name="T6" fmla="*/ 0 w 273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273"/>
              <a:gd name="T13" fmla="*/ 0 h 272"/>
              <a:gd name="T14" fmla="*/ 273 w 27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" h="272">
                <a:moveTo>
                  <a:pt x="0" y="272"/>
                </a:moveTo>
                <a:lnTo>
                  <a:pt x="273" y="0"/>
                </a:lnTo>
                <a:lnTo>
                  <a:pt x="273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9462" name="Freeform 252"/>
          <p:cNvSpPr>
            <a:spLocks/>
          </p:cNvSpPr>
          <p:nvPr/>
        </p:nvSpPr>
        <p:spPr bwMode="auto">
          <a:xfrm>
            <a:off x="6842125" y="1628775"/>
            <a:ext cx="1728788" cy="2314575"/>
          </a:xfrm>
          <a:custGeom>
            <a:avLst/>
            <a:gdLst>
              <a:gd name="T0" fmla="*/ 0 w 1089"/>
              <a:gd name="T1" fmla="*/ 2147483647 h 1458"/>
              <a:gd name="T2" fmla="*/ 2147483647 w 1089"/>
              <a:gd name="T3" fmla="*/ 2147483647 h 1458"/>
              <a:gd name="T4" fmla="*/ 2147483647 w 1089"/>
              <a:gd name="T5" fmla="*/ 2147483647 h 1458"/>
              <a:gd name="T6" fmla="*/ 2147483647 w 1089"/>
              <a:gd name="T7" fmla="*/ 2147483647 h 1458"/>
              <a:gd name="T8" fmla="*/ 2147483647 w 1089"/>
              <a:gd name="T9" fmla="*/ 2147483647 h 1458"/>
              <a:gd name="T10" fmla="*/ 2147483647 w 1089"/>
              <a:gd name="T11" fmla="*/ 2147483647 h 1458"/>
              <a:gd name="T12" fmla="*/ 2147483647 w 1089"/>
              <a:gd name="T13" fmla="*/ 0 h 14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9"/>
              <a:gd name="T22" fmla="*/ 0 h 1458"/>
              <a:gd name="T23" fmla="*/ 1089 w 1089"/>
              <a:gd name="T24" fmla="*/ 1458 h 14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9" h="1458">
                <a:moveTo>
                  <a:pt x="0" y="1451"/>
                </a:moveTo>
                <a:cubicBezTo>
                  <a:pt x="11" y="1451"/>
                  <a:pt x="26" y="1452"/>
                  <a:pt x="46" y="1451"/>
                </a:cubicBezTo>
                <a:cubicBezTo>
                  <a:pt x="66" y="1450"/>
                  <a:pt x="83" y="1458"/>
                  <a:pt x="121" y="1443"/>
                </a:cubicBezTo>
                <a:cubicBezTo>
                  <a:pt x="159" y="1428"/>
                  <a:pt x="202" y="1419"/>
                  <a:pt x="273" y="1360"/>
                </a:cubicBezTo>
                <a:cubicBezTo>
                  <a:pt x="344" y="1301"/>
                  <a:pt x="453" y="1208"/>
                  <a:pt x="545" y="1088"/>
                </a:cubicBezTo>
                <a:cubicBezTo>
                  <a:pt x="637" y="968"/>
                  <a:pt x="733" y="823"/>
                  <a:pt x="824" y="642"/>
                </a:cubicBezTo>
                <a:cubicBezTo>
                  <a:pt x="915" y="461"/>
                  <a:pt x="1034" y="134"/>
                  <a:pt x="1089" y="0"/>
                </a:cubicBezTo>
              </a:path>
            </a:pathLst>
          </a:custGeom>
          <a:noFill/>
          <a:ln w="57150" cap="flat" cmpd="sng">
            <a:solidFill>
              <a:srgbClr val="FF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9463" name="Line 251"/>
          <p:cNvSpPr>
            <a:spLocks noChangeShapeType="1"/>
          </p:cNvSpPr>
          <p:nvPr/>
        </p:nvSpPr>
        <p:spPr bwMode="auto">
          <a:xfrm flipV="1">
            <a:off x="4183063" y="1631950"/>
            <a:ext cx="1727200" cy="2303463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17" name="Rectangle 189"/>
          <p:cNvSpPr>
            <a:spLocks noChangeArrowheads="1"/>
          </p:cNvSpPr>
          <p:nvPr/>
        </p:nvSpPr>
        <p:spPr bwMode="auto">
          <a:xfrm>
            <a:off x="4179910" y="5446713"/>
            <a:ext cx="1728787" cy="8636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18" name="Rectangle 190"/>
          <p:cNvSpPr>
            <a:spLocks noChangeArrowheads="1"/>
          </p:cNvSpPr>
          <p:nvPr/>
        </p:nvSpPr>
        <p:spPr bwMode="auto">
          <a:xfrm>
            <a:off x="4179910" y="5446713"/>
            <a:ext cx="1296987" cy="8636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19" name="Rectangle 191"/>
          <p:cNvSpPr>
            <a:spLocks noChangeArrowheads="1"/>
          </p:cNvSpPr>
          <p:nvPr/>
        </p:nvSpPr>
        <p:spPr bwMode="auto">
          <a:xfrm>
            <a:off x="4176713" y="5446713"/>
            <a:ext cx="863600" cy="8636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20" name="Rectangle 192"/>
          <p:cNvSpPr>
            <a:spLocks noChangeArrowheads="1"/>
          </p:cNvSpPr>
          <p:nvPr/>
        </p:nvSpPr>
        <p:spPr bwMode="auto">
          <a:xfrm>
            <a:off x="4179910" y="5446713"/>
            <a:ext cx="431800" cy="8636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94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35375" cy="404813"/>
          </a:xfrm>
        </p:spPr>
        <p:txBody>
          <a:bodyPr/>
          <a:lstStyle/>
          <a:p>
            <a:pPr algn="l" eaLnBrk="1" hangingPunct="1"/>
            <a:r>
              <a:rPr lang="ja-JP" altLang="en-US" sz="2800">
                <a:solidFill>
                  <a:srgbClr val="0000FF"/>
                </a:solidFill>
              </a:rPr>
              <a:t>速度とグラフ</a:t>
            </a:r>
          </a:p>
        </p:txBody>
      </p:sp>
      <p:pic>
        <p:nvPicPr>
          <p:cNvPr id="19469" name="Picture 4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646488"/>
            <a:ext cx="287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6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502025"/>
            <a:ext cx="287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0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351088"/>
            <a:ext cx="2873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1" descr="ca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341438"/>
            <a:ext cx="304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3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3644900"/>
            <a:ext cx="290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5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071813"/>
            <a:ext cx="290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7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492375"/>
            <a:ext cx="290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19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916113"/>
            <a:ext cx="290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0" descr="ca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341438"/>
            <a:ext cx="306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78" name="Object 21"/>
          <p:cNvGraphicFramePr>
            <a:graphicFrameLocks noChangeAspect="1"/>
          </p:cNvGraphicFramePr>
          <p:nvPr/>
        </p:nvGraphicFramePr>
        <p:xfrm>
          <a:off x="4252913" y="1125538"/>
          <a:ext cx="10096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7" name="数式" r:id="rId5" imgW="419100" imgH="228600" progId="Equation.3">
                  <p:embed/>
                </p:oleObj>
              </mc:Choice>
              <mc:Fallback>
                <p:oleObj name="数式" r:id="rId5" imgW="4191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1125538"/>
                        <a:ext cx="10096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2"/>
          <p:cNvGraphicFramePr>
            <a:graphicFrameLocks noChangeAspect="1"/>
          </p:cNvGraphicFramePr>
          <p:nvPr/>
        </p:nvGraphicFramePr>
        <p:xfrm>
          <a:off x="6926263" y="1125538"/>
          <a:ext cx="974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8" name="数式" r:id="rId7" imgW="406224" imgH="228501" progId="Equation.3">
                  <p:embed/>
                </p:oleObj>
              </mc:Choice>
              <mc:Fallback>
                <p:oleObj name="数式" r:id="rId7" imgW="406224" imgH="228501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1125538"/>
                        <a:ext cx="9747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Line 28"/>
          <p:cNvSpPr>
            <a:spLocks noChangeShapeType="1"/>
          </p:cNvSpPr>
          <p:nvPr/>
        </p:nvSpPr>
        <p:spPr bwMode="auto">
          <a:xfrm flipV="1">
            <a:off x="4183063" y="1485900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481" name="Line 29"/>
          <p:cNvSpPr>
            <a:spLocks noChangeShapeType="1"/>
          </p:cNvSpPr>
          <p:nvPr/>
        </p:nvSpPr>
        <p:spPr bwMode="auto">
          <a:xfrm>
            <a:off x="4183063" y="3933825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59" name="Line 31"/>
          <p:cNvSpPr>
            <a:spLocks noChangeShapeType="1"/>
          </p:cNvSpPr>
          <p:nvPr/>
        </p:nvSpPr>
        <p:spPr bwMode="auto">
          <a:xfrm flipV="1">
            <a:off x="4181475" y="1628775"/>
            <a:ext cx="1727200" cy="2303463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60" name="Line 32"/>
          <p:cNvSpPr>
            <a:spLocks noChangeShapeType="1"/>
          </p:cNvSpPr>
          <p:nvPr/>
        </p:nvSpPr>
        <p:spPr bwMode="auto">
          <a:xfrm>
            <a:off x="4181475" y="16303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65" name="Line 37"/>
          <p:cNvSpPr>
            <a:spLocks noChangeShapeType="1"/>
          </p:cNvSpPr>
          <p:nvPr/>
        </p:nvSpPr>
        <p:spPr bwMode="auto">
          <a:xfrm>
            <a:off x="4181475" y="22066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66" name="Line 38"/>
          <p:cNvSpPr>
            <a:spLocks noChangeShapeType="1"/>
          </p:cNvSpPr>
          <p:nvPr/>
        </p:nvSpPr>
        <p:spPr bwMode="auto">
          <a:xfrm>
            <a:off x="4181475" y="27813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67" name="Line 39"/>
          <p:cNvSpPr>
            <a:spLocks noChangeShapeType="1"/>
          </p:cNvSpPr>
          <p:nvPr/>
        </p:nvSpPr>
        <p:spPr bwMode="auto">
          <a:xfrm>
            <a:off x="4181475" y="335756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68" name="Line 40"/>
          <p:cNvSpPr>
            <a:spLocks noChangeShapeType="1"/>
          </p:cNvSpPr>
          <p:nvPr/>
        </p:nvSpPr>
        <p:spPr bwMode="auto">
          <a:xfrm>
            <a:off x="4613275" y="3357563"/>
            <a:ext cx="0" cy="5762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69" name="Line 41"/>
          <p:cNvSpPr>
            <a:spLocks noChangeShapeType="1"/>
          </p:cNvSpPr>
          <p:nvPr/>
        </p:nvSpPr>
        <p:spPr bwMode="auto">
          <a:xfrm>
            <a:off x="5045075" y="2781300"/>
            <a:ext cx="0" cy="11525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70" name="Line 42"/>
          <p:cNvSpPr>
            <a:spLocks noChangeShapeType="1"/>
          </p:cNvSpPr>
          <p:nvPr/>
        </p:nvSpPr>
        <p:spPr bwMode="auto">
          <a:xfrm>
            <a:off x="5476875" y="2206625"/>
            <a:ext cx="0" cy="1727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71" name="Line 43"/>
          <p:cNvSpPr>
            <a:spLocks noChangeShapeType="1"/>
          </p:cNvSpPr>
          <p:nvPr/>
        </p:nvSpPr>
        <p:spPr bwMode="auto">
          <a:xfrm>
            <a:off x="5908675" y="1628775"/>
            <a:ext cx="0" cy="230505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491" name="Line 44"/>
          <p:cNvSpPr>
            <a:spLocks noChangeShapeType="1"/>
          </p:cNvSpPr>
          <p:nvPr/>
        </p:nvSpPr>
        <p:spPr bwMode="auto">
          <a:xfrm flipH="1" flipV="1">
            <a:off x="6843713" y="1485900"/>
            <a:ext cx="1587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492" name="Line 45"/>
          <p:cNvSpPr>
            <a:spLocks noChangeShapeType="1"/>
          </p:cNvSpPr>
          <p:nvPr/>
        </p:nvSpPr>
        <p:spPr bwMode="auto">
          <a:xfrm>
            <a:off x="6845300" y="393382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75" name="Line 47"/>
          <p:cNvSpPr>
            <a:spLocks noChangeShapeType="1"/>
          </p:cNvSpPr>
          <p:nvPr/>
        </p:nvSpPr>
        <p:spPr bwMode="auto">
          <a:xfrm>
            <a:off x="6843713" y="16303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80" name="Line 52"/>
          <p:cNvSpPr>
            <a:spLocks noChangeShapeType="1"/>
          </p:cNvSpPr>
          <p:nvPr/>
        </p:nvSpPr>
        <p:spPr bwMode="auto">
          <a:xfrm>
            <a:off x="6843713" y="26384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81" name="Line 53"/>
          <p:cNvSpPr>
            <a:spLocks noChangeShapeType="1"/>
          </p:cNvSpPr>
          <p:nvPr/>
        </p:nvSpPr>
        <p:spPr bwMode="auto">
          <a:xfrm>
            <a:off x="6843713" y="3357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82" name="Line 54"/>
          <p:cNvSpPr>
            <a:spLocks noChangeShapeType="1"/>
          </p:cNvSpPr>
          <p:nvPr/>
        </p:nvSpPr>
        <p:spPr bwMode="auto">
          <a:xfrm>
            <a:off x="6843713" y="37893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83" name="Line 55"/>
          <p:cNvSpPr>
            <a:spLocks noChangeShapeType="1"/>
          </p:cNvSpPr>
          <p:nvPr/>
        </p:nvSpPr>
        <p:spPr bwMode="auto">
          <a:xfrm>
            <a:off x="7277100" y="3789363"/>
            <a:ext cx="0" cy="1444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84" name="Line 56"/>
          <p:cNvSpPr>
            <a:spLocks noChangeShapeType="1"/>
          </p:cNvSpPr>
          <p:nvPr/>
        </p:nvSpPr>
        <p:spPr bwMode="auto">
          <a:xfrm>
            <a:off x="7708900" y="3357563"/>
            <a:ext cx="0" cy="5762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85" name="Line 57"/>
          <p:cNvSpPr>
            <a:spLocks noChangeShapeType="1"/>
          </p:cNvSpPr>
          <p:nvPr/>
        </p:nvSpPr>
        <p:spPr bwMode="auto">
          <a:xfrm>
            <a:off x="8140700" y="2638425"/>
            <a:ext cx="0" cy="1295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86" name="Line 58"/>
          <p:cNvSpPr>
            <a:spLocks noChangeShapeType="1"/>
          </p:cNvSpPr>
          <p:nvPr/>
        </p:nvSpPr>
        <p:spPr bwMode="auto">
          <a:xfrm>
            <a:off x="8572500" y="1628775"/>
            <a:ext cx="0" cy="230505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0987" name="Freeform 59"/>
          <p:cNvSpPr>
            <a:spLocks/>
          </p:cNvSpPr>
          <p:nvPr/>
        </p:nvSpPr>
        <p:spPr bwMode="auto">
          <a:xfrm>
            <a:off x="6843713" y="1630363"/>
            <a:ext cx="1728787" cy="2314575"/>
          </a:xfrm>
          <a:custGeom>
            <a:avLst/>
            <a:gdLst>
              <a:gd name="T0" fmla="*/ 0 w 1089"/>
              <a:gd name="T1" fmla="*/ 2147483647 h 1458"/>
              <a:gd name="T2" fmla="*/ 2147483647 w 1089"/>
              <a:gd name="T3" fmla="*/ 2147483647 h 1458"/>
              <a:gd name="T4" fmla="*/ 2147483647 w 1089"/>
              <a:gd name="T5" fmla="*/ 2147483647 h 1458"/>
              <a:gd name="T6" fmla="*/ 2147483647 w 1089"/>
              <a:gd name="T7" fmla="*/ 2147483647 h 1458"/>
              <a:gd name="T8" fmla="*/ 2147483647 w 1089"/>
              <a:gd name="T9" fmla="*/ 2147483647 h 1458"/>
              <a:gd name="T10" fmla="*/ 2147483647 w 1089"/>
              <a:gd name="T11" fmla="*/ 2147483647 h 1458"/>
              <a:gd name="T12" fmla="*/ 2147483647 w 1089"/>
              <a:gd name="T13" fmla="*/ 0 h 14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9"/>
              <a:gd name="T22" fmla="*/ 0 h 1458"/>
              <a:gd name="T23" fmla="*/ 1089 w 1089"/>
              <a:gd name="T24" fmla="*/ 1458 h 14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9" h="1458">
                <a:moveTo>
                  <a:pt x="0" y="1451"/>
                </a:moveTo>
                <a:cubicBezTo>
                  <a:pt x="11" y="1451"/>
                  <a:pt x="26" y="1452"/>
                  <a:pt x="46" y="1451"/>
                </a:cubicBezTo>
                <a:cubicBezTo>
                  <a:pt x="66" y="1450"/>
                  <a:pt x="83" y="1458"/>
                  <a:pt x="121" y="1443"/>
                </a:cubicBezTo>
                <a:cubicBezTo>
                  <a:pt x="159" y="1428"/>
                  <a:pt x="202" y="1419"/>
                  <a:pt x="273" y="1360"/>
                </a:cubicBezTo>
                <a:cubicBezTo>
                  <a:pt x="344" y="1301"/>
                  <a:pt x="453" y="1208"/>
                  <a:pt x="545" y="1088"/>
                </a:cubicBezTo>
                <a:cubicBezTo>
                  <a:pt x="637" y="968"/>
                  <a:pt x="733" y="823"/>
                  <a:pt x="824" y="642"/>
                </a:cubicBezTo>
                <a:cubicBezTo>
                  <a:pt x="915" y="461"/>
                  <a:pt x="1034" y="134"/>
                  <a:pt x="1089" y="0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9502" name="Line 60"/>
          <p:cNvSpPr>
            <a:spLocks noChangeShapeType="1"/>
          </p:cNvSpPr>
          <p:nvPr/>
        </p:nvSpPr>
        <p:spPr bwMode="auto">
          <a:xfrm flipV="1">
            <a:off x="6843713" y="443706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03" name="Line 61"/>
          <p:cNvSpPr>
            <a:spLocks noChangeShapeType="1"/>
          </p:cNvSpPr>
          <p:nvPr/>
        </p:nvSpPr>
        <p:spPr bwMode="auto">
          <a:xfrm>
            <a:off x="6843713" y="6308725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04" name="Oval 62"/>
          <p:cNvSpPr>
            <a:spLocks noChangeArrowheads="1"/>
          </p:cNvSpPr>
          <p:nvPr/>
        </p:nvSpPr>
        <p:spPr bwMode="auto">
          <a:xfrm>
            <a:off x="6770688" y="62372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05" name="Line 63"/>
          <p:cNvSpPr>
            <a:spLocks noChangeShapeType="1"/>
          </p:cNvSpPr>
          <p:nvPr/>
        </p:nvSpPr>
        <p:spPr bwMode="auto">
          <a:xfrm flipV="1">
            <a:off x="6843713" y="4581525"/>
            <a:ext cx="1728787" cy="172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06" name="Line 64"/>
          <p:cNvSpPr>
            <a:spLocks noChangeShapeType="1"/>
          </p:cNvSpPr>
          <p:nvPr/>
        </p:nvSpPr>
        <p:spPr bwMode="auto">
          <a:xfrm>
            <a:off x="6843713" y="45815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07" name="Oval 65"/>
          <p:cNvSpPr>
            <a:spLocks noChangeArrowheads="1"/>
          </p:cNvSpPr>
          <p:nvPr/>
        </p:nvSpPr>
        <p:spPr bwMode="auto">
          <a:xfrm>
            <a:off x="7204075" y="58054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08" name="Oval 66"/>
          <p:cNvSpPr>
            <a:spLocks noChangeArrowheads="1"/>
          </p:cNvSpPr>
          <p:nvPr/>
        </p:nvSpPr>
        <p:spPr bwMode="auto">
          <a:xfrm>
            <a:off x="7635875" y="53736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09" name="Oval 67"/>
          <p:cNvSpPr>
            <a:spLocks noChangeArrowheads="1"/>
          </p:cNvSpPr>
          <p:nvPr/>
        </p:nvSpPr>
        <p:spPr bwMode="auto">
          <a:xfrm>
            <a:off x="8069263" y="49418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0" name="Oval 68"/>
          <p:cNvSpPr>
            <a:spLocks noChangeArrowheads="1"/>
          </p:cNvSpPr>
          <p:nvPr/>
        </p:nvSpPr>
        <p:spPr bwMode="auto">
          <a:xfrm>
            <a:off x="8501063" y="45085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1" name="Line 69"/>
          <p:cNvSpPr>
            <a:spLocks noChangeShapeType="1"/>
          </p:cNvSpPr>
          <p:nvPr/>
        </p:nvSpPr>
        <p:spPr bwMode="auto">
          <a:xfrm>
            <a:off x="6846888" y="50133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2" name="Line 70"/>
          <p:cNvSpPr>
            <a:spLocks noChangeShapeType="1"/>
          </p:cNvSpPr>
          <p:nvPr/>
        </p:nvSpPr>
        <p:spPr bwMode="auto">
          <a:xfrm>
            <a:off x="6843713" y="54451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3" name="Line 71"/>
          <p:cNvSpPr>
            <a:spLocks noChangeShapeType="1"/>
          </p:cNvSpPr>
          <p:nvPr/>
        </p:nvSpPr>
        <p:spPr bwMode="auto">
          <a:xfrm>
            <a:off x="6843713" y="5876925"/>
            <a:ext cx="430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4" name="Line 72"/>
          <p:cNvSpPr>
            <a:spLocks noChangeShapeType="1"/>
          </p:cNvSpPr>
          <p:nvPr/>
        </p:nvSpPr>
        <p:spPr bwMode="auto">
          <a:xfrm flipH="1">
            <a:off x="7275513" y="5876925"/>
            <a:ext cx="15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5" name="Line 73"/>
          <p:cNvSpPr>
            <a:spLocks noChangeShapeType="1"/>
          </p:cNvSpPr>
          <p:nvPr/>
        </p:nvSpPr>
        <p:spPr bwMode="auto">
          <a:xfrm>
            <a:off x="7707313" y="54451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6" name="Line 74"/>
          <p:cNvSpPr>
            <a:spLocks noChangeShapeType="1"/>
          </p:cNvSpPr>
          <p:nvPr/>
        </p:nvSpPr>
        <p:spPr bwMode="auto">
          <a:xfrm>
            <a:off x="8142288" y="50133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7" name="Line 75"/>
          <p:cNvSpPr>
            <a:spLocks noChangeShapeType="1"/>
          </p:cNvSpPr>
          <p:nvPr/>
        </p:nvSpPr>
        <p:spPr bwMode="auto">
          <a:xfrm flipH="1">
            <a:off x="8570913" y="4581525"/>
            <a:ext cx="1587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8" name="Line 76"/>
          <p:cNvSpPr>
            <a:spLocks noChangeShapeType="1"/>
          </p:cNvSpPr>
          <p:nvPr/>
        </p:nvSpPr>
        <p:spPr bwMode="auto">
          <a:xfrm flipV="1">
            <a:off x="4181475" y="4438650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19" name="Line 77"/>
          <p:cNvSpPr>
            <a:spLocks noChangeShapeType="1"/>
          </p:cNvSpPr>
          <p:nvPr/>
        </p:nvSpPr>
        <p:spPr bwMode="auto">
          <a:xfrm>
            <a:off x="4181475" y="6310313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0" name="Oval 78"/>
          <p:cNvSpPr>
            <a:spLocks noChangeArrowheads="1"/>
          </p:cNvSpPr>
          <p:nvPr/>
        </p:nvSpPr>
        <p:spPr bwMode="auto">
          <a:xfrm>
            <a:off x="4108450" y="53736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1" name="Line 79"/>
          <p:cNvSpPr>
            <a:spLocks noChangeShapeType="1"/>
          </p:cNvSpPr>
          <p:nvPr/>
        </p:nvSpPr>
        <p:spPr bwMode="auto">
          <a:xfrm flipV="1">
            <a:off x="4181475" y="5445125"/>
            <a:ext cx="172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2" name="Oval 80"/>
          <p:cNvSpPr>
            <a:spLocks noChangeArrowheads="1"/>
          </p:cNvSpPr>
          <p:nvPr/>
        </p:nvSpPr>
        <p:spPr bwMode="auto">
          <a:xfrm>
            <a:off x="4541838" y="53736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3" name="Oval 81"/>
          <p:cNvSpPr>
            <a:spLocks noChangeArrowheads="1"/>
          </p:cNvSpPr>
          <p:nvPr/>
        </p:nvSpPr>
        <p:spPr bwMode="auto">
          <a:xfrm>
            <a:off x="4973638" y="537527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4" name="Oval 82"/>
          <p:cNvSpPr>
            <a:spLocks noChangeArrowheads="1"/>
          </p:cNvSpPr>
          <p:nvPr/>
        </p:nvSpPr>
        <p:spPr bwMode="auto">
          <a:xfrm>
            <a:off x="5405438" y="53736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5" name="Oval 83"/>
          <p:cNvSpPr>
            <a:spLocks noChangeArrowheads="1"/>
          </p:cNvSpPr>
          <p:nvPr/>
        </p:nvSpPr>
        <p:spPr bwMode="auto">
          <a:xfrm>
            <a:off x="5837238" y="53736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6" name="Line 84"/>
          <p:cNvSpPr>
            <a:spLocks noChangeShapeType="1"/>
          </p:cNvSpPr>
          <p:nvPr/>
        </p:nvSpPr>
        <p:spPr bwMode="auto">
          <a:xfrm>
            <a:off x="4181475" y="544671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7" name="Line 85"/>
          <p:cNvSpPr>
            <a:spLocks noChangeShapeType="1"/>
          </p:cNvSpPr>
          <p:nvPr/>
        </p:nvSpPr>
        <p:spPr bwMode="auto">
          <a:xfrm flipH="1">
            <a:off x="4613275" y="544671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8" name="Line 86"/>
          <p:cNvSpPr>
            <a:spLocks noChangeShapeType="1"/>
          </p:cNvSpPr>
          <p:nvPr/>
        </p:nvSpPr>
        <p:spPr bwMode="auto">
          <a:xfrm flipH="1">
            <a:off x="5045075" y="5445125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29" name="Line 87"/>
          <p:cNvSpPr>
            <a:spLocks noChangeShapeType="1"/>
          </p:cNvSpPr>
          <p:nvPr/>
        </p:nvSpPr>
        <p:spPr bwMode="auto">
          <a:xfrm>
            <a:off x="5476875" y="5446713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30" name="Line 88"/>
          <p:cNvSpPr>
            <a:spLocks noChangeShapeType="1"/>
          </p:cNvSpPr>
          <p:nvPr/>
        </p:nvSpPr>
        <p:spPr bwMode="auto">
          <a:xfrm flipH="1">
            <a:off x="5910263" y="54451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31" name="Line 89"/>
          <p:cNvSpPr>
            <a:spLocks noChangeShapeType="1"/>
          </p:cNvSpPr>
          <p:nvPr/>
        </p:nvSpPr>
        <p:spPr bwMode="auto">
          <a:xfrm>
            <a:off x="4613275" y="5445125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32" name="Line 90"/>
          <p:cNvSpPr>
            <a:spLocks noChangeShapeType="1"/>
          </p:cNvSpPr>
          <p:nvPr/>
        </p:nvSpPr>
        <p:spPr bwMode="auto">
          <a:xfrm>
            <a:off x="5045075" y="544671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33" name="Line 91"/>
          <p:cNvSpPr>
            <a:spLocks noChangeShapeType="1"/>
          </p:cNvSpPr>
          <p:nvPr/>
        </p:nvSpPr>
        <p:spPr bwMode="auto">
          <a:xfrm>
            <a:off x="5476875" y="544671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19534" name="Object 113"/>
          <p:cNvGraphicFramePr>
            <a:graphicFrameLocks noChangeAspect="1"/>
          </p:cNvGraphicFramePr>
          <p:nvPr/>
        </p:nvGraphicFramePr>
        <p:xfrm>
          <a:off x="4829175" y="3933825"/>
          <a:ext cx="6985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9" name="数式" r:id="rId9" imgW="291973" imgH="203112" progId="Equation.3">
                  <p:embed/>
                </p:oleObj>
              </mc:Choice>
              <mc:Fallback>
                <p:oleObj name="数式" r:id="rId9" imgW="291973" imgH="203112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933825"/>
                        <a:ext cx="6985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5" name="Object 114"/>
          <p:cNvGraphicFramePr>
            <a:graphicFrameLocks noChangeAspect="1"/>
          </p:cNvGraphicFramePr>
          <p:nvPr/>
        </p:nvGraphicFramePr>
        <p:xfrm>
          <a:off x="7265988" y="38877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0" name="数式" r:id="rId11" imgW="291973" imgH="203112" progId="Equation.3">
                  <p:embed/>
                </p:oleObj>
              </mc:Choice>
              <mc:Fallback>
                <p:oleObj name="数式" r:id="rId11" imgW="291973" imgH="203112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38877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6" name="Object 115"/>
          <p:cNvGraphicFramePr>
            <a:graphicFrameLocks noChangeAspect="1"/>
          </p:cNvGraphicFramePr>
          <p:nvPr/>
        </p:nvGraphicFramePr>
        <p:xfrm>
          <a:off x="7339013" y="62626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1" name="数式" r:id="rId12" imgW="291973" imgH="203112" progId="Equation.3">
                  <p:embed/>
                </p:oleObj>
              </mc:Choice>
              <mc:Fallback>
                <p:oleObj name="数式" r:id="rId12" imgW="291973" imgH="203112" progId="Equation.3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62626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7" name="Object 116"/>
          <p:cNvGraphicFramePr>
            <a:graphicFrameLocks noChangeAspect="1"/>
          </p:cNvGraphicFramePr>
          <p:nvPr/>
        </p:nvGraphicFramePr>
        <p:xfrm>
          <a:off x="4530725" y="62626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2" name="数式" r:id="rId13" imgW="291973" imgH="203112" progId="Equation.3">
                  <p:embed/>
                </p:oleObj>
              </mc:Choice>
              <mc:Fallback>
                <p:oleObj name="数式" r:id="rId13" imgW="291973" imgH="203112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62626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8" name="Object 120"/>
          <p:cNvGraphicFramePr>
            <a:graphicFrameLocks noChangeAspect="1"/>
          </p:cNvGraphicFramePr>
          <p:nvPr/>
        </p:nvGraphicFramePr>
        <p:xfrm>
          <a:off x="3676650" y="4292600"/>
          <a:ext cx="4286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3" name="数式" r:id="rId14" imgW="177646" imgH="228402" progId="Equation.3">
                  <p:embed/>
                </p:oleObj>
              </mc:Choice>
              <mc:Fallback>
                <p:oleObj name="数式" r:id="rId14" imgW="177646" imgH="228402" progId="Equation.3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4292600"/>
                        <a:ext cx="4286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9" name="Object 121"/>
          <p:cNvGraphicFramePr>
            <a:graphicFrameLocks noChangeAspect="1"/>
          </p:cNvGraphicFramePr>
          <p:nvPr/>
        </p:nvGraphicFramePr>
        <p:xfrm>
          <a:off x="6411913" y="4294188"/>
          <a:ext cx="4270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4" name="数式" r:id="rId16" imgW="177646" imgH="228402" progId="Equation.3">
                  <p:embed/>
                </p:oleObj>
              </mc:Choice>
              <mc:Fallback>
                <p:oleObj name="数式" r:id="rId16" imgW="177646" imgH="228402" progId="Equation.3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4294188"/>
                        <a:ext cx="4270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40" name="Object 123"/>
          <p:cNvGraphicFramePr>
            <a:graphicFrameLocks noChangeAspect="1"/>
          </p:cNvGraphicFramePr>
          <p:nvPr/>
        </p:nvGraphicFramePr>
        <p:xfrm>
          <a:off x="8358188" y="63087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5" name="数式" r:id="rId18" imgW="126780" imgH="164814" progId="Equation.3">
                  <p:embed/>
                </p:oleObj>
              </mc:Choice>
              <mc:Fallback>
                <p:oleObj name="数式" r:id="rId18" imgW="126780" imgH="164814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63087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41" name="Object 124"/>
          <p:cNvGraphicFramePr>
            <a:graphicFrameLocks noChangeAspect="1"/>
          </p:cNvGraphicFramePr>
          <p:nvPr/>
        </p:nvGraphicFramePr>
        <p:xfrm>
          <a:off x="5765800" y="63087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6" name="数式" r:id="rId20" imgW="126780" imgH="164814" progId="Equation.3">
                  <p:embed/>
                </p:oleObj>
              </mc:Choice>
              <mc:Fallback>
                <p:oleObj name="数式" r:id="rId20" imgW="126780" imgH="164814" progId="Equation.3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63087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42" name="Object 125"/>
          <p:cNvGraphicFramePr>
            <a:graphicFrameLocks noChangeAspect="1"/>
          </p:cNvGraphicFramePr>
          <p:nvPr/>
        </p:nvGraphicFramePr>
        <p:xfrm>
          <a:off x="5765800" y="39338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7" name="数式" r:id="rId21" imgW="126780" imgH="164814" progId="Equation.3">
                  <p:embed/>
                </p:oleObj>
              </mc:Choice>
              <mc:Fallback>
                <p:oleObj name="数式" r:id="rId21" imgW="126780" imgH="164814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39338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43" name="Object 126"/>
          <p:cNvGraphicFramePr>
            <a:graphicFrameLocks noChangeAspect="1"/>
          </p:cNvGraphicFramePr>
          <p:nvPr/>
        </p:nvGraphicFramePr>
        <p:xfrm>
          <a:off x="8429625" y="39338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6" name="数式" r:id="rId22" imgW="126780" imgH="164814" progId="Equation.3">
                  <p:embed/>
                </p:oleObj>
              </mc:Choice>
              <mc:Fallback>
                <p:oleObj name="数式" r:id="rId22" imgW="126780" imgH="164814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25" y="39338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44" name="Object 127"/>
          <p:cNvGraphicFramePr>
            <a:graphicFrameLocks noChangeAspect="1"/>
          </p:cNvGraphicFramePr>
          <p:nvPr/>
        </p:nvGraphicFramePr>
        <p:xfrm>
          <a:off x="3676650" y="52292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7" name="数式" r:id="rId23" imgW="126780" imgH="164814" progId="Equation.3">
                  <p:embed/>
                </p:oleObj>
              </mc:Choice>
              <mc:Fallback>
                <p:oleObj name="数式" r:id="rId23" imgW="126780" imgH="164814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2292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45" name="Object 128"/>
          <p:cNvGraphicFramePr>
            <a:graphicFrameLocks noChangeAspect="1"/>
          </p:cNvGraphicFramePr>
          <p:nvPr/>
        </p:nvGraphicFramePr>
        <p:xfrm>
          <a:off x="4252913" y="1628775"/>
          <a:ext cx="4270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8" name="数式" r:id="rId24" imgW="177492" imgH="177492" progId="Equation.3">
                  <p:embed/>
                </p:oleObj>
              </mc:Choice>
              <mc:Fallback>
                <p:oleObj name="数式" r:id="rId24" imgW="177492" imgH="177492" progId="Equation.3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1628775"/>
                        <a:ext cx="4270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46" name="Object 129"/>
          <p:cNvGraphicFramePr>
            <a:graphicFrameLocks noChangeAspect="1"/>
          </p:cNvGraphicFramePr>
          <p:nvPr/>
        </p:nvGraphicFramePr>
        <p:xfrm>
          <a:off x="6845300" y="1628775"/>
          <a:ext cx="4270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19" name="数式" r:id="rId26" imgW="177492" imgH="177492" progId="Equation.3">
                  <p:embed/>
                </p:oleObj>
              </mc:Choice>
              <mc:Fallback>
                <p:oleObj name="数式" r:id="rId26" imgW="177492" imgH="177492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1628775"/>
                        <a:ext cx="4270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47" name="Object 130"/>
          <p:cNvGraphicFramePr>
            <a:graphicFrameLocks noChangeAspect="1"/>
          </p:cNvGraphicFramePr>
          <p:nvPr/>
        </p:nvGraphicFramePr>
        <p:xfrm>
          <a:off x="6484938" y="5300663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0" name="数式" r:id="rId27" imgW="126780" imgH="164814" progId="Equation.3">
                  <p:embed/>
                </p:oleObj>
              </mc:Choice>
              <mc:Fallback>
                <p:oleObj name="数式" r:id="rId27" imgW="126780" imgH="164814" progId="Equation.3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5300663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059" name="Rectangle 131"/>
          <p:cNvSpPr>
            <a:spLocks noChangeArrowheads="1"/>
          </p:cNvSpPr>
          <p:nvPr/>
        </p:nvSpPr>
        <p:spPr bwMode="auto">
          <a:xfrm>
            <a:off x="4397375" y="4868863"/>
            <a:ext cx="196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6600"/>
                </a:solidFill>
              </a:rPr>
              <a:t>等速度運動</a:t>
            </a:r>
          </a:p>
        </p:txBody>
      </p:sp>
      <p:graphicFrame>
        <p:nvGraphicFramePr>
          <p:cNvPr id="19549" name="Object 134"/>
          <p:cNvGraphicFramePr>
            <a:graphicFrameLocks noChangeAspect="1"/>
          </p:cNvGraphicFramePr>
          <p:nvPr/>
        </p:nvGraphicFramePr>
        <p:xfrm>
          <a:off x="3244850" y="4724400"/>
          <a:ext cx="8874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1" name="数式" r:id="rId28" imgW="368140" imgH="203112" progId="Equation.3">
                  <p:embed/>
                </p:oleObj>
              </mc:Choice>
              <mc:Fallback>
                <p:oleObj name="数式" r:id="rId28" imgW="368140" imgH="203112" progId="Equation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4724400"/>
                        <a:ext cx="8874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063" name="Rectangle 135"/>
          <p:cNvSpPr>
            <a:spLocks noChangeArrowheads="1"/>
          </p:cNvSpPr>
          <p:nvPr/>
        </p:nvSpPr>
        <p:spPr bwMode="auto">
          <a:xfrm>
            <a:off x="4397375" y="4365625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速度一定</a:t>
            </a:r>
          </a:p>
        </p:txBody>
      </p:sp>
      <p:sp>
        <p:nvSpPr>
          <p:cNvPr id="19551" name="Oval 193"/>
          <p:cNvSpPr>
            <a:spLocks noChangeArrowheads="1"/>
          </p:cNvSpPr>
          <p:nvPr/>
        </p:nvSpPr>
        <p:spPr bwMode="auto">
          <a:xfrm>
            <a:off x="4106863" y="3862388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27" name="AutoShape 199"/>
          <p:cNvSpPr>
            <a:spLocks noChangeArrowheads="1"/>
          </p:cNvSpPr>
          <p:nvPr/>
        </p:nvSpPr>
        <p:spPr bwMode="auto">
          <a:xfrm>
            <a:off x="4178300" y="4508500"/>
            <a:ext cx="1227138" cy="503238"/>
          </a:xfrm>
          <a:prstGeom prst="wedgeRoundRectCallout">
            <a:avLst>
              <a:gd name="adj1" fmla="val -32667"/>
              <a:gd name="adj2" fmla="val 184069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面積</a:t>
            </a:r>
          </a:p>
        </p:txBody>
      </p:sp>
      <p:sp>
        <p:nvSpPr>
          <p:cNvPr id="381129" name="AutoShape 201"/>
          <p:cNvSpPr>
            <a:spLocks noChangeArrowheads="1"/>
          </p:cNvSpPr>
          <p:nvPr/>
        </p:nvSpPr>
        <p:spPr bwMode="auto">
          <a:xfrm>
            <a:off x="4538663" y="4292600"/>
            <a:ext cx="1227137" cy="503238"/>
          </a:xfrm>
          <a:prstGeom prst="wedgeRoundRectCallout">
            <a:avLst>
              <a:gd name="adj1" fmla="val -41074"/>
              <a:gd name="adj2" fmla="val 225708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面積</a:t>
            </a:r>
          </a:p>
        </p:txBody>
      </p:sp>
      <p:sp>
        <p:nvSpPr>
          <p:cNvPr id="381131" name="AutoShape 203"/>
          <p:cNvSpPr>
            <a:spLocks noChangeArrowheads="1"/>
          </p:cNvSpPr>
          <p:nvPr/>
        </p:nvSpPr>
        <p:spPr bwMode="auto">
          <a:xfrm>
            <a:off x="4826000" y="4217988"/>
            <a:ext cx="1511300" cy="503237"/>
          </a:xfrm>
          <a:prstGeom prst="wedgeRoundRectCallout">
            <a:avLst>
              <a:gd name="adj1" fmla="val -47269"/>
              <a:gd name="adj2" fmla="val 242116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面積</a:t>
            </a:r>
          </a:p>
        </p:txBody>
      </p:sp>
      <p:sp>
        <p:nvSpPr>
          <p:cNvPr id="381133" name="AutoShape 205"/>
          <p:cNvSpPr>
            <a:spLocks noChangeArrowheads="1"/>
          </p:cNvSpPr>
          <p:nvPr/>
        </p:nvSpPr>
        <p:spPr bwMode="auto">
          <a:xfrm>
            <a:off x="5102225" y="4129088"/>
            <a:ext cx="1511300" cy="503237"/>
          </a:xfrm>
          <a:prstGeom prst="wedgeRoundRectCallout">
            <a:avLst>
              <a:gd name="adj1" fmla="val -52102"/>
              <a:gd name="adj2" fmla="val 260727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面積</a:t>
            </a:r>
          </a:p>
        </p:txBody>
      </p:sp>
      <p:sp>
        <p:nvSpPr>
          <p:cNvPr id="381155" name="Oval 227"/>
          <p:cNvSpPr>
            <a:spLocks noChangeArrowheads="1"/>
          </p:cNvSpPr>
          <p:nvPr/>
        </p:nvSpPr>
        <p:spPr bwMode="auto">
          <a:xfrm>
            <a:off x="6767513" y="3862388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62" name="AutoShape 234"/>
          <p:cNvSpPr>
            <a:spLocks noChangeArrowheads="1"/>
          </p:cNvSpPr>
          <p:nvPr/>
        </p:nvSpPr>
        <p:spPr bwMode="auto">
          <a:xfrm>
            <a:off x="6305550" y="4684713"/>
            <a:ext cx="1223963" cy="503237"/>
          </a:xfrm>
          <a:prstGeom prst="wedgeRoundRectCallout">
            <a:avLst>
              <a:gd name="adj1" fmla="val 15759"/>
              <a:gd name="adj2" fmla="val 241167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面積</a:t>
            </a:r>
          </a:p>
        </p:txBody>
      </p:sp>
      <p:sp>
        <p:nvSpPr>
          <p:cNvPr id="381164" name="AutoShape 236"/>
          <p:cNvSpPr>
            <a:spLocks noChangeArrowheads="1"/>
          </p:cNvSpPr>
          <p:nvPr/>
        </p:nvSpPr>
        <p:spPr bwMode="auto">
          <a:xfrm>
            <a:off x="6543675" y="4516438"/>
            <a:ext cx="1295400" cy="503237"/>
          </a:xfrm>
          <a:prstGeom prst="wedgeRoundRectCallout">
            <a:avLst>
              <a:gd name="adj1" fmla="val 17523"/>
              <a:gd name="adj2" fmla="val 239273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面積</a:t>
            </a:r>
          </a:p>
        </p:txBody>
      </p:sp>
      <p:sp>
        <p:nvSpPr>
          <p:cNvPr id="381166" name="AutoShape 238"/>
          <p:cNvSpPr>
            <a:spLocks noChangeArrowheads="1"/>
          </p:cNvSpPr>
          <p:nvPr/>
        </p:nvSpPr>
        <p:spPr bwMode="auto">
          <a:xfrm>
            <a:off x="6978650" y="4321175"/>
            <a:ext cx="1295400" cy="503238"/>
          </a:xfrm>
          <a:prstGeom prst="wedgeRoundRectCallout">
            <a:avLst>
              <a:gd name="adj1" fmla="val 10296"/>
              <a:gd name="adj2" fmla="val 251894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面積</a:t>
            </a:r>
          </a:p>
        </p:txBody>
      </p:sp>
      <p:sp>
        <p:nvSpPr>
          <p:cNvPr id="381168" name="AutoShape 240"/>
          <p:cNvSpPr>
            <a:spLocks noChangeArrowheads="1"/>
          </p:cNvSpPr>
          <p:nvPr/>
        </p:nvSpPr>
        <p:spPr bwMode="auto">
          <a:xfrm>
            <a:off x="7246938" y="4121150"/>
            <a:ext cx="1441450" cy="503238"/>
          </a:xfrm>
          <a:prstGeom prst="wedgeRoundRectCallout">
            <a:avLst>
              <a:gd name="adj1" fmla="val 6278"/>
              <a:gd name="adj2" fmla="val 270505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r>
              <a:rPr lang="ja-JP" altLang="en-US"/>
              <a:t>面積</a:t>
            </a:r>
          </a:p>
        </p:txBody>
      </p:sp>
      <p:sp>
        <p:nvSpPr>
          <p:cNvPr id="381170" name="Line 242"/>
          <p:cNvSpPr>
            <a:spLocks noChangeShapeType="1"/>
          </p:cNvSpPr>
          <p:nvPr/>
        </p:nvSpPr>
        <p:spPr bwMode="auto">
          <a:xfrm>
            <a:off x="4611688" y="3344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71" name="Line 243"/>
          <p:cNvSpPr>
            <a:spLocks noChangeShapeType="1"/>
          </p:cNvSpPr>
          <p:nvPr/>
        </p:nvSpPr>
        <p:spPr bwMode="auto">
          <a:xfrm>
            <a:off x="5043488" y="27686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72" name="Line 244"/>
          <p:cNvSpPr>
            <a:spLocks noChangeShapeType="1"/>
          </p:cNvSpPr>
          <p:nvPr/>
        </p:nvSpPr>
        <p:spPr bwMode="auto">
          <a:xfrm>
            <a:off x="5475288" y="21939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73" name="Line 245"/>
          <p:cNvSpPr>
            <a:spLocks noChangeShapeType="1"/>
          </p:cNvSpPr>
          <p:nvPr/>
        </p:nvSpPr>
        <p:spPr bwMode="auto">
          <a:xfrm>
            <a:off x="5907088" y="16160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22" name="Oval 194"/>
          <p:cNvSpPr>
            <a:spLocks noChangeArrowheads="1"/>
          </p:cNvSpPr>
          <p:nvPr/>
        </p:nvSpPr>
        <p:spPr bwMode="auto">
          <a:xfrm>
            <a:off x="4538663" y="3286125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23" name="Oval 195"/>
          <p:cNvSpPr>
            <a:spLocks noChangeArrowheads="1"/>
          </p:cNvSpPr>
          <p:nvPr/>
        </p:nvSpPr>
        <p:spPr bwMode="auto">
          <a:xfrm>
            <a:off x="4970463" y="2709863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24" name="Oval 196"/>
          <p:cNvSpPr>
            <a:spLocks noChangeArrowheads="1"/>
          </p:cNvSpPr>
          <p:nvPr/>
        </p:nvSpPr>
        <p:spPr bwMode="auto">
          <a:xfrm>
            <a:off x="5402263" y="2133600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25" name="Oval 197"/>
          <p:cNvSpPr>
            <a:spLocks noChangeArrowheads="1"/>
          </p:cNvSpPr>
          <p:nvPr/>
        </p:nvSpPr>
        <p:spPr bwMode="auto">
          <a:xfrm>
            <a:off x="5834063" y="1557338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74" name="Line 246"/>
          <p:cNvSpPr>
            <a:spLocks noChangeShapeType="1"/>
          </p:cNvSpPr>
          <p:nvPr/>
        </p:nvSpPr>
        <p:spPr bwMode="auto">
          <a:xfrm>
            <a:off x="7280275" y="378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75" name="Line 247"/>
          <p:cNvSpPr>
            <a:spLocks noChangeShapeType="1"/>
          </p:cNvSpPr>
          <p:nvPr/>
        </p:nvSpPr>
        <p:spPr bwMode="auto">
          <a:xfrm>
            <a:off x="7712075" y="3357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76" name="Line 248"/>
          <p:cNvSpPr>
            <a:spLocks noChangeShapeType="1"/>
          </p:cNvSpPr>
          <p:nvPr/>
        </p:nvSpPr>
        <p:spPr bwMode="auto">
          <a:xfrm>
            <a:off x="8143875" y="26384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77" name="Line 249"/>
          <p:cNvSpPr>
            <a:spLocks noChangeShapeType="1"/>
          </p:cNvSpPr>
          <p:nvPr/>
        </p:nvSpPr>
        <p:spPr bwMode="auto">
          <a:xfrm>
            <a:off x="8575675" y="16287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56" name="Oval 228"/>
          <p:cNvSpPr>
            <a:spLocks noChangeArrowheads="1"/>
          </p:cNvSpPr>
          <p:nvPr/>
        </p:nvSpPr>
        <p:spPr bwMode="auto">
          <a:xfrm>
            <a:off x="7199313" y="3717925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57" name="Oval 229"/>
          <p:cNvSpPr>
            <a:spLocks noChangeArrowheads="1"/>
          </p:cNvSpPr>
          <p:nvPr/>
        </p:nvSpPr>
        <p:spPr bwMode="auto">
          <a:xfrm>
            <a:off x="7631113" y="3286125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58" name="Oval 230"/>
          <p:cNvSpPr>
            <a:spLocks noChangeArrowheads="1"/>
          </p:cNvSpPr>
          <p:nvPr/>
        </p:nvSpPr>
        <p:spPr bwMode="auto">
          <a:xfrm>
            <a:off x="8064500" y="2565400"/>
            <a:ext cx="144463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59" name="Oval 231"/>
          <p:cNvSpPr>
            <a:spLocks noChangeArrowheads="1"/>
          </p:cNvSpPr>
          <p:nvPr/>
        </p:nvSpPr>
        <p:spPr bwMode="auto">
          <a:xfrm>
            <a:off x="8496300" y="1557338"/>
            <a:ext cx="144463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1132" name="Line 204"/>
          <p:cNvSpPr>
            <a:spLocks noChangeShapeType="1"/>
          </p:cNvSpPr>
          <p:nvPr/>
        </p:nvSpPr>
        <p:spPr bwMode="auto">
          <a:xfrm flipH="1" flipV="1">
            <a:off x="5983793" y="1979524"/>
            <a:ext cx="226088" cy="2235758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1130" name="Line 202"/>
          <p:cNvSpPr>
            <a:spLocks noChangeShapeType="1"/>
          </p:cNvSpPr>
          <p:nvPr/>
        </p:nvSpPr>
        <p:spPr bwMode="auto">
          <a:xfrm flipH="1" flipV="1">
            <a:off x="5566787" y="2667837"/>
            <a:ext cx="391886" cy="1668026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1128" name="Line 200"/>
          <p:cNvSpPr>
            <a:spLocks noChangeShapeType="1"/>
          </p:cNvSpPr>
          <p:nvPr/>
        </p:nvSpPr>
        <p:spPr bwMode="auto">
          <a:xfrm flipH="1" flipV="1">
            <a:off x="5124658" y="3195376"/>
            <a:ext cx="296427" cy="1200778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1126" name="Line 198"/>
          <p:cNvSpPr>
            <a:spLocks noChangeShapeType="1"/>
          </p:cNvSpPr>
          <p:nvPr/>
        </p:nvSpPr>
        <p:spPr bwMode="auto">
          <a:xfrm flipH="1" flipV="1">
            <a:off x="4692578" y="3758083"/>
            <a:ext cx="346669" cy="894304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1161" name="Line 233"/>
          <p:cNvSpPr>
            <a:spLocks noChangeShapeType="1"/>
          </p:cNvSpPr>
          <p:nvPr/>
        </p:nvSpPr>
        <p:spPr bwMode="auto">
          <a:xfrm flipH="1" flipV="1">
            <a:off x="7194621" y="3913833"/>
            <a:ext cx="96908" cy="862676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1163" name="Line 235"/>
          <p:cNvSpPr>
            <a:spLocks noChangeShapeType="1"/>
          </p:cNvSpPr>
          <p:nvPr/>
        </p:nvSpPr>
        <p:spPr bwMode="auto">
          <a:xfrm flipH="1" flipV="1">
            <a:off x="7581481" y="3753058"/>
            <a:ext cx="30145" cy="859133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1165" name="Line 237"/>
          <p:cNvSpPr>
            <a:spLocks noChangeShapeType="1"/>
          </p:cNvSpPr>
          <p:nvPr/>
        </p:nvSpPr>
        <p:spPr bwMode="auto">
          <a:xfrm flipH="1" flipV="1">
            <a:off x="8033658" y="3250642"/>
            <a:ext cx="25120" cy="1155560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1167" name="Line 239"/>
          <p:cNvSpPr>
            <a:spLocks noChangeShapeType="1"/>
          </p:cNvSpPr>
          <p:nvPr/>
        </p:nvSpPr>
        <p:spPr bwMode="auto">
          <a:xfrm flipV="1">
            <a:off x="8445641" y="2190541"/>
            <a:ext cx="10048" cy="2039814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19585" name="Picture 253" descr="ca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68638"/>
            <a:ext cx="287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86" name="AutoShape 266"/>
          <p:cNvSpPr>
            <a:spLocks noChangeArrowheads="1"/>
          </p:cNvSpPr>
          <p:nvPr/>
        </p:nvSpPr>
        <p:spPr bwMode="auto">
          <a:xfrm>
            <a:off x="5892800" y="101600"/>
            <a:ext cx="3187700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変位は速度のグラフ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の下の部分の面積</a:t>
            </a:r>
          </a:p>
        </p:txBody>
      </p:sp>
      <p:grpSp>
        <p:nvGrpSpPr>
          <p:cNvPr id="19587" name="Group 269"/>
          <p:cNvGrpSpPr>
            <a:grpSpLocks/>
          </p:cNvGrpSpPr>
          <p:nvPr/>
        </p:nvGrpSpPr>
        <p:grpSpPr bwMode="auto">
          <a:xfrm>
            <a:off x="3454400" y="247650"/>
            <a:ext cx="2254250" cy="936625"/>
            <a:chOff x="2176" y="156"/>
            <a:chExt cx="1420" cy="590"/>
          </a:xfrm>
        </p:grpSpPr>
        <p:sp>
          <p:nvSpPr>
            <p:cNvPr id="19633" name="Rectangle 270"/>
            <p:cNvSpPr>
              <a:spLocks noChangeArrowheads="1"/>
            </p:cNvSpPr>
            <p:nvPr/>
          </p:nvSpPr>
          <p:spPr bwMode="auto">
            <a:xfrm>
              <a:off x="2176" y="292"/>
              <a:ext cx="8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900">
                  <a:latin typeface="Bookman Old Style" pitchFamily="18" charset="0"/>
                </a:rPr>
                <a:t> </a:t>
              </a:r>
              <a:r>
                <a:rPr lang="ja-JP" altLang="en-US">
                  <a:latin typeface="Bookman Old Style" pitchFamily="18" charset="0"/>
                </a:rPr>
                <a:t>座標</a:t>
              </a:r>
              <a:r>
                <a:rPr lang="en-US" altLang="ja-JP" i="1">
                  <a:latin typeface="Bookman Old Style" pitchFamily="18" charset="0"/>
                </a:rPr>
                <a:t>x</a:t>
              </a:r>
              <a:r>
                <a:rPr lang="en-US" altLang="ja-JP">
                  <a:latin typeface="Symbol" pitchFamily="18" charset="2"/>
                </a:rPr>
                <a:t>=</a:t>
              </a:r>
              <a:endParaRPr lang="en-US" altLang="ja-JP" i="1">
                <a:latin typeface="Symbol" pitchFamily="18" charset="2"/>
              </a:endParaRPr>
            </a:p>
          </p:txBody>
        </p:sp>
        <p:graphicFrame>
          <p:nvGraphicFramePr>
            <p:cNvPr id="19634" name="Object 271"/>
            <p:cNvGraphicFramePr>
              <a:graphicFrameLocks noChangeAspect="1"/>
            </p:cNvGraphicFramePr>
            <p:nvPr/>
          </p:nvGraphicFramePr>
          <p:xfrm>
            <a:off x="2995" y="247"/>
            <a:ext cx="557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22" name="数式" r:id="rId30" imgW="368300" imgH="279400" progId="Equation.3">
                    <p:embed/>
                  </p:oleObj>
                </mc:Choice>
                <mc:Fallback>
                  <p:oleObj name="数式" r:id="rId30" imgW="368300" imgH="279400" progId="Equation.3">
                    <p:embed/>
                    <p:pic>
                      <p:nvPicPr>
                        <p:cNvPr id="0" name="Object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" y="247"/>
                          <a:ext cx="557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635" name="Rectangle 272"/>
            <p:cNvSpPr>
              <a:spLocks noChangeArrowheads="1"/>
            </p:cNvSpPr>
            <p:nvPr/>
          </p:nvSpPr>
          <p:spPr bwMode="auto">
            <a:xfrm>
              <a:off x="3014" y="202"/>
              <a:ext cx="547" cy="4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9636" name="Rectangle 273"/>
            <p:cNvSpPr>
              <a:spLocks noChangeArrowheads="1"/>
            </p:cNvSpPr>
            <p:nvPr/>
          </p:nvSpPr>
          <p:spPr bwMode="auto">
            <a:xfrm>
              <a:off x="2198" y="156"/>
              <a:ext cx="1398" cy="590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9588" name="Rectangle 274"/>
          <p:cNvSpPr>
            <a:spLocks noChangeArrowheads="1"/>
          </p:cNvSpPr>
          <p:nvPr/>
        </p:nvSpPr>
        <p:spPr bwMode="auto">
          <a:xfrm>
            <a:off x="0" y="4826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ja-JP" altLang="en-US" baseline="-25000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 i="1">
                <a:latin typeface="Bookman Old Style" pitchFamily="18" charset="0"/>
              </a:rPr>
              <a:t>　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sp>
        <p:nvSpPr>
          <p:cNvPr id="19589" name="Freeform 160"/>
          <p:cNvSpPr>
            <a:spLocks/>
          </p:cNvSpPr>
          <p:nvPr/>
        </p:nvSpPr>
        <p:spPr bwMode="auto">
          <a:xfrm>
            <a:off x="1133475" y="5013325"/>
            <a:ext cx="863600" cy="1295400"/>
          </a:xfrm>
          <a:custGeom>
            <a:avLst/>
            <a:gdLst>
              <a:gd name="T0" fmla="*/ 0 w 590"/>
              <a:gd name="T1" fmla="*/ 2147483647 h 816"/>
              <a:gd name="T2" fmla="*/ 0 w 590"/>
              <a:gd name="T3" fmla="*/ 2147483647 h 816"/>
              <a:gd name="T4" fmla="*/ 2147483647 w 590"/>
              <a:gd name="T5" fmla="*/ 2147483647 h 816"/>
              <a:gd name="T6" fmla="*/ 2147483647 w 590"/>
              <a:gd name="T7" fmla="*/ 2147483647 h 816"/>
              <a:gd name="T8" fmla="*/ 2147483647 w 590"/>
              <a:gd name="T9" fmla="*/ 2147483647 h 816"/>
              <a:gd name="T10" fmla="*/ 2147483647 w 590"/>
              <a:gd name="T11" fmla="*/ 0 h 816"/>
              <a:gd name="T12" fmla="*/ 2147483647 w 590"/>
              <a:gd name="T13" fmla="*/ 2147483647 h 816"/>
              <a:gd name="T14" fmla="*/ 0 w 590"/>
              <a:gd name="T15" fmla="*/ 2147483647 h 8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0"/>
              <a:gd name="T25" fmla="*/ 0 h 816"/>
              <a:gd name="T26" fmla="*/ 590 w 590"/>
              <a:gd name="T27" fmla="*/ 816 h 8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0" h="816">
                <a:moveTo>
                  <a:pt x="0" y="816"/>
                </a:moveTo>
                <a:lnTo>
                  <a:pt x="0" y="362"/>
                </a:lnTo>
                <a:lnTo>
                  <a:pt x="182" y="226"/>
                </a:lnTo>
                <a:lnTo>
                  <a:pt x="363" y="90"/>
                </a:lnTo>
                <a:lnTo>
                  <a:pt x="499" y="45"/>
                </a:lnTo>
                <a:lnTo>
                  <a:pt x="590" y="0"/>
                </a:lnTo>
                <a:lnTo>
                  <a:pt x="590" y="816"/>
                </a:lnTo>
                <a:lnTo>
                  <a:pt x="0" y="816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90" name="Rectangle 26"/>
          <p:cNvSpPr>
            <a:spLocks noChangeArrowheads="1"/>
          </p:cNvSpPr>
          <p:nvPr/>
        </p:nvSpPr>
        <p:spPr bwMode="auto">
          <a:xfrm>
            <a:off x="-36513" y="1773238"/>
            <a:ext cx="8953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座標</a:t>
            </a:r>
          </a:p>
        </p:txBody>
      </p:sp>
      <p:sp>
        <p:nvSpPr>
          <p:cNvPr id="19591" name="Rectangle 27"/>
          <p:cNvSpPr>
            <a:spLocks noChangeArrowheads="1"/>
          </p:cNvSpPr>
          <p:nvPr/>
        </p:nvSpPr>
        <p:spPr bwMode="auto">
          <a:xfrm>
            <a:off x="-36513" y="1125538"/>
            <a:ext cx="109220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グラフ</a:t>
            </a:r>
          </a:p>
        </p:txBody>
      </p:sp>
      <p:sp>
        <p:nvSpPr>
          <p:cNvPr id="19592" name="Line 92"/>
          <p:cNvSpPr>
            <a:spLocks noChangeShapeType="1"/>
          </p:cNvSpPr>
          <p:nvPr/>
        </p:nvSpPr>
        <p:spPr bwMode="auto">
          <a:xfrm flipV="1">
            <a:off x="1136650" y="1484313"/>
            <a:ext cx="0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93" name="Line 93"/>
          <p:cNvSpPr>
            <a:spLocks noChangeShapeType="1"/>
          </p:cNvSpPr>
          <p:nvPr/>
        </p:nvSpPr>
        <p:spPr bwMode="auto">
          <a:xfrm>
            <a:off x="1136650" y="3932238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94" name="Line 94"/>
          <p:cNvSpPr>
            <a:spLocks noChangeShapeType="1"/>
          </p:cNvSpPr>
          <p:nvPr/>
        </p:nvSpPr>
        <p:spPr bwMode="auto">
          <a:xfrm flipV="1">
            <a:off x="1136650" y="443706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95" name="Line 95"/>
          <p:cNvSpPr>
            <a:spLocks noChangeShapeType="1"/>
          </p:cNvSpPr>
          <p:nvPr/>
        </p:nvSpPr>
        <p:spPr bwMode="auto">
          <a:xfrm>
            <a:off x="1136650" y="630872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596" name="Rectangle 96"/>
          <p:cNvSpPr>
            <a:spLocks noChangeArrowheads="1"/>
          </p:cNvSpPr>
          <p:nvPr/>
        </p:nvSpPr>
        <p:spPr bwMode="auto">
          <a:xfrm>
            <a:off x="0" y="4221163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</a:p>
        </p:txBody>
      </p:sp>
      <p:sp>
        <p:nvSpPr>
          <p:cNvPr id="19597" name="Freeform 98"/>
          <p:cNvSpPr>
            <a:spLocks/>
          </p:cNvSpPr>
          <p:nvPr/>
        </p:nvSpPr>
        <p:spPr bwMode="auto">
          <a:xfrm>
            <a:off x="1136650" y="4868863"/>
            <a:ext cx="1800225" cy="719137"/>
          </a:xfrm>
          <a:custGeom>
            <a:avLst/>
            <a:gdLst>
              <a:gd name="T0" fmla="*/ 0 w 1134"/>
              <a:gd name="T1" fmla="*/ 2147483647 h 453"/>
              <a:gd name="T2" fmla="*/ 2147483647 w 1134"/>
              <a:gd name="T3" fmla="*/ 2147483647 h 453"/>
              <a:gd name="T4" fmla="*/ 2147483647 w 1134"/>
              <a:gd name="T5" fmla="*/ 2147483647 h 453"/>
              <a:gd name="T6" fmla="*/ 2147483647 w 1134"/>
              <a:gd name="T7" fmla="*/ 0 h 453"/>
              <a:gd name="T8" fmla="*/ 0 60000 65536"/>
              <a:gd name="T9" fmla="*/ 0 60000 65536"/>
              <a:gd name="T10" fmla="*/ 0 60000 65536"/>
              <a:gd name="T11" fmla="*/ 0 60000 65536"/>
              <a:gd name="T12" fmla="*/ 0 w 1134"/>
              <a:gd name="T13" fmla="*/ 0 h 453"/>
              <a:gd name="T14" fmla="*/ 1134 w 1134"/>
              <a:gd name="T15" fmla="*/ 453 h 4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4" h="453">
                <a:moveTo>
                  <a:pt x="0" y="453"/>
                </a:moveTo>
                <a:cubicBezTo>
                  <a:pt x="44" y="418"/>
                  <a:pt x="165" y="300"/>
                  <a:pt x="262" y="240"/>
                </a:cubicBezTo>
                <a:cubicBezTo>
                  <a:pt x="359" y="180"/>
                  <a:pt x="439" y="130"/>
                  <a:pt x="584" y="90"/>
                </a:cubicBezTo>
                <a:cubicBezTo>
                  <a:pt x="729" y="50"/>
                  <a:pt x="1020" y="19"/>
                  <a:pt x="1134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9598" name="Oval 101"/>
          <p:cNvSpPr>
            <a:spLocks noChangeArrowheads="1"/>
          </p:cNvSpPr>
          <p:nvPr/>
        </p:nvSpPr>
        <p:spPr bwMode="auto">
          <a:xfrm>
            <a:off x="1928813" y="494188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19599" name="Object 112"/>
          <p:cNvGraphicFramePr>
            <a:graphicFrameLocks noChangeAspect="1"/>
          </p:cNvGraphicFramePr>
          <p:nvPr/>
        </p:nvGraphicFramePr>
        <p:xfrm>
          <a:off x="2000250" y="3933825"/>
          <a:ext cx="2428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3" name="数式" r:id="rId32" imgW="101468" imgH="164885" progId="Equation.3">
                  <p:embed/>
                </p:oleObj>
              </mc:Choice>
              <mc:Fallback>
                <p:oleObj name="数式" r:id="rId32" imgW="101468" imgH="164885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933825"/>
                        <a:ext cx="24288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00" name="Object 117"/>
          <p:cNvGraphicFramePr>
            <a:graphicFrameLocks noChangeAspect="1"/>
          </p:cNvGraphicFramePr>
          <p:nvPr/>
        </p:nvGraphicFramePr>
        <p:xfrm>
          <a:off x="2144713" y="6308725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4" name="数式" r:id="rId34" imgW="101468" imgH="164885" progId="Equation.3">
                  <p:embed/>
                </p:oleObj>
              </mc:Choice>
              <mc:Fallback>
                <p:oleObj name="数式" r:id="rId34" imgW="101468" imgH="164885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6308725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01" name="Object 118"/>
          <p:cNvGraphicFramePr>
            <a:graphicFrameLocks noChangeAspect="1"/>
          </p:cNvGraphicFramePr>
          <p:nvPr/>
        </p:nvGraphicFramePr>
        <p:xfrm>
          <a:off x="1208088" y="1339850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5" name="数式" r:id="rId35" imgW="139700" imgH="139700" progId="Equation.3">
                  <p:embed/>
                </p:oleObj>
              </mc:Choice>
              <mc:Fallback>
                <p:oleObj name="数式" r:id="rId35" imgW="139700" imgH="13970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339850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02" name="Object 119"/>
          <p:cNvGraphicFramePr>
            <a:graphicFrameLocks noChangeAspect="1"/>
          </p:cNvGraphicFramePr>
          <p:nvPr/>
        </p:nvGraphicFramePr>
        <p:xfrm>
          <a:off x="1208088" y="4364038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6" name="数式" r:id="rId37" imgW="126835" imgH="139518" progId="Equation.3">
                  <p:embed/>
                </p:oleObj>
              </mc:Choice>
              <mc:Fallback>
                <p:oleObj name="数式" r:id="rId37" imgW="126835" imgH="139518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364038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03" name="Line 132"/>
          <p:cNvSpPr>
            <a:spLocks noChangeShapeType="1"/>
          </p:cNvSpPr>
          <p:nvPr/>
        </p:nvSpPr>
        <p:spPr bwMode="auto">
          <a:xfrm>
            <a:off x="1136650" y="5013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604" name="Line 133"/>
          <p:cNvSpPr>
            <a:spLocks noChangeShapeType="1"/>
          </p:cNvSpPr>
          <p:nvPr/>
        </p:nvSpPr>
        <p:spPr bwMode="auto">
          <a:xfrm>
            <a:off x="2000250" y="50133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605" name="Line 162"/>
          <p:cNvSpPr>
            <a:spLocks noChangeShapeType="1"/>
          </p:cNvSpPr>
          <p:nvPr/>
        </p:nvSpPr>
        <p:spPr bwMode="auto">
          <a:xfrm>
            <a:off x="1144588" y="32385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9606" name="Line 163"/>
          <p:cNvSpPr>
            <a:spLocks noChangeShapeType="1"/>
          </p:cNvSpPr>
          <p:nvPr/>
        </p:nvSpPr>
        <p:spPr bwMode="auto">
          <a:xfrm>
            <a:off x="1997075" y="2687638"/>
            <a:ext cx="0" cy="55086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607" name="Freeform 166"/>
          <p:cNvSpPr>
            <a:spLocks/>
          </p:cNvSpPr>
          <p:nvPr/>
        </p:nvSpPr>
        <p:spPr bwMode="auto">
          <a:xfrm>
            <a:off x="1136650" y="1649413"/>
            <a:ext cx="1528763" cy="1573212"/>
          </a:xfrm>
          <a:custGeom>
            <a:avLst/>
            <a:gdLst>
              <a:gd name="T0" fmla="*/ 0 w 963"/>
              <a:gd name="T1" fmla="*/ 2147483647 h 991"/>
              <a:gd name="T2" fmla="*/ 2147483647 w 963"/>
              <a:gd name="T3" fmla="*/ 2147483647 h 991"/>
              <a:gd name="T4" fmla="*/ 2147483647 w 963"/>
              <a:gd name="T5" fmla="*/ 2147483647 h 991"/>
              <a:gd name="T6" fmla="*/ 2147483647 w 963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963"/>
              <a:gd name="T13" fmla="*/ 0 h 991"/>
              <a:gd name="T14" fmla="*/ 963 w 963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3" h="991">
                <a:moveTo>
                  <a:pt x="0" y="991"/>
                </a:moveTo>
                <a:cubicBezTo>
                  <a:pt x="69" y="949"/>
                  <a:pt x="285" y="839"/>
                  <a:pt x="412" y="736"/>
                </a:cubicBezTo>
                <a:cubicBezTo>
                  <a:pt x="539" y="633"/>
                  <a:pt x="668" y="496"/>
                  <a:pt x="760" y="373"/>
                </a:cubicBezTo>
                <a:cubicBezTo>
                  <a:pt x="852" y="250"/>
                  <a:pt x="921" y="78"/>
                  <a:pt x="963" y="0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608" name="Oval 167"/>
          <p:cNvSpPr>
            <a:spLocks noChangeArrowheads="1"/>
          </p:cNvSpPr>
          <p:nvPr/>
        </p:nvSpPr>
        <p:spPr bwMode="auto">
          <a:xfrm>
            <a:off x="1928813" y="2563813"/>
            <a:ext cx="144462" cy="142875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609" name="Line 168"/>
          <p:cNvSpPr>
            <a:spLocks noChangeShapeType="1"/>
          </p:cNvSpPr>
          <p:nvPr/>
        </p:nvSpPr>
        <p:spPr bwMode="auto">
          <a:xfrm flipV="1">
            <a:off x="1703388" y="2306638"/>
            <a:ext cx="642937" cy="657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610" name="Line 169"/>
          <p:cNvSpPr>
            <a:spLocks noChangeShapeType="1"/>
          </p:cNvSpPr>
          <p:nvPr/>
        </p:nvSpPr>
        <p:spPr bwMode="auto">
          <a:xfrm>
            <a:off x="1317625" y="3709988"/>
            <a:ext cx="566738" cy="110172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611" name="AutoShape 170"/>
          <p:cNvSpPr>
            <a:spLocks noChangeArrowheads="1"/>
          </p:cNvSpPr>
          <p:nvPr/>
        </p:nvSpPr>
        <p:spPr bwMode="auto">
          <a:xfrm>
            <a:off x="893763" y="3327400"/>
            <a:ext cx="1000125" cy="503238"/>
          </a:xfrm>
          <a:prstGeom prst="wedgeRoundRectCallout">
            <a:avLst>
              <a:gd name="adj1" fmla="val 42380"/>
              <a:gd name="adj2" fmla="val -133597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傾き</a:t>
            </a:r>
          </a:p>
        </p:txBody>
      </p:sp>
      <p:sp>
        <p:nvSpPr>
          <p:cNvPr id="19612" name="AutoShape 250"/>
          <p:cNvSpPr>
            <a:spLocks noChangeArrowheads="1"/>
          </p:cNvSpPr>
          <p:nvPr/>
        </p:nvSpPr>
        <p:spPr bwMode="auto">
          <a:xfrm>
            <a:off x="2312988" y="3259138"/>
            <a:ext cx="1079500" cy="503237"/>
          </a:xfrm>
          <a:prstGeom prst="wedgeRoundRectCallout">
            <a:avLst>
              <a:gd name="adj1" fmla="val -74116"/>
              <a:gd name="adj2" fmla="val -117824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変位</a:t>
            </a:r>
          </a:p>
        </p:txBody>
      </p:sp>
      <p:sp>
        <p:nvSpPr>
          <p:cNvPr id="19613" name="Line 267"/>
          <p:cNvSpPr>
            <a:spLocks noChangeShapeType="1"/>
          </p:cNvSpPr>
          <p:nvPr/>
        </p:nvSpPr>
        <p:spPr bwMode="auto">
          <a:xfrm flipH="1" flipV="1">
            <a:off x="3036888" y="3757613"/>
            <a:ext cx="23812" cy="152717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614" name="AutoShape 278"/>
          <p:cNvSpPr>
            <a:spLocks noChangeArrowheads="1"/>
          </p:cNvSpPr>
          <p:nvPr/>
        </p:nvSpPr>
        <p:spPr bwMode="auto">
          <a:xfrm>
            <a:off x="2301875" y="5278438"/>
            <a:ext cx="1096963" cy="663575"/>
          </a:xfrm>
          <a:prstGeom prst="wedgeRoundRectCallout">
            <a:avLst>
              <a:gd name="adj1" fmla="val -92111"/>
              <a:gd name="adj2" fmla="val 21292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</a:p>
        </p:txBody>
      </p:sp>
      <p:sp>
        <p:nvSpPr>
          <p:cNvPr id="381212" name="Rectangle 284"/>
          <p:cNvSpPr>
            <a:spLocks noChangeArrowheads="1"/>
          </p:cNvSpPr>
          <p:nvPr/>
        </p:nvSpPr>
        <p:spPr bwMode="auto">
          <a:xfrm>
            <a:off x="6061075" y="415131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381213" name="Rectangle 285"/>
          <p:cNvSpPr>
            <a:spLocks noChangeArrowheads="1"/>
          </p:cNvSpPr>
          <p:nvPr/>
        </p:nvSpPr>
        <p:spPr bwMode="auto">
          <a:xfrm>
            <a:off x="5934075" y="4148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16</a:t>
            </a:r>
          </a:p>
        </p:txBody>
      </p:sp>
      <p:sp>
        <p:nvSpPr>
          <p:cNvPr id="381214" name="Rectangle 286"/>
          <p:cNvSpPr>
            <a:spLocks noChangeArrowheads="1"/>
          </p:cNvSpPr>
          <p:nvPr/>
        </p:nvSpPr>
        <p:spPr bwMode="auto">
          <a:xfrm>
            <a:off x="4962525" y="452596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381215" name="Rectangle 287"/>
          <p:cNvSpPr>
            <a:spLocks noChangeArrowheads="1"/>
          </p:cNvSpPr>
          <p:nvPr/>
        </p:nvSpPr>
        <p:spPr bwMode="auto">
          <a:xfrm>
            <a:off x="4943475" y="45164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381216" name="Rectangle 288"/>
          <p:cNvSpPr>
            <a:spLocks noChangeArrowheads="1"/>
          </p:cNvSpPr>
          <p:nvPr/>
        </p:nvSpPr>
        <p:spPr bwMode="auto">
          <a:xfrm>
            <a:off x="5362575" y="431006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381217" name="Rectangle 289"/>
          <p:cNvSpPr>
            <a:spLocks noChangeArrowheads="1"/>
          </p:cNvSpPr>
          <p:nvPr/>
        </p:nvSpPr>
        <p:spPr bwMode="auto">
          <a:xfrm>
            <a:off x="5343525" y="43005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8</a:t>
            </a:r>
          </a:p>
        </p:txBody>
      </p:sp>
      <p:sp>
        <p:nvSpPr>
          <p:cNvPr id="381218" name="Rectangle 290"/>
          <p:cNvSpPr>
            <a:spLocks noChangeArrowheads="1"/>
          </p:cNvSpPr>
          <p:nvPr/>
        </p:nvSpPr>
        <p:spPr bwMode="auto">
          <a:xfrm>
            <a:off x="5788025" y="423386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381219" name="Rectangle 291"/>
          <p:cNvSpPr>
            <a:spLocks noChangeArrowheads="1"/>
          </p:cNvSpPr>
          <p:nvPr/>
        </p:nvSpPr>
        <p:spPr bwMode="auto">
          <a:xfrm>
            <a:off x="5686425" y="423068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12</a:t>
            </a:r>
          </a:p>
        </p:txBody>
      </p:sp>
      <p:sp>
        <p:nvSpPr>
          <p:cNvPr id="381220" name="Rectangle 292"/>
          <p:cNvSpPr>
            <a:spLocks noChangeArrowheads="1"/>
          </p:cNvSpPr>
          <p:nvPr/>
        </p:nvSpPr>
        <p:spPr bwMode="auto">
          <a:xfrm>
            <a:off x="8239125" y="4135438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381221" name="Rectangle 293"/>
          <p:cNvSpPr>
            <a:spLocks noChangeArrowheads="1"/>
          </p:cNvSpPr>
          <p:nvPr/>
        </p:nvSpPr>
        <p:spPr bwMode="auto">
          <a:xfrm>
            <a:off x="8143875" y="41354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16</a:t>
            </a:r>
          </a:p>
        </p:txBody>
      </p:sp>
      <p:sp>
        <p:nvSpPr>
          <p:cNvPr id="381222" name="Rectangle 294"/>
          <p:cNvSpPr>
            <a:spLocks noChangeArrowheads="1"/>
          </p:cNvSpPr>
          <p:nvPr/>
        </p:nvSpPr>
        <p:spPr bwMode="auto">
          <a:xfrm>
            <a:off x="7134225" y="4700588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381223" name="Rectangle 295"/>
          <p:cNvSpPr>
            <a:spLocks noChangeArrowheads="1"/>
          </p:cNvSpPr>
          <p:nvPr/>
        </p:nvSpPr>
        <p:spPr bwMode="auto">
          <a:xfrm>
            <a:off x="7127875" y="47005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sp>
        <p:nvSpPr>
          <p:cNvPr id="381224" name="Rectangle 296"/>
          <p:cNvSpPr>
            <a:spLocks noChangeArrowheads="1"/>
          </p:cNvSpPr>
          <p:nvPr/>
        </p:nvSpPr>
        <p:spPr bwMode="auto">
          <a:xfrm>
            <a:off x="7419975" y="4560888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381225" name="Rectangle 297"/>
          <p:cNvSpPr>
            <a:spLocks noChangeArrowheads="1"/>
          </p:cNvSpPr>
          <p:nvPr/>
        </p:nvSpPr>
        <p:spPr bwMode="auto">
          <a:xfrm>
            <a:off x="7413625" y="4560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4</a:t>
            </a:r>
          </a:p>
        </p:txBody>
      </p:sp>
      <p:sp>
        <p:nvSpPr>
          <p:cNvPr id="381226" name="Rectangle 298"/>
          <p:cNvSpPr>
            <a:spLocks noChangeArrowheads="1"/>
          </p:cNvSpPr>
          <p:nvPr/>
        </p:nvSpPr>
        <p:spPr bwMode="auto">
          <a:xfrm>
            <a:off x="7864475" y="4364038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FF"/>
                </a:solidFill>
              </a:rPr>
              <a:t>?</a:t>
            </a:r>
          </a:p>
        </p:txBody>
      </p:sp>
      <p:sp>
        <p:nvSpPr>
          <p:cNvPr id="381227" name="Rectangle 299"/>
          <p:cNvSpPr>
            <a:spLocks noChangeArrowheads="1"/>
          </p:cNvSpPr>
          <p:nvPr/>
        </p:nvSpPr>
        <p:spPr bwMode="auto">
          <a:xfrm>
            <a:off x="7858125" y="43640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9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72101"/>
              </p:ext>
            </p:extLst>
          </p:nvPr>
        </p:nvGraphicFramePr>
        <p:xfrm>
          <a:off x="4197350" y="29559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7" name="数式" r:id="rId39" imgW="126780" imgH="164814" progId="Equation.3">
                  <p:embed/>
                </p:oleObj>
              </mc:Choice>
              <mc:Fallback>
                <p:oleObj name="数式" r:id="rId39" imgW="126780" imgH="164814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29559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オブジェクト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181069"/>
              </p:ext>
            </p:extLst>
          </p:nvPr>
        </p:nvGraphicFramePr>
        <p:xfrm>
          <a:off x="4678363" y="2359025"/>
          <a:ext cx="274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8" name="数式" r:id="rId40" imgW="114120" imgH="177480" progId="Equation.3">
                  <p:embed/>
                </p:oleObj>
              </mc:Choice>
              <mc:Fallback>
                <p:oleObj name="数式" r:id="rId40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2359025"/>
                        <a:ext cx="2746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オブジェクト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5168"/>
              </p:ext>
            </p:extLst>
          </p:nvPr>
        </p:nvGraphicFramePr>
        <p:xfrm>
          <a:off x="5059363" y="1801813"/>
          <a:ext cx="4270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9" name="数式" r:id="rId42" imgW="177480" imgH="164880" progId="Equation.3">
                  <p:embed/>
                </p:oleObj>
              </mc:Choice>
              <mc:Fallback>
                <p:oleObj name="数式" r:id="rId42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1801813"/>
                        <a:ext cx="4270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オブジェクト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081619"/>
              </p:ext>
            </p:extLst>
          </p:nvPr>
        </p:nvGraphicFramePr>
        <p:xfrm>
          <a:off x="6959600" y="3403600"/>
          <a:ext cx="2143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0" name="数式" r:id="rId44" imgW="88560" imgH="164880" progId="Equation.3">
                  <p:embed/>
                </p:oleObj>
              </mc:Choice>
              <mc:Fallback>
                <p:oleObj name="数式" r:id="rId44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403600"/>
                        <a:ext cx="21431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オブジェクト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91059"/>
              </p:ext>
            </p:extLst>
          </p:nvPr>
        </p:nvGraphicFramePr>
        <p:xfrm>
          <a:off x="7321550" y="2921000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1" name="数式" r:id="rId46" imgW="126720" imgH="164880" progId="Equation.3">
                  <p:embed/>
                </p:oleObj>
              </mc:Choice>
              <mc:Fallback>
                <p:oleObj name="数式" r:id="rId4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2921000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オブジェクト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4159"/>
              </p:ext>
            </p:extLst>
          </p:nvPr>
        </p:nvGraphicFramePr>
        <p:xfrm>
          <a:off x="7818438" y="2201863"/>
          <a:ext cx="2746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2" name="数式" r:id="rId48" imgW="114120" imgH="177480" progId="Equation.3">
                  <p:embed/>
                </p:oleObj>
              </mc:Choice>
              <mc:Fallback>
                <p:oleObj name="数式" r:id="rId48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38" y="2201863"/>
                        <a:ext cx="27463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オブジェクト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60900"/>
              </p:ext>
            </p:extLst>
          </p:nvPr>
        </p:nvGraphicFramePr>
        <p:xfrm>
          <a:off x="8018777" y="1593850"/>
          <a:ext cx="427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3" name="数式" r:id="rId50" imgW="177480" imgH="177480" progId="Equation.3">
                  <p:embed/>
                </p:oleObj>
              </mc:Choice>
              <mc:Fallback>
                <p:oleObj name="数式" r:id="rId5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8777" y="1593850"/>
                        <a:ext cx="4270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オブジェクト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60900"/>
              </p:ext>
            </p:extLst>
          </p:nvPr>
        </p:nvGraphicFramePr>
        <p:xfrm>
          <a:off x="5898575" y="1407956"/>
          <a:ext cx="427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4" name="数式" r:id="rId52" imgW="177480" imgH="177480" progId="Equation.3">
                  <p:embed/>
                </p:oleObj>
              </mc:Choice>
              <mc:Fallback>
                <p:oleObj name="数式" r:id="rId52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575" y="1407956"/>
                        <a:ext cx="4270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8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08577 0.23588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38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07813 0.29144 " pathEditMode="relative" rAng="0" ptsTypes="AA">
                                      <p:cBhvr>
                                        <p:cTn id="73" dur="500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500" fill="hold"/>
                                        <p:tgtEl>
                                          <p:spTgt spid="38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8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0.07587 0.36319 " pathEditMode="relative" rAng="0" ptsTypes="AA">
                                      <p:cBhvr>
                                        <p:cTn id="119" dur="500" spd="-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38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8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01372 0.4088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8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500" fill="hold"/>
                                        <p:tgtEl>
                                          <p:spTgt spid="38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38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02587 0.2 " pathEditMode="relative" rAng="0" ptsTypes="AA">
                                      <p:cBhvr>
                                        <p:cTn id="222" dur="500" spd="-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" dur="500" fill="hold"/>
                                        <p:tgtEl>
                                          <p:spTgt spid="38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38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0.01198 0.24468 " pathEditMode="relative" rAng="0" ptsTypes="AA">
                                      <p:cBhvr>
                                        <p:cTn id="270" dur="50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500" fill="hold"/>
                                        <p:tgtEl>
                                          <p:spTgt spid="38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38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01006 0.32524 " pathEditMode="relative" rAng="0" ptsTypes="AA">
                                      <p:cBhvr>
                                        <p:cTn id="318" dur="500" spd="-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5" presetClass="emph" presetSubtype="0" repeatCount="1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1" dur="500" fill="hold"/>
                                        <p:tgtEl>
                                          <p:spTgt spid="38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38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01927 0.37592 " pathEditMode="relative" rAng="0" ptsTypes="AA">
                                      <p:cBhvr>
                                        <p:cTn id="366" dur="50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38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151" grpId="0" animBg="1"/>
      <p:bldP spid="381152" grpId="0" animBg="1"/>
      <p:bldP spid="381153" grpId="0" animBg="1"/>
      <p:bldP spid="381154" grpId="0" animBg="1"/>
      <p:bldP spid="381117" grpId="0" animBg="1"/>
      <p:bldP spid="381118" grpId="0" animBg="1"/>
      <p:bldP spid="381119" grpId="0" animBg="1"/>
      <p:bldP spid="381120" grpId="0" animBg="1"/>
      <p:bldP spid="380959" grpId="0" animBg="1"/>
      <p:bldP spid="380960" grpId="0" animBg="1"/>
      <p:bldP spid="380965" grpId="0" animBg="1"/>
      <p:bldP spid="380966" grpId="0" animBg="1"/>
      <p:bldP spid="380967" grpId="0" animBg="1"/>
      <p:bldP spid="380968" grpId="0" animBg="1"/>
      <p:bldP spid="380968" grpId="1" animBg="1"/>
      <p:bldP spid="380969" grpId="0" animBg="1"/>
      <p:bldP spid="380969" grpId="1" animBg="1"/>
      <p:bldP spid="380970" grpId="0" animBg="1"/>
      <p:bldP spid="380970" grpId="1" animBg="1"/>
      <p:bldP spid="380971" grpId="0" animBg="1"/>
      <p:bldP spid="380971" grpId="1" animBg="1"/>
      <p:bldP spid="380975" grpId="0" animBg="1"/>
      <p:bldP spid="380980" grpId="0" animBg="1"/>
      <p:bldP spid="380981" grpId="0" animBg="1"/>
      <p:bldP spid="380982" grpId="0" animBg="1"/>
      <p:bldP spid="380983" grpId="0" animBg="1"/>
      <p:bldP spid="380983" grpId="1" animBg="1"/>
      <p:bldP spid="380984" grpId="0" animBg="1"/>
      <p:bldP spid="380984" grpId="1" animBg="1"/>
      <p:bldP spid="380985" grpId="0" animBg="1"/>
      <p:bldP spid="380985" grpId="1" animBg="1"/>
      <p:bldP spid="380986" grpId="0" animBg="1"/>
      <p:bldP spid="380986" grpId="1" animBg="1"/>
      <p:bldP spid="380987" grpId="0" animBg="1"/>
      <p:bldP spid="381059" grpId="0"/>
      <p:bldP spid="381063" grpId="0"/>
      <p:bldP spid="381127" grpId="0" animBg="1"/>
      <p:bldP spid="381127" grpId="1" animBg="1"/>
      <p:bldP spid="381155" grpId="0" animBg="1"/>
      <p:bldP spid="381170" grpId="0" animBg="1"/>
      <p:bldP spid="381171" grpId="0" animBg="1"/>
      <p:bldP spid="381172" grpId="0" animBg="1"/>
      <p:bldP spid="381173" grpId="0" animBg="1"/>
      <p:bldP spid="381122" grpId="0" animBg="1"/>
      <p:bldP spid="381123" grpId="0" animBg="1"/>
      <p:bldP spid="381124" grpId="0" animBg="1"/>
      <p:bldP spid="381125" grpId="0" animBg="1"/>
      <p:bldP spid="381174" grpId="0" animBg="1"/>
      <p:bldP spid="381175" grpId="0" animBg="1"/>
      <p:bldP spid="381176" grpId="0" animBg="1"/>
      <p:bldP spid="381177" grpId="0" animBg="1"/>
      <p:bldP spid="381156" grpId="0" animBg="1"/>
      <p:bldP spid="381157" grpId="0" animBg="1"/>
      <p:bldP spid="381158" grpId="0" animBg="1"/>
      <p:bldP spid="381159" grpId="0" animBg="1"/>
      <p:bldP spid="381132" grpId="0" animBg="1"/>
      <p:bldP spid="381132" grpId="1" animBg="1"/>
      <p:bldP spid="381130" grpId="0" animBg="1"/>
      <p:bldP spid="381130" grpId="1" animBg="1"/>
      <p:bldP spid="381128" grpId="0" animBg="1"/>
      <p:bldP spid="381128" grpId="1" animBg="1"/>
      <p:bldP spid="381126" grpId="0" animBg="1"/>
      <p:bldP spid="381126" grpId="1" animBg="1"/>
      <p:bldP spid="381161" grpId="0" animBg="1"/>
      <p:bldP spid="381161" grpId="1" animBg="1"/>
      <p:bldP spid="381163" grpId="0" animBg="1"/>
      <p:bldP spid="381163" grpId="1" animBg="1"/>
      <p:bldP spid="381165" grpId="0" animBg="1"/>
      <p:bldP spid="381165" grpId="1" animBg="1"/>
      <p:bldP spid="381167" grpId="0" animBg="1"/>
      <p:bldP spid="381167" grpId="1" animBg="1"/>
      <p:bldP spid="381212" grpId="0"/>
      <p:bldP spid="381212" grpId="1"/>
      <p:bldP spid="381212" grpId="2"/>
      <p:bldP spid="381213" grpId="0"/>
      <p:bldP spid="381213" grpId="1"/>
      <p:bldP spid="381214" grpId="0"/>
      <p:bldP spid="381214" grpId="1"/>
      <p:bldP spid="381214" grpId="2"/>
      <p:bldP spid="381215" grpId="0"/>
      <p:bldP spid="381215" grpId="1"/>
      <p:bldP spid="381216" grpId="0"/>
      <p:bldP spid="381216" grpId="1"/>
      <p:bldP spid="381216" grpId="2"/>
      <p:bldP spid="381217" grpId="0"/>
      <p:bldP spid="381217" grpId="1"/>
      <p:bldP spid="381218" grpId="0"/>
      <p:bldP spid="381218" grpId="1"/>
      <p:bldP spid="381218" grpId="2"/>
      <p:bldP spid="381219" grpId="0"/>
      <p:bldP spid="381219" grpId="1"/>
      <p:bldP spid="381220" grpId="0"/>
      <p:bldP spid="381220" grpId="1"/>
      <p:bldP spid="381220" grpId="2"/>
      <p:bldP spid="381221" grpId="0"/>
      <p:bldP spid="381221" grpId="1"/>
      <p:bldP spid="381222" grpId="0"/>
      <p:bldP spid="381222" grpId="1"/>
      <p:bldP spid="381222" grpId="2"/>
      <p:bldP spid="381223" grpId="0"/>
      <p:bldP spid="381223" grpId="1"/>
      <p:bldP spid="381224" grpId="0"/>
      <p:bldP spid="381224" grpId="1"/>
      <p:bldP spid="381224" grpId="2"/>
      <p:bldP spid="381225" grpId="0"/>
      <p:bldP spid="381225" grpId="1"/>
      <p:bldP spid="381226" grpId="0"/>
      <p:bldP spid="381226" grpId="1"/>
      <p:bldP spid="381226" grpId="2"/>
      <p:bldP spid="381227" grpId="0"/>
      <p:bldP spid="3812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35375" cy="404813"/>
          </a:xfrm>
        </p:spPr>
        <p:txBody>
          <a:bodyPr/>
          <a:lstStyle/>
          <a:p>
            <a:pPr algn="l" eaLnBrk="1" hangingPunct="1"/>
            <a:r>
              <a:rPr lang="ja-JP" altLang="en-US" sz="2800">
                <a:solidFill>
                  <a:srgbClr val="0000FF"/>
                </a:solidFill>
              </a:rPr>
              <a:t>速度とグラフ</a:t>
            </a:r>
          </a:p>
        </p:txBody>
      </p:sp>
      <p:grpSp>
        <p:nvGrpSpPr>
          <p:cNvPr id="20483" name="Group 170"/>
          <p:cNvGrpSpPr>
            <a:grpSpLocks/>
          </p:cNvGrpSpPr>
          <p:nvPr/>
        </p:nvGrpSpPr>
        <p:grpSpPr bwMode="auto">
          <a:xfrm>
            <a:off x="-36513" y="1125538"/>
            <a:ext cx="8770938" cy="5627687"/>
            <a:chOff x="-23" y="709"/>
            <a:chExt cx="5525" cy="3545"/>
          </a:xfrm>
        </p:grpSpPr>
        <p:sp>
          <p:nvSpPr>
            <p:cNvPr id="20491" name="Freeform 2"/>
            <p:cNvSpPr>
              <a:spLocks/>
            </p:cNvSpPr>
            <p:nvPr/>
          </p:nvSpPr>
          <p:spPr bwMode="auto">
            <a:xfrm>
              <a:off x="4309" y="2886"/>
              <a:ext cx="1089" cy="1089"/>
            </a:xfrm>
            <a:custGeom>
              <a:avLst/>
              <a:gdLst>
                <a:gd name="T0" fmla="*/ 0 w 273"/>
                <a:gd name="T1" fmla="*/ 2147483647 h 272"/>
                <a:gd name="T2" fmla="*/ 2147483647 w 273"/>
                <a:gd name="T3" fmla="*/ 0 h 272"/>
                <a:gd name="T4" fmla="*/ 2147483647 w 273"/>
                <a:gd name="T5" fmla="*/ 2147483647 h 272"/>
                <a:gd name="T6" fmla="*/ 0 w 273"/>
                <a:gd name="T7" fmla="*/ 2147483647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"/>
                <a:gd name="T13" fmla="*/ 0 h 272"/>
                <a:gd name="T14" fmla="*/ 273 w 273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" h="272">
                  <a:moveTo>
                    <a:pt x="0" y="272"/>
                  </a:moveTo>
                  <a:lnTo>
                    <a:pt x="273" y="0"/>
                  </a:lnTo>
                  <a:lnTo>
                    <a:pt x="273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492" name="Freeform 3"/>
            <p:cNvSpPr>
              <a:spLocks/>
            </p:cNvSpPr>
            <p:nvPr/>
          </p:nvSpPr>
          <p:spPr bwMode="auto">
            <a:xfrm>
              <a:off x="4308" y="3159"/>
              <a:ext cx="817" cy="816"/>
            </a:xfrm>
            <a:custGeom>
              <a:avLst/>
              <a:gdLst>
                <a:gd name="T0" fmla="*/ 0 w 273"/>
                <a:gd name="T1" fmla="*/ 2147483647 h 272"/>
                <a:gd name="T2" fmla="*/ 2147483647 w 273"/>
                <a:gd name="T3" fmla="*/ 0 h 272"/>
                <a:gd name="T4" fmla="*/ 2147483647 w 273"/>
                <a:gd name="T5" fmla="*/ 2147483647 h 272"/>
                <a:gd name="T6" fmla="*/ 0 w 273"/>
                <a:gd name="T7" fmla="*/ 2147483647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"/>
                <a:gd name="T13" fmla="*/ 0 h 272"/>
                <a:gd name="T14" fmla="*/ 273 w 273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" h="272">
                  <a:moveTo>
                    <a:pt x="0" y="272"/>
                  </a:moveTo>
                  <a:lnTo>
                    <a:pt x="273" y="0"/>
                  </a:lnTo>
                  <a:lnTo>
                    <a:pt x="273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493" name="Freeform 4"/>
            <p:cNvSpPr>
              <a:spLocks/>
            </p:cNvSpPr>
            <p:nvPr/>
          </p:nvSpPr>
          <p:spPr bwMode="auto">
            <a:xfrm>
              <a:off x="4308" y="3431"/>
              <a:ext cx="545" cy="544"/>
            </a:xfrm>
            <a:custGeom>
              <a:avLst/>
              <a:gdLst>
                <a:gd name="T0" fmla="*/ 0 w 273"/>
                <a:gd name="T1" fmla="*/ 2147483647 h 272"/>
                <a:gd name="T2" fmla="*/ 2147483647 w 273"/>
                <a:gd name="T3" fmla="*/ 0 h 272"/>
                <a:gd name="T4" fmla="*/ 2147483647 w 273"/>
                <a:gd name="T5" fmla="*/ 2147483647 h 272"/>
                <a:gd name="T6" fmla="*/ 0 w 273"/>
                <a:gd name="T7" fmla="*/ 2147483647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"/>
                <a:gd name="T13" fmla="*/ 0 h 272"/>
                <a:gd name="T14" fmla="*/ 273 w 273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" h="272">
                  <a:moveTo>
                    <a:pt x="0" y="272"/>
                  </a:moveTo>
                  <a:lnTo>
                    <a:pt x="273" y="0"/>
                  </a:lnTo>
                  <a:lnTo>
                    <a:pt x="273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494" name="Freeform 5"/>
            <p:cNvSpPr>
              <a:spLocks/>
            </p:cNvSpPr>
            <p:nvPr/>
          </p:nvSpPr>
          <p:spPr bwMode="auto">
            <a:xfrm>
              <a:off x="4308" y="3703"/>
              <a:ext cx="273" cy="272"/>
            </a:xfrm>
            <a:custGeom>
              <a:avLst/>
              <a:gdLst>
                <a:gd name="T0" fmla="*/ 0 w 273"/>
                <a:gd name="T1" fmla="*/ 272 h 272"/>
                <a:gd name="T2" fmla="*/ 273 w 273"/>
                <a:gd name="T3" fmla="*/ 0 h 272"/>
                <a:gd name="T4" fmla="*/ 273 w 273"/>
                <a:gd name="T5" fmla="*/ 272 h 272"/>
                <a:gd name="T6" fmla="*/ 0 w 273"/>
                <a:gd name="T7" fmla="*/ 272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"/>
                <a:gd name="T13" fmla="*/ 0 h 272"/>
                <a:gd name="T14" fmla="*/ 273 w 273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" h="272">
                  <a:moveTo>
                    <a:pt x="0" y="272"/>
                  </a:moveTo>
                  <a:lnTo>
                    <a:pt x="273" y="0"/>
                  </a:lnTo>
                  <a:lnTo>
                    <a:pt x="273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495" name="Freeform 6"/>
            <p:cNvSpPr>
              <a:spLocks/>
            </p:cNvSpPr>
            <p:nvPr/>
          </p:nvSpPr>
          <p:spPr bwMode="auto">
            <a:xfrm>
              <a:off x="4310" y="1026"/>
              <a:ext cx="1089" cy="1458"/>
            </a:xfrm>
            <a:custGeom>
              <a:avLst/>
              <a:gdLst>
                <a:gd name="T0" fmla="*/ 0 w 1089"/>
                <a:gd name="T1" fmla="*/ 1451 h 1458"/>
                <a:gd name="T2" fmla="*/ 46 w 1089"/>
                <a:gd name="T3" fmla="*/ 1451 h 1458"/>
                <a:gd name="T4" fmla="*/ 121 w 1089"/>
                <a:gd name="T5" fmla="*/ 1443 h 1458"/>
                <a:gd name="T6" fmla="*/ 273 w 1089"/>
                <a:gd name="T7" fmla="*/ 1360 h 1458"/>
                <a:gd name="T8" fmla="*/ 545 w 1089"/>
                <a:gd name="T9" fmla="*/ 1088 h 1458"/>
                <a:gd name="T10" fmla="*/ 824 w 1089"/>
                <a:gd name="T11" fmla="*/ 642 h 1458"/>
                <a:gd name="T12" fmla="*/ 1089 w 1089"/>
                <a:gd name="T13" fmla="*/ 0 h 1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458"/>
                <a:gd name="T23" fmla="*/ 1089 w 1089"/>
                <a:gd name="T24" fmla="*/ 1458 h 1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458">
                  <a:moveTo>
                    <a:pt x="0" y="1451"/>
                  </a:moveTo>
                  <a:cubicBezTo>
                    <a:pt x="11" y="1451"/>
                    <a:pt x="26" y="1452"/>
                    <a:pt x="46" y="1451"/>
                  </a:cubicBezTo>
                  <a:cubicBezTo>
                    <a:pt x="66" y="1450"/>
                    <a:pt x="83" y="1458"/>
                    <a:pt x="121" y="1443"/>
                  </a:cubicBezTo>
                  <a:cubicBezTo>
                    <a:pt x="159" y="1428"/>
                    <a:pt x="202" y="1419"/>
                    <a:pt x="273" y="1360"/>
                  </a:cubicBezTo>
                  <a:cubicBezTo>
                    <a:pt x="344" y="1301"/>
                    <a:pt x="453" y="1208"/>
                    <a:pt x="545" y="1088"/>
                  </a:cubicBezTo>
                  <a:cubicBezTo>
                    <a:pt x="637" y="968"/>
                    <a:pt x="733" y="823"/>
                    <a:pt x="824" y="642"/>
                  </a:cubicBezTo>
                  <a:cubicBezTo>
                    <a:pt x="915" y="461"/>
                    <a:pt x="1034" y="134"/>
                    <a:pt x="1089" y="0"/>
                  </a:cubicBezTo>
                </a:path>
              </a:pathLst>
            </a:custGeom>
            <a:noFill/>
            <a:ln w="57150" cap="flat" cmpd="sng">
              <a:solidFill>
                <a:srgbClr val="FF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496" name="Line 7"/>
            <p:cNvSpPr>
              <a:spLocks noChangeShapeType="1"/>
            </p:cNvSpPr>
            <p:nvPr/>
          </p:nvSpPr>
          <p:spPr bwMode="auto">
            <a:xfrm flipV="1">
              <a:off x="2635" y="1028"/>
              <a:ext cx="1088" cy="1451"/>
            </a:xfrm>
            <a:prstGeom prst="line">
              <a:avLst/>
            </a:prstGeom>
            <a:noFill/>
            <a:ln w="5715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497" name="Rectangle 8"/>
            <p:cNvSpPr>
              <a:spLocks noChangeArrowheads="1"/>
            </p:cNvSpPr>
            <p:nvPr/>
          </p:nvSpPr>
          <p:spPr bwMode="auto">
            <a:xfrm>
              <a:off x="2639" y="3431"/>
              <a:ext cx="1089" cy="544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498" name="Rectangle 9"/>
            <p:cNvSpPr>
              <a:spLocks noChangeArrowheads="1"/>
            </p:cNvSpPr>
            <p:nvPr/>
          </p:nvSpPr>
          <p:spPr bwMode="auto">
            <a:xfrm>
              <a:off x="2631" y="3431"/>
              <a:ext cx="817" cy="544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499" name="Rectangle 10"/>
            <p:cNvSpPr>
              <a:spLocks noChangeArrowheads="1"/>
            </p:cNvSpPr>
            <p:nvPr/>
          </p:nvSpPr>
          <p:spPr bwMode="auto">
            <a:xfrm>
              <a:off x="2631" y="3431"/>
              <a:ext cx="544" cy="544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00" name="Rectangle 11"/>
            <p:cNvSpPr>
              <a:spLocks noChangeArrowheads="1"/>
            </p:cNvSpPr>
            <p:nvPr/>
          </p:nvSpPr>
          <p:spPr bwMode="auto">
            <a:xfrm>
              <a:off x="2631" y="3431"/>
              <a:ext cx="272" cy="544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20501" name="Picture 13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2297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4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2206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5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481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6" descr="car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845"/>
              <a:ext cx="192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7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2296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8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" y="1935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9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1570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20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1207"/>
              <a:ext cx="18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9" name="Picture 21" descr="car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845"/>
              <a:ext cx="19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10" name="Object 22"/>
            <p:cNvGraphicFramePr>
              <a:graphicFrameLocks noChangeAspect="1"/>
            </p:cNvGraphicFramePr>
            <p:nvPr/>
          </p:nvGraphicFramePr>
          <p:xfrm>
            <a:off x="2679" y="709"/>
            <a:ext cx="636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3" name="数式" r:id="rId5" imgW="419100" imgH="228600" progId="Equation.3">
                    <p:embed/>
                  </p:oleObj>
                </mc:Choice>
                <mc:Fallback>
                  <p:oleObj name="数式" r:id="rId5" imgW="419100" imgH="2286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709"/>
                          <a:ext cx="636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1" name="Object 23"/>
            <p:cNvGraphicFramePr>
              <a:graphicFrameLocks noChangeAspect="1"/>
            </p:cNvGraphicFramePr>
            <p:nvPr/>
          </p:nvGraphicFramePr>
          <p:xfrm>
            <a:off x="4363" y="709"/>
            <a:ext cx="614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4" name="数式" r:id="rId7" imgW="406224" imgH="228501" progId="Equation.3">
                    <p:embed/>
                  </p:oleObj>
                </mc:Choice>
                <mc:Fallback>
                  <p:oleObj name="数式" r:id="rId7" imgW="406224" imgH="228501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3" y="709"/>
                          <a:ext cx="614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2" name="Line 24"/>
            <p:cNvSpPr>
              <a:spLocks noChangeShapeType="1"/>
            </p:cNvSpPr>
            <p:nvPr/>
          </p:nvSpPr>
          <p:spPr bwMode="auto">
            <a:xfrm flipV="1">
              <a:off x="2635" y="936"/>
              <a:ext cx="0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13" name="Line 25"/>
            <p:cNvSpPr>
              <a:spLocks noChangeShapeType="1"/>
            </p:cNvSpPr>
            <p:nvPr/>
          </p:nvSpPr>
          <p:spPr bwMode="auto">
            <a:xfrm>
              <a:off x="2635" y="2478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14" name="Line 26"/>
            <p:cNvSpPr>
              <a:spLocks noChangeShapeType="1"/>
            </p:cNvSpPr>
            <p:nvPr/>
          </p:nvSpPr>
          <p:spPr bwMode="auto">
            <a:xfrm flipV="1">
              <a:off x="2634" y="1026"/>
              <a:ext cx="1088" cy="1451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15" name="Line 27"/>
            <p:cNvSpPr>
              <a:spLocks noChangeShapeType="1"/>
            </p:cNvSpPr>
            <p:nvPr/>
          </p:nvSpPr>
          <p:spPr bwMode="auto">
            <a:xfrm>
              <a:off x="2634" y="1027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>
              <a:off x="2634" y="139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17" name="Line 29"/>
            <p:cNvSpPr>
              <a:spLocks noChangeShapeType="1"/>
            </p:cNvSpPr>
            <p:nvPr/>
          </p:nvSpPr>
          <p:spPr bwMode="auto">
            <a:xfrm>
              <a:off x="2634" y="1752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18" name="Line 30"/>
            <p:cNvSpPr>
              <a:spLocks noChangeShapeType="1"/>
            </p:cNvSpPr>
            <p:nvPr/>
          </p:nvSpPr>
          <p:spPr bwMode="auto">
            <a:xfrm>
              <a:off x="2634" y="2115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19" name="Line 35"/>
            <p:cNvSpPr>
              <a:spLocks noChangeShapeType="1"/>
            </p:cNvSpPr>
            <p:nvPr/>
          </p:nvSpPr>
          <p:spPr bwMode="auto">
            <a:xfrm flipH="1" flipV="1">
              <a:off x="4311" y="936"/>
              <a:ext cx="1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0" name="Line 36"/>
            <p:cNvSpPr>
              <a:spLocks noChangeShapeType="1"/>
            </p:cNvSpPr>
            <p:nvPr/>
          </p:nvSpPr>
          <p:spPr bwMode="auto">
            <a:xfrm>
              <a:off x="4312" y="2478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1" name="Line 37"/>
            <p:cNvSpPr>
              <a:spLocks noChangeShapeType="1"/>
            </p:cNvSpPr>
            <p:nvPr/>
          </p:nvSpPr>
          <p:spPr bwMode="auto">
            <a:xfrm>
              <a:off x="4311" y="1027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2" name="Line 38"/>
            <p:cNvSpPr>
              <a:spLocks noChangeShapeType="1"/>
            </p:cNvSpPr>
            <p:nvPr/>
          </p:nvSpPr>
          <p:spPr bwMode="auto">
            <a:xfrm>
              <a:off x="4311" y="166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3" name="Line 39"/>
            <p:cNvSpPr>
              <a:spLocks noChangeShapeType="1"/>
            </p:cNvSpPr>
            <p:nvPr/>
          </p:nvSpPr>
          <p:spPr bwMode="auto">
            <a:xfrm>
              <a:off x="4311" y="211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4" name="Line 40"/>
            <p:cNvSpPr>
              <a:spLocks noChangeShapeType="1"/>
            </p:cNvSpPr>
            <p:nvPr/>
          </p:nvSpPr>
          <p:spPr bwMode="auto">
            <a:xfrm>
              <a:off x="4311" y="238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5" name="Freeform 45"/>
            <p:cNvSpPr>
              <a:spLocks/>
            </p:cNvSpPr>
            <p:nvPr/>
          </p:nvSpPr>
          <p:spPr bwMode="auto">
            <a:xfrm>
              <a:off x="4311" y="1027"/>
              <a:ext cx="1089" cy="1458"/>
            </a:xfrm>
            <a:custGeom>
              <a:avLst/>
              <a:gdLst>
                <a:gd name="T0" fmla="*/ 0 w 1089"/>
                <a:gd name="T1" fmla="*/ 1451 h 1458"/>
                <a:gd name="T2" fmla="*/ 46 w 1089"/>
                <a:gd name="T3" fmla="*/ 1451 h 1458"/>
                <a:gd name="T4" fmla="*/ 121 w 1089"/>
                <a:gd name="T5" fmla="*/ 1443 h 1458"/>
                <a:gd name="T6" fmla="*/ 273 w 1089"/>
                <a:gd name="T7" fmla="*/ 1360 h 1458"/>
                <a:gd name="T8" fmla="*/ 545 w 1089"/>
                <a:gd name="T9" fmla="*/ 1088 h 1458"/>
                <a:gd name="T10" fmla="*/ 824 w 1089"/>
                <a:gd name="T11" fmla="*/ 642 h 1458"/>
                <a:gd name="T12" fmla="*/ 1089 w 1089"/>
                <a:gd name="T13" fmla="*/ 0 h 1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458"/>
                <a:gd name="T23" fmla="*/ 1089 w 1089"/>
                <a:gd name="T24" fmla="*/ 1458 h 1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458">
                  <a:moveTo>
                    <a:pt x="0" y="1451"/>
                  </a:moveTo>
                  <a:cubicBezTo>
                    <a:pt x="11" y="1451"/>
                    <a:pt x="26" y="1452"/>
                    <a:pt x="46" y="1451"/>
                  </a:cubicBezTo>
                  <a:cubicBezTo>
                    <a:pt x="66" y="1450"/>
                    <a:pt x="83" y="1458"/>
                    <a:pt x="121" y="1443"/>
                  </a:cubicBezTo>
                  <a:cubicBezTo>
                    <a:pt x="159" y="1428"/>
                    <a:pt x="202" y="1419"/>
                    <a:pt x="273" y="1360"/>
                  </a:cubicBezTo>
                  <a:cubicBezTo>
                    <a:pt x="344" y="1301"/>
                    <a:pt x="453" y="1208"/>
                    <a:pt x="545" y="1088"/>
                  </a:cubicBezTo>
                  <a:cubicBezTo>
                    <a:pt x="637" y="968"/>
                    <a:pt x="733" y="823"/>
                    <a:pt x="824" y="642"/>
                  </a:cubicBezTo>
                  <a:cubicBezTo>
                    <a:pt x="915" y="461"/>
                    <a:pt x="1034" y="134"/>
                    <a:pt x="1089" y="0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 flipV="1">
              <a:off x="4311" y="279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>
              <a:off x="4311" y="397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8" name="Oval 48"/>
            <p:cNvSpPr>
              <a:spLocks noChangeArrowheads="1"/>
            </p:cNvSpPr>
            <p:nvPr/>
          </p:nvSpPr>
          <p:spPr bwMode="auto">
            <a:xfrm>
              <a:off x="4265" y="3929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 flipV="1">
              <a:off x="4311" y="2886"/>
              <a:ext cx="1089" cy="10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>
              <a:off x="4311" y="2886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1" name="Oval 51"/>
            <p:cNvSpPr>
              <a:spLocks noChangeArrowheads="1"/>
            </p:cNvSpPr>
            <p:nvPr/>
          </p:nvSpPr>
          <p:spPr bwMode="auto">
            <a:xfrm>
              <a:off x="4538" y="3657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2" name="Oval 52"/>
            <p:cNvSpPr>
              <a:spLocks noChangeArrowheads="1"/>
            </p:cNvSpPr>
            <p:nvPr/>
          </p:nvSpPr>
          <p:spPr bwMode="auto">
            <a:xfrm>
              <a:off x="4810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3" name="Oval 53"/>
            <p:cNvSpPr>
              <a:spLocks noChangeArrowheads="1"/>
            </p:cNvSpPr>
            <p:nvPr/>
          </p:nvSpPr>
          <p:spPr bwMode="auto">
            <a:xfrm>
              <a:off x="5083" y="3113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4" name="Oval 54"/>
            <p:cNvSpPr>
              <a:spLocks noChangeArrowheads="1"/>
            </p:cNvSpPr>
            <p:nvPr/>
          </p:nvSpPr>
          <p:spPr bwMode="auto">
            <a:xfrm>
              <a:off x="5355" y="2840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5" name="Line 55"/>
            <p:cNvSpPr>
              <a:spLocks noChangeShapeType="1"/>
            </p:cNvSpPr>
            <p:nvPr/>
          </p:nvSpPr>
          <p:spPr bwMode="auto">
            <a:xfrm>
              <a:off x="4313" y="315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6" name="Line 56"/>
            <p:cNvSpPr>
              <a:spLocks noChangeShapeType="1"/>
            </p:cNvSpPr>
            <p:nvPr/>
          </p:nvSpPr>
          <p:spPr bwMode="auto">
            <a:xfrm>
              <a:off x="4311" y="3430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7" name="Line 57"/>
            <p:cNvSpPr>
              <a:spLocks noChangeShapeType="1"/>
            </p:cNvSpPr>
            <p:nvPr/>
          </p:nvSpPr>
          <p:spPr bwMode="auto">
            <a:xfrm>
              <a:off x="4311" y="3702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8" name="Line 58"/>
            <p:cNvSpPr>
              <a:spLocks noChangeShapeType="1"/>
            </p:cNvSpPr>
            <p:nvPr/>
          </p:nvSpPr>
          <p:spPr bwMode="auto">
            <a:xfrm flipH="1">
              <a:off x="4583" y="3702"/>
              <a:ext cx="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39" name="Line 59"/>
            <p:cNvSpPr>
              <a:spLocks noChangeShapeType="1"/>
            </p:cNvSpPr>
            <p:nvPr/>
          </p:nvSpPr>
          <p:spPr bwMode="auto">
            <a:xfrm flipH="1">
              <a:off x="4855" y="3430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0" name="Line 60"/>
            <p:cNvSpPr>
              <a:spLocks noChangeShapeType="1"/>
            </p:cNvSpPr>
            <p:nvPr/>
          </p:nvSpPr>
          <p:spPr bwMode="auto">
            <a:xfrm>
              <a:off x="5129" y="315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1" name="Line 61"/>
            <p:cNvSpPr>
              <a:spLocks noChangeShapeType="1"/>
            </p:cNvSpPr>
            <p:nvPr/>
          </p:nvSpPr>
          <p:spPr bwMode="auto">
            <a:xfrm flipH="1">
              <a:off x="5399" y="2886"/>
              <a:ext cx="1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 flipV="1">
              <a:off x="2634" y="2796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3" name="Line 63"/>
            <p:cNvSpPr>
              <a:spLocks noChangeShapeType="1"/>
            </p:cNvSpPr>
            <p:nvPr/>
          </p:nvSpPr>
          <p:spPr bwMode="auto">
            <a:xfrm>
              <a:off x="2634" y="3975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4" name="Oval 64"/>
            <p:cNvSpPr>
              <a:spLocks noChangeArrowheads="1"/>
            </p:cNvSpPr>
            <p:nvPr/>
          </p:nvSpPr>
          <p:spPr bwMode="auto">
            <a:xfrm>
              <a:off x="2588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5" name="Line 65"/>
            <p:cNvSpPr>
              <a:spLocks noChangeShapeType="1"/>
            </p:cNvSpPr>
            <p:nvPr/>
          </p:nvSpPr>
          <p:spPr bwMode="auto">
            <a:xfrm flipV="1">
              <a:off x="2634" y="3430"/>
              <a:ext cx="10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6" name="Oval 66"/>
            <p:cNvSpPr>
              <a:spLocks noChangeArrowheads="1"/>
            </p:cNvSpPr>
            <p:nvPr/>
          </p:nvSpPr>
          <p:spPr bwMode="auto">
            <a:xfrm>
              <a:off x="2861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7" name="Oval 67"/>
            <p:cNvSpPr>
              <a:spLocks noChangeArrowheads="1"/>
            </p:cNvSpPr>
            <p:nvPr/>
          </p:nvSpPr>
          <p:spPr bwMode="auto">
            <a:xfrm>
              <a:off x="3133" y="3386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8" name="Oval 68"/>
            <p:cNvSpPr>
              <a:spLocks noChangeArrowheads="1"/>
            </p:cNvSpPr>
            <p:nvPr/>
          </p:nvSpPr>
          <p:spPr bwMode="auto">
            <a:xfrm>
              <a:off x="3405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49" name="Oval 69"/>
            <p:cNvSpPr>
              <a:spLocks noChangeArrowheads="1"/>
            </p:cNvSpPr>
            <p:nvPr/>
          </p:nvSpPr>
          <p:spPr bwMode="auto">
            <a:xfrm>
              <a:off x="3677" y="3385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50" name="Line 70"/>
            <p:cNvSpPr>
              <a:spLocks noChangeShapeType="1"/>
            </p:cNvSpPr>
            <p:nvPr/>
          </p:nvSpPr>
          <p:spPr bwMode="auto">
            <a:xfrm>
              <a:off x="2634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51" name="Line 71"/>
            <p:cNvSpPr>
              <a:spLocks noChangeShapeType="1"/>
            </p:cNvSpPr>
            <p:nvPr/>
          </p:nvSpPr>
          <p:spPr bwMode="auto">
            <a:xfrm flipH="1">
              <a:off x="2906" y="343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52" name="Line 72"/>
            <p:cNvSpPr>
              <a:spLocks noChangeShapeType="1"/>
            </p:cNvSpPr>
            <p:nvPr/>
          </p:nvSpPr>
          <p:spPr bwMode="auto">
            <a:xfrm flipH="1">
              <a:off x="3178" y="3430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53" name="Line 73"/>
            <p:cNvSpPr>
              <a:spLocks noChangeShapeType="1"/>
            </p:cNvSpPr>
            <p:nvPr/>
          </p:nvSpPr>
          <p:spPr bwMode="auto">
            <a:xfrm>
              <a:off x="3450" y="3431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 flipH="1">
              <a:off x="3723" y="3430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55" name="Line 75"/>
            <p:cNvSpPr>
              <a:spLocks noChangeShapeType="1"/>
            </p:cNvSpPr>
            <p:nvPr/>
          </p:nvSpPr>
          <p:spPr bwMode="auto">
            <a:xfrm>
              <a:off x="2906" y="3430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56" name="Line 76"/>
            <p:cNvSpPr>
              <a:spLocks noChangeShapeType="1"/>
            </p:cNvSpPr>
            <p:nvPr/>
          </p:nvSpPr>
          <p:spPr bwMode="auto">
            <a:xfrm>
              <a:off x="3178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57" name="Line 77"/>
            <p:cNvSpPr>
              <a:spLocks noChangeShapeType="1"/>
            </p:cNvSpPr>
            <p:nvPr/>
          </p:nvSpPr>
          <p:spPr bwMode="auto">
            <a:xfrm>
              <a:off x="3450" y="3431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0558" name="Object 78"/>
            <p:cNvGraphicFramePr>
              <a:graphicFrameLocks noChangeAspect="1"/>
            </p:cNvGraphicFramePr>
            <p:nvPr/>
          </p:nvGraphicFramePr>
          <p:xfrm>
            <a:off x="3042" y="2478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5" name="数式" r:id="rId9" imgW="291973" imgH="203112" progId="Equation.3">
                    <p:embed/>
                  </p:oleObj>
                </mc:Choice>
                <mc:Fallback>
                  <p:oleObj name="数式" r:id="rId9" imgW="291973" imgH="203112" progId="Equation.3">
                    <p:embed/>
                    <p:pic>
                      <p:nvPicPr>
                        <p:cNvPr id="0" name="Object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2478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9" name="Object 79"/>
            <p:cNvGraphicFramePr>
              <a:graphicFrameLocks noChangeAspect="1"/>
            </p:cNvGraphicFramePr>
            <p:nvPr/>
          </p:nvGraphicFramePr>
          <p:xfrm>
            <a:off x="4577" y="2449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6" name="数式" r:id="rId11" imgW="291973" imgH="203112" progId="Equation.3">
                    <p:embed/>
                  </p:oleObj>
                </mc:Choice>
                <mc:Fallback>
                  <p:oleObj name="数式" r:id="rId11" imgW="291973" imgH="203112" progId="Equation.3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" y="2449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0" name="Object 80"/>
            <p:cNvGraphicFramePr>
              <a:graphicFrameLocks noChangeAspect="1"/>
            </p:cNvGraphicFramePr>
            <p:nvPr/>
          </p:nvGraphicFramePr>
          <p:xfrm>
            <a:off x="4623" y="3945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7" name="数式" r:id="rId12" imgW="291973" imgH="203112" progId="Equation.3">
                    <p:embed/>
                  </p:oleObj>
                </mc:Choice>
                <mc:Fallback>
                  <p:oleObj name="数式" r:id="rId12" imgW="291973" imgH="203112" progId="Equation.3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3" y="3945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1" name="Object 81"/>
            <p:cNvGraphicFramePr>
              <a:graphicFrameLocks noChangeAspect="1"/>
            </p:cNvGraphicFramePr>
            <p:nvPr/>
          </p:nvGraphicFramePr>
          <p:xfrm>
            <a:off x="2854" y="3945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8" name="数式" r:id="rId13" imgW="291973" imgH="203112" progId="Equation.3">
                    <p:embed/>
                  </p:oleObj>
                </mc:Choice>
                <mc:Fallback>
                  <p:oleObj name="数式" r:id="rId13" imgW="291973" imgH="203112" progId="Equation.3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4" y="3945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2" name="Object 82"/>
            <p:cNvGraphicFramePr>
              <a:graphicFrameLocks noChangeAspect="1"/>
            </p:cNvGraphicFramePr>
            <p:nvPr/>
          </p:nvGraphicFramePr>
          <p:xfrm>
            <a:off x="2316" y="2704"/>
            <a:ext cx="270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9" name="数式" r:id="rId14" imgW="177646" imgH="228402" progId="Equation.3">
                    <p:embed/>
                  </p:oleObj>
                </mc:Choice>
                <mc:Fallback>
                  <p:oleObj name="数式" r:id="rId14" imgW="177646" imgH="228402" progId="Equation.3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" y="2704"/>
                          <a:ext cx="270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3" name="Object 83"/>
            <p:cNvGraphicFramePr>
              <a:graphicFrameLocks noChangeAspect="1"/>
            </p:cNvGraphicFramePr>
            <p:nvPr/>
          </p:nvGraphicFramePr>
          <p:xfrm>
            <a:off x="4039" y="2705"/>
            <a:ext cx="26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0" name="数式" r:id="rId16" imgW="177646" imgH="228402" progId="Equation.3">
                    <p:embed/>
                  </p:oleObj>
                </mc:Choice>
                <mc:Fallback>
                  <p:oleObj name="数式" r:id="rId16" imgW="177646" imgH="228402" progId="Equation.3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" y="2705"/>
                          <a:ext cx="26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4" name="Object 84"/>
            <p:cNvGraphicFramePr>
              <a:graphicFrameLocks noChangeAspect="1"/>
            </p:cNvGraphicFramePr>
            <p:nvPr/>
          </p:nvGraphicFramePr>
          <p:xfrm>
            <a:off x="5265" y="397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1" name="数式" r:id="rId18" imgW="126780" imgH="164814" progId="Equation.3">
                    <p:embed/>
                  </p:oleObj>
                </mc:Choice>
                <mc:Fallback>
                  <p:oleObj name="数式" r:id="rId18" imgW="126780" imgH="164814" progId="Equation.3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" y="397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5" name="Object 85"/>
            <p:cNvGraphicFramePr>
              <a:graphicFrameLocks noChangeAspect="1"/>
            </p:cNvGraphicFramePr>
            <p:nvPr/>
          </p:nvGraphicFramePr>
          <p:xfrm>
            <a:off x="3632" y="397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2" name="数式" r:id="rId20" imgW="126780" imgH="164814" progId="Equation.3">
                    <p:embed/>
                  </p:oleObj>
                </mc:Choice>
                <mc:Fallback>
                  <p:oleObj name="数式" r:id="rId20" imgW="126780" imgH="164814" progId="Equation.3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397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6" name="Object 86"/>
            <p:cNvGraphicFramePr>
              <a:graphicFrameLocks noChangeAspect="1"/>
            </p:cNvGraphicFramePr>
            <p:nvPr/>
          </p:nvGraphicFramePr>
          <p:xfrm>
            <a:off x="3632" y="2478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3" name="数式" r:id="rId21" imgW="126780" imgH="164814" progId="Equation.3">
                    <p:embed/>
                  </p:oleObj>
                </mc:Choice>
                <mc:Fallback>
                  <p:oleObj name="数式" r:id="rId21" imgW="126780" imgH="164814" progId="Equation.3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2478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7" name="Object 87"/>
            <p:cNvGraphicFramePr>
              <a:graphicFrameLocks noChangeAspect="1"/>
            </p:cNvGraphicFramePr>
            <p:nvPr/>
          </p:nvGraphicFramePr>
          <p:xfrm>
            <a:off x="5310" y="2478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4" name="数式" r:id="rId22" imgW="126780" imgH="164814" progId="Equation.3">
                    <p:embed/>
                  </p:oleObj>
                </mc:Choice>
                <mc:Fallback>
                  <p:oleObj name="数式" r:id="rId22" imgW="126780" imgH="164814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0" y="2478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8" name="Object 88"/>
            <p:cNvGraphicFramePr>
              <a:graphicFrameLocks noChangeAspect="1"/>
            </p:cNvGraphicFramePr>
            <p:nvPr/>
          </p:nvGraphicFramePr>
          <p:xfrm>
            <a:off x="2316" y="329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5" name="数式" r:id="rId23" imgW="126780" imgH="164814" progId="Equation.3">
                    <p:embed/>
                  </p:oleObj>
                </mc:Choice>
                <mc:Fallback>
                  <p:oleObj name="数式" r:id="rId23" imgW="126780" imgH="164814" progId="Equation.3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" y="329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FFCC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9" name="Object 89"/>
            <p:cNvGraphicFramePr>
              <a:graphicFrameLocks noChangeAspect="1"/>
            </p:cNvGraphicFramePr>
            <p:nvPr/>
          </p:nvGraphicFramePr>
          <p:xfrm>
            <a:off x="2679" y="1026"/>
            <a:ext cx="26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6" name="数式" r:id="rId24" imgW="177492" imgH="177492" progId="Equation.3">
                    <p:embed/>
                  </p:oleObj>
                </mc:Choice>
                <mc:Fallback>
                  <p:oleObj name="数式" r:id="rId24" imgW="177492" imgH="177492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1026"/>
                          <a:ext cx="269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0" name="Object 90"/>
            <p:cNvGraphicFramePr>
              <a:graphicFrameLocks noChangeAspect="1"/>
            </p:cNvGraphicFramePr>
            <p:nvPr/>
          </p:nvGraphicFramePr>
          <p:xfrm>
            <a:off x="4312" y="1026"/>
            <a:ext cx="26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7" name="数式" r:id="rId26" imgW="177492" imgH="177492" progId="Equation.3">
                    <p:embed/>
                  </p:oleObj>
                </mc:Choice>
                <mc:Fallback>
                  <p:oleObj name="数式" r:id="rId26" imgW="177492" imgH="177492" progId="Equation.3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" y="1026"/>
                          <a:ext cx="269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1" name="Object 91"/>
            <p:cNvGraphicFramePr>
              <a:graphicFrameLocks noChangeAspect="1"/>
            </p:cNvGraphicFramePr>
            <p:nvPr/>
          </p:nvGraphicFramePr>
          <p:xfrm>
            <a:off x="4085" y="3339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8" name="数式" r:id="rId27" imgW="126780" imgH="164814" progId="Equation.3">
                    <p:embed/>
                  </p:oleObj>
                </mc:Choice>
                <mc:Fallback>
                  <p:oleObj name="数式" r:id="rId27" imgW="126780" imgH="164814" progId="Equation.3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5" y="3339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2" name="Rectangle 92"/>
            <p:cNvSpPr>
              <a:spLocks noChangeArrowheads="1"/>
            </p:cNvSpPr>
            <p:nvPr/>
          </p:nvSpPr>
          <p:spPr bwMode="auto">
            <a:xfrm>
              <a:off x="2770" y="3067"/>
              <a:ext cx="12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FF6600"/>
                  </a:solidFill>
                </a:rPr>
                <a:t>等速度運動</a:t>
              </a:r>
            </a:p>
          </p:txBody>
        </p:sp>
        <p:graphicFrame>
          <p:nvGraphicFramePr>
            <p:cNvPr id="20573" name="Object 93"/>
            <p:cNvGraphicFramePr>
              <a:graphicFrameLocks noChangeAspect="1"/>
            </p:cNvGraphicFramePr>
            <p:nvPr/>
          </p:nvGraphicFramePr>
          <p:xfrm>
            <a:off x="2044" y="2976"/>
            <a:ext cx="559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79" name="数式" r:id="rId28" imgW="368140" imgH="203112" progId="Equation.3">
                    <p:embed/>
                  </p:oleObj>
                </mc:Choice>
                <mc:Fallback>
                  <p:oleObj name="数式" r:id="rId28" imgW="368140" imgH="203112" progId="Equation.3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4" y="2976"/>
                          <a:ext cx="559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4" name="Rectangle 94"/>
            <p:cNvSpPr>
              <a:spLocks noChangeArrowheads="1"/>
            </p:cNvSpPr>
            <p:nvPr/>
          </p:nvSpPr>
          <p:spPr bwMode="auto">
            <a:xfrm>
              <a:off x="2770" y="2750"/>
              <a:ext cx="1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速度一定</a:t>
              </a:r>
            </a:p>
          </p:txBody>
        </p:sp>
        <p:sp>
          <p:nvSpPr>
            <p:cNvPr id="20575" name="Oval 95"/>
            <p:cNvSpPr>
              <a:spLocks noChangeArrowheads="1"/>
            </p:cNvSpPr>
            <p:nvPr/>
          </p:nvSpPr>
          <p:spPr bwMode="auto">
            <a:xfrm>
              <a:off x="2587" y="2433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76" name="Oval 100"/>
            <p:cNvSpPr>
              <a:spLocks noChangeArrowheads="1"/>
            </p:cNvSpPr>
            <p:nvPr/>
          </p:nvSpPr>
          <p:spPr bwMode="auto">
            <a:xfrm>
              <a:off x="4263" y="2433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77" name="Line 105"/>
            <p:cNvSpPr>
              <a:spLocks noChangeShapeType="1"/>
            </p:cNvSpPr>
            <p:nvPr/>
          </p:nvSpPr>
          <p:spPr bwMode="auto">
            <a:xfrm>
              <a:off x="2905" y="210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78" name="Line 106"/>
            <p:cNvSpPr>
              <a:spLocks noChangeShapeType="1"/>
            </p:cNvSpPr>
            <p:nvPr/>
          </p:nvSpPr>
          <p:spPr bwMode="auto">
            <a:xfrm>
              <a:off x="3177" y="1744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79" name="Line 107"/>
            <p:cNvSpPr>
              <a:spLocks noChangeShapeType="1"/>
            </p:cNvSpPr>
            <p:nvPr/>
          </p:nvSpPr>
          <p:spPr bwMode="auto">
            <a:xfrm>
              <a:off x="3449" y="1382"/>
              <a:ext cx="0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0" name="Line 108"/>
            <p:cNvSpPr>
              <a:spLocks noChangeShapeType="1"/>
            </p:cNvSpPr>
            <p:nvPr/>
          </p:nvSpPr>
          <p:spPr bwMode="auto">
            <a:xfrm>
              <a:off x="3721" y="1018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1" name="Oval 109"/>
            <p:cNvSpPr>
              <a:spLocks noChangeArrowheads="1"/>
            </p:cNvSpPr>
            <p:nvPr/>
          </p:nvSpPr>
          <p:spPr bwMode="auto">
            <a:xfrm>
              <a:off x="2859" y="2070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2" name="Oval 110"/>
            <p:cNvSpPr>
              <a:spLocks noChangeArrowheads="1"/>
            </p:cNvSpPr>
            <p:nvPr/>
          </p:nvSpPr>
          <p:spPr bwMode="auto">
            <a:xfrm>
              <a:off x="3131" y="1707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3" name="Oval 111"/>
            <p:cNvSpPr>
              <a:spLocks noChangeArrowheads="1"/>
            </p:cNvSpPr>
            <p:nvPr/>
          </p:nvSpPr>
          <p:spPr bwMode="auto">
            <a:xfrm>
              <a:off x="3403" y="1344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4" name="Oval 112"/>
            <p:cNvSpPr>
              <a:spLocks noChangeArrowheads="1"/>
            </p:cNvSpPr>
            <p:nvPr/>
          </p:nvSpPr>
          <p:spPr bwMode="auto">
            <a:xfrm>
              <a:off x="3675" y="981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5" name="Line 113"/>
            <p:cNvSpPr>
              <a:spLocks noChangeShapeType="1"/>
            </p:cNvSpPr>
            <p:nvPr/>
          </p:nvSpPr>
          <p:spPr bwMode="auto">
            <a:xfrm>
              <a:off x="4586" y="238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6" name="Line 114"/>
            <p:cNvSpPr>
              <a:spLocks noChangeShapeType="1"/>
            </p:cNvSpPr>
            <p:nvPr/>
          </p:nvSpPr>
          <p:spPr bwMode="auto">
            <a:xfrm>
              <a:off x="4858" y="21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7" name="Line 115"/>
            <p:cNvSpPr>
              <a:spLocks noChangeShapeType="1"/>
            </p:cNvSpPr>
            <p:nvPr/>
          </p:nvSpPr>
          <p:spPr bwMode="auto">
            <a:xfrm>
              <a:off x="5130" y="166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8" name="Line 116"/>
            <p:cNvSpPr>
              <a:spLocks noChangeShapeType="1"/>
            </p:cNvSpPr>
            <p:nvPr/>
          </p:nvSpPr>
          <p:spPr bwMode="auto">
            <a:xfrm>
              <a:off x="5402" y="1026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89" name="Oval 117"/>
            <p:cNvSpPr>
              <a:spLocks noChangeArrowheads="1"/>
            </p:cNvSpPr>
            <p:nvPr/>
          </p:nvSpPr>
          <p:spPr bwMode="auto">
            <a:xfrm>
              <a:off x="4535" y="2342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90" name="Oval 118"/>
            <p:cNvSpPr>
              <a:spLocks noChangeArrowheads="1"/>
            </p:cNvSpPr>
            <p:nvPr/>
          </p:nvSpPr>
          <p:spPr bwMode="auto">
            <a:xfrm>
              <a:off x="4807" y="2070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91" name="Oval 119"/>
            <p:cNvSpPr>
              <a:spLocks noChangeArrowheads="1"/>
            </p:cNvSpPr>
            <p:nvPr/>
          </p:nvSpPr>
          <p:spPr bwMode="auto">
            <a:xfrm>
              <a:off x="5080" y="1616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92" name="Oval 120"/>
            <p:cNvSpPr>
              <a:spLocks noChangeArrowheads="1"/>
            </p:cNvSpPr>
            <p:nvPr/>
          </p:nvSpPr>
          <p:spPr bwMode="auto">
            <a:xfrm>
              <a:off x="5352" y="981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20593" name="Picture 129" descr="car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933"/>
              <a:ext cx="1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4" name="Freeform 138"/>
            <p:cNvSpPr>
              <a:spLocks/>
            </p:cNvSpPr>
            <p:nvPr/>
          </p:nvSpPr>
          <p:spPr bwMode="auto">
            <a:xfrm>
              <a:off x="722" y="3158"/>
              <a:ext cx="544" cy="816"/>
            </a:xfrm>
            <a:custGeom>
              <a:avLst/>
              <a:gdLst>
                <a:gd name="T0" fmla="*/ 0 w 590"/>
                <a:gd name="T1" fmla="*/ 816 h 816"/>
                <a:gd name="T2" fmla="*/ 0 w 590"/>
                <a:gd name="T3" fmla="*/ 362 h 816"/>
                <a:gd name="T4" fmla="*/ 28 w 590"/>
                <a:gd name="T5" fmla="*/ 226 h 816"/>
                <a:gd name="T6" fmla="*/ 55 w 590"/>
                <a:gd name="T7" fmla="*/ 90 h 816"/>
                <a:gd name="T8" fmla="*/ 77 w 590"/>
                <a:gd name="T9" fmla="*/ 45 h 816"/>
                <a:gd name="T10" fmla="*/ 90 w 590"/>
                <a:gd name="T11" fmla="*/ 0 h 816"/>
                <a:gd name="T12" fmla="*/ 90 w 590"/>
                <a:gd name="T13" fmla="*/ 816 h 816"/>
                <a:gd name="T14" fmla="*/ 0 w 590"/>
                <a:gd name="T15" fmla="*/ 816 h 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0"/>
                <a:gd name="T25" fmla="*/ 0 h 816"/>
                <a:gd name="T26" fmla="*/ 590 w 590"/>
                <a:gd name="T27" fmla="*/ 816 h 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0" h="816">
                  <a:moveTo>
                    <a:pt x="0" y="816"/>
                  </a:moveTo>
                  <a:lnTo>
                    <a:pt x="0" y="362"/>
                  </a:lnTo>
                  <a:lnTo>
                    <a:pt x="182" y="226"/>
                  </a:lnTo>
                  <a:lnTo>
                    <a:pt x="363" y="90"/>
                  </a:lnTo>
                  <a:lnTo>
                    <a:pt x="499" y="45"/>
                  </a:lnTo>
                  <a:lnTo>
                    <a:pt x="590" y="0"/>
                  </a:lnTo>
                  <a:lnTo>
                    <a:pt x="590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95" name="Rectangle 139"/>
            <p:cNvSpPr>
              <a:spLocks noChangeArrowheads="1"/>
            </p:cNvSpPr>
            <p:nvPr/>
          </p:nvSpPr>
          <p:spPr bwMode="auto">
            <a:xfrm>
              <a:off x="-23" y="1117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Bookman Old Style" pitchFamily="18" charset="0"/>
                </a:rPr>
                <a:t>座標</a:t>
              </a:r>
            </a:p>
          </p:txBody>
        </p:sp>
        <p:sp>
          <p:nvSpPr>
            <p:cNvPr id="20596" name="Rectangle 140"/>
            <p:cNvSpPr>
              <a:spLocks noChangeArrowheads="1"/>
            </p:cNvSpPr>
            <p:nvPr/>
          </p:nvSpPr>
          <p:spPr bwMode="auto">
            <a:xfrm>
              <a:off x="-23" y="709"/>
              <a:ext cx="6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Bookman Old Style" pitchFamily="18" charset="0"/>
                </a:rPr>
                <a:t>グラフ</a:t>
              </a:r>
            </a:p>
          </p:txBody>
        </p:sp>
        <p:sp>
          <p:nvSpPr>
            <p:cNvPr id="20597" name="Line 141"/>
            <p:cNvSpPr>
              <a:spLocks noChangeShapeType="1"/>
            </p:cNvSpPr>
            <p:nvPr/>
          </p:nvSpPr>
          <p:spPr bwMode="auto">
            <a:xfrm flipV="1">
              <a:off x="716" y="935"/>
              <a:ext cx="0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98" name="Line 142"/>
            <p:cNvSpPr>
              <a:spLocks noChangeShapeType="1"/>
            </p:cNvSpPr>
            <p:nvPr/>
          </p:nvSpPr>
          <p:spPr bwMode="auto">
            <a:xfrm>
              <a:off x="716" y="2477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599" name="Line 143"/>
            <p:cNvSpPr>
              <a:spLocks noChangeShapeType="1"/>
            </p:cNvSpPr>
            <p:nvPr/>
          </p:nvSpPr>
          <p:spPr bwMode="auto">
            <a:xfrm flipV="1">
              <a:off x="716" y="279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00" name="Line 144"/>
            <p:cNvSpPr>
              <a:spLocks noChangeShapeType="1"/>
            </p:cNvSpPr>
            <p:nvPr/>
          </p:nvSpPr>
          <p:spPr bwMode="auto">
            <a:xfrm>
              <a:off x="716" y="397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01" name="Rectangle 145"/>
            <p:cNvSpPr>
              <a:spLocks noChangeArrowheads="1"/>
            </p:cNvSpPr>
            <p:nvPr/>
          </p:nvSpPr>
          <p:spPr bwMode="auto">
            <a:xfrm>
              <a:off x="0" y="2659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</a:t>
              </a:r>
            </a:p>
          </p:txBody>
        </p:sp>
        <p:sp>
          <p:nvSpPr>
            <p:cNvPr id="20602" name="Freeform 146"/>
            <p:cNvSpPr>
              <a:spLocks/>
            </p:cNvSpPr>
            <p:nvPr/>
          </p:nvSpPr>
          <p:spPr bwMode="auto">
            <a:xfrm>
              <a:off x="716" y="3067"/>
              <a:ext cx="1134" cy="453"/>
            </a:xfrm>
            <a:custGeom>
              <a:avLst/>
              <a:gdLst>
                <a:gd name="T0" fmla="*/ 0 w 1134"/>
                <a:gd name="T1" fmla="*/ 453 h 453"/>
                <a:gd name="T2" fmla="*/ 262 w 1134"/>
                <a:gd name="T3" fmla="*/ 240 h 453"/>
                <a:gd name="T4" fmla="*/ 584 w 1134"/>
                <a:gd name="T5" fmla="*/ 90 h 453"/>
                <a:gd name="T6" fmla="*/ 1134 w 1134"/>
                <a:gd name="T7" fmla="*/ 0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453"/>
                <a:gd name="T14" fmla="*/ 1134 w 1134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453">
                  <a:moveTo>
                    <a:pt x="0" y="453"/>
                  </a:moveTo>
                  <a:cubicBezTo>
                    <a:pt x="44" y="418"/>
                    <a:pt x="165" y="300"/>
                    <a:pt x="262" y="240"/>
                  </a:cubicBezTo>
                  <a:cubicBezTo>
                    <a:pt x="359" y="180"/>
                    <a:pt x="439" y="130"/>
                    <a:pt x="584" y="90"/>
                  </a:cubicBezTo>
                  <a:cubicBezTo>
                    <a:pt x="729" y="50"/>
                    <a:pt x="1020" y="19"/>
                    <a:pt x="1134" y="0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03" name="Oval 147"/>
            <p:cNvSpPr>
              <a:spLocks noChangeArrowheads="1"/>
            </p:cNvSpPr>
            <p:nvPr/>
          </p:nvSpPr>
          <p:spPr bwMode="auto">
            <a:xfrm>
              <a:off x="1215" y="3113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0604" name="Object 148"/>
            <p:cNvGraphicFramePr>
              <a:graphicFrameLocks noChangeAspect="1"/>
            </p:cNvGraphicFramePr>
            <p:nvPr/>
          </p:nvGraphicFramePr>
          <p:xfrm>
            <a:off x="1260" y="2478"/>
            <a:ext cx="15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80" name="数式" r:id="rId30" imgW="101468" imgH="164885" progId="Equation.3">
                    <p:embed/>
                  </p:oleObj>
                </mc:Choice>
                <mc:Fallback>
                  <p:oleObj name="数式" r:id="rId30" imgW="101468" imgH="164885" progId="Equation.3">
                    <p:embed/>
                    <p:pic>
                      <p:nvPicPr>
                        <p:cNvPr id="0" name="Object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" y="2478"/>
                          <a:ext cx="15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5" name="Object 149"/>
            <p:cNvGraphicFramePr>
              <a:graphicFrameLocks noChangeAspect="1"/>
            </p:cNvGraphicFramePr>
            <p:nvPr/>
          </p:nvGraphicFramePr>
          <p:xfrm>
            <a:off x="1351" y="3974"/>
            <a:ext cx="15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81" name="数式" r:id="rId32" imgW="101468" imgH="164885" progId="Equation.3">
                    <p:embed/>
                  </p:oleObj>
                </mc:Choice>
                <mc:Fallback>
                  <p:oleObj name="数式" r:id="rId32" imgW="101468" imgH="164885" progId="Equation.3">
                    <p:embed/>
                    <p:pic>
                      <p:nvPicPr>
                        <p:cNvPr id="0" name="Object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3974"/>
                          <a:ext cx="15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6" name="Object 150"/>
            <p:cNvGraphicFramePr>
              <a:graphicFrameLocks noChangeAspect="1"/>
            </p:cNvGraphicFramePr>
            <p:nvPr/>
          </p:nvGraphicFramePr>
          <p:xfrm>
            <a:off x="761" y="844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82" name="数式" r:id="rId33" imgW="139700" imgH="139700" progId="Equation.3">
                    <p:embed/>
                  </p:oleObj>
                </mc:Choice>
                <mc:Fallback>
                  <p:oleObj name="数式" r:id="rId33" imgW="139700" imgH="139700" progId="Equation.3">
                    <p:embed/>
                    <p:pic>
                      <p:nvPicPr>
                        <p:cNvPr id="0" name="Object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844"/>
                          <a:ext cx="21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7" name="Object 151"/>
            <p:cNvGraphicFramePr>
              <a:graphicFrameLocks noChangeAspect="1"/>
            </p:cNvGraphicFramePr>
            <p:nvPr/>
          </p:nvGraphicFramePr>
          <p:xfrm>
            <a:off x="761" y="2749"/>
            <a:ext cx="19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83" name="数式" r:id="rId35" imgW="126835" imgH="139518" progId="Equation.3">
                    <p:embed/>
                  </p:oleObj>
                </mc:Choice>
                <mc:Fallback>
                  <p:oleObj name="数式" r:id="rId35" imgW="126835" imgH="139518" progId="Equation.3">
                    <p:embed/>
                    <p:pic>
                      <p:nvPicPr>
                        <p:cNvPr id="0" name="Object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2749"/>
                          <a:ext cx="19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08" name="Line 152"/>
            <p:cNvSpPr>
              <a:spLocks noChangeShapeType="1"/>
            </p:cNvSpPr>
            <p:nvPr/>
          </p:nvSpPr>
          <p:spPr bwMode="auto">
            <a:xfrm>
              <a:off x="716" y="315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09" name="Line 153"/>
            <p:cNvSpPr>
              <a:spLocks noChangeShapeType="1"/>
            </p:cNvSpPr>
            <p:nvPr/>
          </p:nvSpPr>
          <p:spPr bwMode="auto">
            <a:xfrm>
              <a:off x="1260" y="315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10" name="Line 154"/>
            <p:cNvSpPr>
              <a:spLocks noChangeShapeType="1"/>
            </p:cNvSpPr>
            <p:nvPr/>
          </p:nvSpPr>
          <p:spPr bwMode="auto">
            <a:xfrm>
              <a:off x="721" y="2040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11" name="Line 155"/>
            <p:cNvSpPr>
              <a:spLocks noChangeShapeType="1"/>
            </p:cNvSpPr>
            <p:nvPr/>
          </p:nvSpPr>
          <p:spPr bwMode="auto">
            <a:xfrm>
              <a:off x="1258" y="1693"/>
              <a:ext cx="0" cy="347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12" name="Freeform 156"/>
            <p:cNvSpPr>
              <a:spLocks/>
            </p:cNvSpPr>
            <p:nvPr/>
          </p:nvSpPr>
          <p:spPr bwMode="auto">
            <a:xfrm>
              <a:off x="716" y="1039"/>
              <a:ext cx="963" cy="991"/>
            </a:xfrm>
            <a:custGeom>
              <a:avLst/>
              <a:gdLst>
                <a:gd name="T0" fmla="*/ 0 w 963"/>
                <a:gd name="T1" fmla="*/ 991 h 991"/>
                <a:gd name="T2" fmla="*/ 412 w 963"/>
                <a:gd name="T3" fmla="*/ 736 h 991"/>
                <a:gd name="T4" fmla="*/ 760 w 963"/>
                <a:gd name="T5" fmla="*/ 373 h 991"/>
                <a:gd name="T6" fmla="*/ 963 w 963"/>
                <a:gd name="T7" fmla="*/ 0 h 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3"/>
                <a:gd name="T13" fmla="*/ 0 h 991"/>
                <a:gd name="T14" fmla="*/ 963 w 963"/>
                <a:gd name="T15" fmla="*/ 991 h 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3" h="991">
                  <a:moveTo>
                    <a:pt x="0" y="991"/>
                  </a:moveTo>
                  <a:cubicBezTo>
                    <a:pt x="69" y="949"/>
                    <a:pt x="285" y="839"/>
                    <a:pt x="412" y="736"/>
                  </a:cubicBezTo>
                  <a:cubicBezTo>
                    <a:pt x="539" y="633"/>
                    <a:pt x="668" y="496"/>
                    <a:pt x="760" y="373"/>
                  </a:cubicBezTo>
                  <a:cubicBezTo>
                    <a:pt x="852" y="250"/>
                    <a:pt x="921" y="78"/>
                    <a:pt x="963" y="0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13" name="Oval 157"/>
            <p:cNvSpPr>
              <a:spLocks noChangeArrowheads="1"/>
            </p:cNvSpPr>
            <p:nvPr/>
          </p:nvSpPr>
          <p:spPr bwMode="auto">
            <a:xfrm>
              <a:off x="1215" y="1615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14" name="Line 158"/>
            <p:cNvSpPr>
              <a:spLocks noChangeShapeType="1"/>
            </p:cNvSpPr>
            <p:nvPr/>
          </p:nvSpPr>
          <p:spPr bwMode="auto">
            <a:xfrm flipV="1">
              <a:off x="1073" y="1453"/>
              <a:ext cx="405" cy="41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15" name="Line 159"/>
            <p:cNvSpPr>
              <a:spLocks noChangeShapeType="1"/>
            </p:cNvSpPr>
            <p:nvPr/>
          </p:nvSpPr>
          <p:spPr bwMode="auto">
            <a:xfrm>
              <a:off x="830" y="2337"/>
              <a:ext cx="357" cy="694"/>
            </a:xfrm>
            <a:prstGeom prst="line">
              <a:avLst/>
            </a:prstGeom>
            <a:noFill/>
            <a:ln w="57150">
              <a:solidFill>
                <a:srgbClr val="FF99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16" name="AutoShape 160"/>
            <p:cNvSpPr>
              <a:spLocks noChangeArrowheads="1"/>
            </p:cNvSpPr>
            <p:nvPr/>
          </p:nvSpPr>
          <p:spPr bwMode="auto">
            <a:xfrm>
              <a:off x="563" y="2096"/>
              <a:ext cx="630" cy="317"/>
            </a:xfrm>
            <a:prstGeom prst="wedgeRoundRectCallout">
              <a:avLst>
                <a:gd name="adj1" fmla="val 42380"/>
                <a:gd name="adj2" fmla="val -133597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 dirty="0"/>
                <a:t>傾き</a:t>
              </a:r>
            </a:p>
          </p:txBody>
        </p:sp>
        <p:sp>
          <p:nvSpPr>
            <p:cNvPr id="20617" name="AutoShape 161"/>
            <p:cNvSpPr>
              <a:spLocks noChangeArrowheads="1"/>
            </p:cNvSpPr>
            <p:nvPr/>
          </p:nvSpPr>
          <p:spPr bwMode="auto">
            <a:xfrm>
              <a:off x="1457" y="2053"/>
              <a:ext cx="680" cy="317"/>
            </a:xfrm>
            <a:prstGeom prst="wedgeRoundRectCallout">
              <a:avLst>
                <a:gd name="adj1" fmla="val -74116"/>
                <a:gd name="adj2" fmla="val -117824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/>
                <a:t>変位</a:t>
              </a:r>
            </a:p>
          </p:txBody>
        </p:sp>
        <p:sp>
          <p:nvSpPr>
            <p:cNvPr id="20618" name="Line 162"/>
            <p:cNvSpPr>
              <a:spLocks noChangeShapeType="1"/>
            </p:cNvSpPr>
            <p:nvPr/>
          </p:nvSpPr>
          <p:spPr bwMode="auto">
            <a:xfrm flipH="1" flipV="1">
              <a:off x="1913" y="2367"/>
              <a:ext cx="15" cy="962"/>
            </a:xfrm>
            <a:prstGeom prst="line">
              <a:avLst/>
            </a:prstGeom>
            <a:noFill/>
            <a:ln w="57150">
              <a:solidFill>
                <a:srgbClr val="FF99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19" name="AutoShape 164"/>
            <p:cNvSpPr>
              <a:spLocks noChangeArrowheads="1"/>
            </p:cNvSpPr>
            <p:nvPr/>
          </p:nvSpPr>
          <p:spPr bwMode="auto">
            <a:xfrm>
              <a:off x="1450" y="3325"/>
              <a:ext cx="691" cy="418"/>
            </a:xfrm>
            <a:prstGeom prst="wedgeRoundRectCallout">
              <a:avLst>
                <a:gd name="adj1" fmla="val -92111"/>
                <a:gd name="adj2" fmla="val 21292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/>
                <a:t>面積</a:t>
              </a:r>
            </a:p>
          </p:txBody>
        </p:sp>
      </p:grpSp>
      <p:sp>
        <p:nvSpPr>
          <p:cNvPr id="398501" name="AutoShape 165"/>
          <p:cNvSpPr>
            <a:spLocks noChangeArrowheads="1"/>
          </p:cNvSpPr>
          <p:nvPr/>
        </p:nvSpPr>
        <p:spPr bwMode="auto">
          <a:xfrm>
            <a:off x="2716213" y="0"/>
            <a:ext cx="6427787" cy="565150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>
                <a:solidFill>
                  <a:srgbClr val="660033"/>
                </a:solidFill>
              </a:rPr>
              <a:t>ところで、これらの運動の特徴を見ると</a:t>
            </a:r>
          </a:p>
        </p:txBody>
      </p:sp>
      <p:sp>
        <p:nvSpPr>
          <p:cNvPr id="398502" name="AutoShape 166"/>
          <p:cNvSpPr>
            <a:spLocks noChangeArrowheads="1"/>
          </p:cNvSpPr>
          <p:nvPr/>
        </p:nvSpPr>
        <p:spPr bwMode="auto">
          <a:xfrm>
            <a:off x="4435475" y="563563"/>
            <a:ext cx="1782763" cy="550862"/>
          </a:xfrm>
          <a:prstGeom prst="wedgeRoundRectCallout">
            <a:avLst>
              <a:gd name="adj1" fmla="val 19278"/>
              <a:gd name="adj2" fmla="val 122912"/>
              <a:gd name="adj3" fmla="val 16667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>
                <a:solidFill>
                  <a:srgbClr val="660033"/>
                </a:solidFill>
              </a:rPr>
              <a:t>速度一定</a:t>
            </a:r>
          </a:p>
        </p:txBody>
      </p:sp>
      <p:sp>
        <p:nvSpPr>
          <p:cNvPr id="398503" name="AutoShape 167"/>
          <p:cNvSpPr>
            <a:spLocks noChangeArrowheads="1"/>
          </p:cNvSpPr>
          <p:nvPr/>
        </p:nvSpPr>
        <p:spPr bwMode="auto">
          <a:xfrm>
            <a:off x="6713538" y="579438"/>
            <a:ext cx="2262187" cy="552450"/>
          </a:xfrm>
          <a:prstGeom prst="wedgeRoundRectCallout">
            <a:avLst>
              <a:gd name="adj1" fmla="val 20667"/>
              <a:gd name="adj2" fmla="val 119255"/>
              <a:gd name="adj3" fmla="val 16667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ctr"/>
          <a:lstStyle/>
          <a:p>
            <a:pPr algn="ctr"/>
            <a:r>
              <a:rPr lang="ja-JP" altLang="en-US">
                <a:solidFill>
                  <a:srgbClr val="660033"/>
                </a:solidFill>
              </a:rPr>
              <a:t>速度が変化</a:t>
            </a:r>
          </a:p>
        </p:txBody>
      </p:sp>
      <p:sp>
        <p:nvSpPr>
          <p:cNvPr id="398504" name="Rectangle 168"/>
          <p:cNvSpPr>
            <a:spLocks noChangeArrowheads="1"/>
          </p:cNvSpPr>
          <p:nvPr/>
        </p:nvSpPr>
        <p:spPr bwMode="auto">
          <a:xfrm>
            <a:off x="25400" y="1187450"/>
            <a:ext cx="3502025" cy="554672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98505" name="AutoShape 169"/>
          <p:cNvSpPr>
            <a:spLocks noChangeArrowheads="1"/>
          </p:cNvSpPr>
          <p:nvPr/>
        </p:nvSpPr>
        <p:spPr bwMode="auto">
          <a:xfrm>
            <a:off x="2727325" y="2393950"/>
            <a:ext cx="3717925" cy="1985963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r>
              <a:rPr lang="ja-JP" altLang="en-US">
                <a:solidFill>
                  <a:srgbClr val="660033"/>
                </a:solidFill>
              </a:rPr>
              <a:t>　速度変化の割合を</a:t>
            </a:r>
          </a:p>
          <a:p>
            <a:r>
              <a:rPr lang="ja-JP" altLang="en-US">
                <a:solidFill>
                  <a:srgbClr val="660033"/>
                </a:solidFill>
              </a:rPr>
              <a:t>　加速度という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39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501" grpId="0" animBg="1"/>
      <p:bldP spid="398502" grpId="0" animBg="1"/>
      <p:bldP spid="398503" grpId="0" animBg="1"/>
      <p:bldP spid="398504" grpId="0" animBg="1"/>
      <p:bldP spid="398504" grpId="1" animBg="1"/>
      <p:bldP spid="3985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43"/>
          <p:cNvSpPr>
            <a:spLocks noChangeArrowheads="1"/>
          </p:cNvSpPr>
          <p:nvPr/>
        </p:nvSpPr>
        <p:spPr bwMode="auto">
          <a:xfrm>
            <a:off x="2727325" y="2393950"/>
            <a:ext cx="3717925" cy="1985963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r>
              <a:rPr lang="ja-JP" altLang="en-US" dirty="0">
                <a:solidFill>
                  <a:srgbClr val="660033"/>
                </a:solidFill>
              </a:rPr>
              <a:t>　速度変化の割合を</a:t>
            </a:r>
          </a:p>
          <a:p>
            <a:r>
              <a:rPr lang="ja-JP" altLang="en-US" dirty="0">
                <a:solidFill>
                  <a:srgbClr val="660033"/>
                </a:solidFill>
              </a:rPr>
              <a:t>　加速度という</a:t>
            </a:r>
          </a:p>
        </p:txBody>
      </p:sp>
      <p:sp>
        <p:nvSpPr>
          <p:cNvPr id="399504" name="Rectangle 144"/>
          <p:cNvSpPr>
            <a:spLocks noChangeArrowheads="1"/>
          </p:cNvSpPr>
          <p:nvPr/>
        </p:nvSpPr>
        <p:spPr bwMode="auto">
          <a:xfrm>
            <a:off x="1687513" y="0"/>
            <a:ext cx="267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速度変化の割合</a:t>
            </a:r>
          </a:p>
        </p:txBody>
      </p:sp>
      <p:sp>
        <p:nvSpPr>
          <p:cNvPr id="399505" name="Rectangle 145"/>
          <p:cNvSpPr>
            <a:spLocks noChangeArrowheads="1"/>
          </p:cNvSpPr>
          <p:nvPr/>
        </p:nvSpPr>
        <p:spPr bwMode="auto">
          <a:xfrm>
            <a:off x="1309688" y="-12700"/>
            <a:ext cx="379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399508" name="Rectangle 148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1468438" cy="404813"/>
          </a:xfrm>
          <a:noFill/>
        </p:spPr>
        <p:txBody>
          <a:bodyPr/>
          <a:lstStyle/>
          <a:p>
            <a:pPr algn="l" eaLnBrk="1" hangingPunct="1"/>
            <a:r>
              <a:rPr lang="ja-JP" altLang="en-US" sz="2800">
                <a:solidFill>
                  <a:srgbClr val="0000FF"/>
                </a:solidFill>
              </a:rPr>
              <a:t>加速度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2276E-6 L 0.16007 0.42322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399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11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52821E-7 L 0.33229 0.49908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399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4" grpId="0"/>
      <p:bldP spid="399504" grpId="1"/>
      <p:bldP spid="399505" grpId="0"/>
      <p:bldP spid="399508" grpId="0"/>
      <p:bldP spid="39950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0" y="1076325"/>
            <a:ext cx="9144000" cy="19446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8" name="Rectangle 41"/>
          <p:cNvSpPr>
            <a:spLocks noChangeArrowheads="1"/>
          </p:cNvSpPr>
          <p:nvPr/>
        </p:nvSpPr>
        <p:spPr bwMode="auto">
          <a:xfrm>
            <a:off x="683011" y="1157524"/>
            <a:ext cx="135096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>
                <a:latin typeface="Bookman Old Style" pitchFamily="18" charset="0"/>
              </a:rPr>
              <a:t>t </a:t>
            </a:r>
            <a:r>
              <a:rPr lang="en-US" altLang="ja-JP" dirty="0"/>
              <a:t>[s] 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i="1" dirty="0" err="1">
                <a:latin typeface="Bookman Old Style" pitchFamily="18" charset="0"/>
              </a:rPr>
              <a:t>x</a:t>
            </a:r>
            <a:r>
              <a:rPr lang="en-US" altLang="ja-JP" baseline="-25000" dirty="0" err="1"/>
              <a:t>b</a:t>
            </a:r>
            <a:r>
              <a:rPr lang="en-US" altLang="ja-JP" dirty="0"/>
              <a:t>[m]</a:t>
            </a:r>
            <a:r>
              <a:rPr lang="en-US" altLang="ja-JP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0" y="30321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/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en-US" altLang="ja-JP" baseline="-25000"/>
              <a:t>b</a:t>
            </a:r>
            <a:r>
              <a:rPr lang="en-US" altLang="ja-JP">
                <a:latin typeface="Bookman Old Style" pitchFamily="18" charset="0"/>
              </a:rPr>
              <a:t>[m/s]</a:t>
            </a:r>
            <a:r>
              <a:rPr lang="ja-JP" altLang="en-US">
                <a:latin typeface="Bookman Old Style" pitchFamily="18" charset="0"/>
              </a:rPr>
              <a:t>を時刻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en-US" altLang="ja-JP">
                <a:latin typeface="Bookman Old Style" pitchFamily="18" charset="0"/>
              </a:rPr>
              <a:t>[s]</a:t>
            </a:r>
            <a:r>
              <a:rPr lang="ja-JP" altLang="en-US">
                <a:latin typeface="Bookman Old Style" pitchFamily="18" charset="0"/>
              </a:rPr>
              <a:t>の関数として表すと 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en-US" altLang="ja-JP" baseline="-25000"/>
              <a:t>b</a:t>
            </a:r>
            <a:r>
              <a:rPr lang="en-US" altLang="ja-JP">
                <a:latin typeface="Bookman Old Style" pitchFamily="18" charset="0"/>
              </a:rPr>
              <a:t>=      </a:t>
            </a:r>
            <a:r>
              <a:rPr lang="en-US" altLang="ja-JP"/>
              <a:t>[m/s]</a:t>
            </a:r>
            <a:r>
              <a:rPr lang="ja-JP" altLang="en-US">
                <a:latin typeface="Bookman Old Style" pitchFamily="18" charset="0"/>
              </a:rPr>
              <a:t>　 　</a:t>
            </a:r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7164388" y="303212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Bookman Old Style" pitchFamily="18" charset="0"/>
              </a:rPr>
              <a:t> </a:t>
            </a:r>
            <a:r>
              <a:rPr lang="en-US" altLang="ja-JP"/>
              <a:t>2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en-US" altLang="ja-JP" i="1"/>
              <a:t> </a:t>
            </a:r>
            <a:endParaRPr lang="en-US" altLang="ja-JP" baseline="30000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7237413" y="3103563"/>
            <a:ext cx="647700" cy="43180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1547813" y="2438400"/>
            <a:ext cx="874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/>
              <a:t>0m/s</a:t>
            </a:r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2555875" y="2438400"/>
            <a:ext cx="874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/>
              <a:t>2m/s</a:t>
            </a:r>
          </a:p>
        </p:txBody>
      </p:sp>
      <p:sp>
        <p:nvSpPr>
          <p:cNvPr id="247828" name="Rectangle 20"/>
          <p:cNvSpPr>
            <a:spLocks noChangeArrowheads="1"/>
          </p:cNvSpPr>
          <p:nvPr/>
        </p:nvSpPr>
        <p:spPr bwMode="auto">
          <a:xfrm>
            <a:off x="3635375" y="2438400"/>
            <a:ext cx="874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/>
              <a:t>4m/s</a:t>
            </a:r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5364163" y="2438400"/>
            <a:ext cx="874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/>
              <a:t>6m/s</a:t>
            </a:r>
          </a:p>
        </p:txBody>
      </p:sp>
      <p:sp>
        <p:nvSpPr>
          <p:cNvPr id="247830" name="Rectangle 22"/>
          <p:cNvSpPr>
            <a:spLocks noChangeArrowheads="1"/>
          </p:cNvSpPr>
          <p:nvPr/>
        </p:nvSpPr>
        <p:spPr bwMode="auto">
          <a:xfrm>
            <a:off x="7667625" y="2438400"/>
            <a:ext cx="874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/>
              <a:t>8m/s</a:t>
            </a:r>
          </a:p>
        </p:txBody>
      </p: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1619250" y="2444750"/>
            <a:ext cx="1008063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32" name="Rectangle 24"/>
          <p:cNvSpPr>
            <a:spLocks noChangeArrowheads="1"/>
          </p:cNvSpPr>
          <p:nvPr/>
        </p:nvSpPr>
        <p:spPr bwMode="auto">
          <a:xfrm>
            <a:off x="3635375" y="2444750"/>
            <a:ext cx="1008063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33" name="Rectangle 25"/>
          <p:cNvSpPr>
            <a:spLocks noChangeArrowheads="1"/>
          </p:cNvSpPr>
          <p:nvPr/>
        </p:nvSpPr>
        <p:spPr bwMode="auto">
          <a:xfrm>
            <a:off x="2627313" y="2444750"/>
            <a:ext cx="1008062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34" name="Rectangle 26"/>
          <p:cNvSpPr>
            <a:spLocks noChangeArrowheads="1"/>
          </p:cNvSpPr>
          <p:nvPr/>
        </p:nvSpPr>
        <p:spPr bwMode="auto">
          <a:xfrm>
            <a:off x="5435600" y="2444750"/>
            <a:ext cx="1008063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35" name="Rectangle 27"/>
          <p:cNvSpPr>
            <a:spLocks noChangeArrowheads="1"/>
          </p:cNvSpPr>
          <p:nvPr/>
        </p:nvSpPr>
        <p:spPr bwMode="auto">
          <a:xfrm>
            <a:off x="7740650" y="2444750"/>
            <a:ext cx="1008063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36" name="Rectangle 28"/>
          <p:cNvSpPr>
            <a:spLocks noChangeArrowheads="1"/>
          </p:cNvSpPr>
          <p:nvPr/>
        </p:nvSpPr>
        <p:spPr bwMode="auto">
          <a:xfrm>
            <a:off x="0" y="2444750"/>
            <a:ext cx="1497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en-US" altLang="ja-JP" baseline="-25000"/>
              <a:t>b</a:t>
            </a:r>
            <a:r>
              <a:rPr lang="en-US" altLang="ja-JP" i="1"/>
              <a:t> </a:t>
            </a:r>
            <a:r>
              <a:rPr lang="en-US" altLang="ja-JP"/>
              <a:t>=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833563" y="1076325"/>
            <a:ext cx="990600" cy="879475"/>
            <a:chOff x="793" y="164"/>
            <a:chExt cx="624" cy="554"/>
          </a:xfrm>
        </p:grpSpPr>
        <p:sp>
          <p:nvSpPr>
            <p:cNvPr id="22670" name="Rectangle 38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0s</a:t>
              </a:r>
              <a:endParaRPr lang="en-US" altLang="ja-JP"/>
            </a:p>
          </p:txBody>
        </p:sp>
        <p:sp>
          <p:nvSpPr>
            <p:cNvPr id="22671" name="Rectangle 39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0m</a:t>
              </a:r>
              <a:endParaRPr lang="en-US" altLang="ja-JP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554288" y="1076325"/>
            <a:ext cx="990600" cy="879475"/>
            <a:chOff x="793" y="164"/>
            <a:chExt cx="624" cy="554"/>
          </a:xfrm>
        </p:grpSpPr>
        <p:sp>
          <p:nvSpPr>
            <p:cNvPr id="22668" name="Rectangle 41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1s</a:t>
              </a:r>
              <a:endParaRPr lang="en-US" altLang="ja-JP"/>
            </a:p>
          </p:txBody>
        </p:sp>
        <p:sp>
          <p:nvSpPr>
            <p:cNvPr id="22669" name="Rectangle 42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1m</a:t>
              </a:r>
              <a:endParaRPr lang="en-US" altLang="ja-JP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490913" y="1076325"/>
            <a:ext cx="990600" cy="879475"/>
            <a:chOff x="793" y="164"/>
            <a:chExt cx="624" cy="554"/>
          </a:xfrm>
        </p:grpSpPr>
        <p:sp>
          <p:nvSpPr>
            <p:cNvPr id="22666" name="Rectangle 44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2s</a:t>
              </a:r>
              <a:endParaRPr lang="en-US" altLang="ja-JP"/>
            </a:p>
          </p:txBody>
        </p:sp>
        <p:sp>
          <p:nvSpPr>
            <p:cNvPr id="22667" name="Rectangle 45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4m</a:t>
              </a:r>
              <a:endParaRPr lang="en-US" altLang="ja-JP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362575" y="1076325"/>
            <a:ext cx="990600" cy="879475"/>
            <a:chOff x="793" y="164"/>
            <a:chExt cx="624" cy="554"/>
          </a:xfrm>
        </p:grpSpPr>
        <p:sp>
          <p:nvSpPr>
            <p:cNvPr id="22664" name="Rectangle 47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3s</a:t>
              </a:r>
              <a:endParaRPr lang="en-US" altLang="ja-JP"/>
            </a:p>
          </p:txBody>
        </p:sp>
        <p:sp>
          <p:nvSpPr>
            <p:cNvPr id="22665" name="Rectangle 48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9m</a:t>
              </a:r>
              <a:endParaRPr lang="en-US" altLang="ja-JP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7667625" y="1076325"/>
            <a:ext cx="990600" cy="879475"/>
            <a:chOff x="793" y="164"/>
            <a:chExt cx="624" cy="554"/>
          </a:xfrm>
        </p:grpSpPr>
        <p:sp>
          <p:nvSpPr>
            <p:cNvPr id="22662" name="Rectangle 50"/>
            <p:cNvSpPr>
              <a:spLocks noChangeArrowheads="1"/>
            </p:cNvSpPr>
            <p:nvPr/>
          </p:nvSpPr>
          <p:spPr bwMode="auto">
            <a:xfrm>
              <a:off x="793" y="164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4s</a:t>
              </a:r>
              <a:endParaRPr lang="en-US" altLang="ja-JP"/>
            </a:p>
          </p:txBody>
        </p:sp>
        <p:sp>
          <p:nvSpPr>
            <p:cNvPr id="22663" name="Rectangle 51"/>
            <p:cNvSpPr>
              <a:spLocks noChangeArrowheads="1"/>
            </p:cNvSpPr>
            <p:nvPr/>
          </p:nvSpPr>
          <p:spPr bwMode="auto">
            <a:xfrm>
              <a:off x="793" y="391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kumimoji="0" lang="en-US" altLang="ja-JP"/>
                <a:t>16m</a:t>
              </a:r>
              <a:endParaRPr lang="en-US" altLang="ja-JP"/>
            </a:p>
          </p:txBody>
        </p:sp>
      </p:grpSp>
      <p:sp>
        <p:nvSpPr>
          <p:cNvPr id="247861" name="Rectangle 53"/>
          <p:cNvSpPr>
            <a:spLocks noChangeArrowheads="1"/>
          </p:cNvSpPr>
          <p:nvPr/>
        </p:nvSpPr>
        <p:spPr bwMode="auto">
          <a:xfrm>
            <a:off x="0" y="129222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例</a:t>
            </a:r>
            <a:r>
              <a:rPr lang="en-US" altLang="ja-JP"/>
              <a:t>b</a:t>
            </a:r>
          </a:p>
        </p:txBody>
      </p:sp>
      <p:sp>
        <p:nvSpPr>
          <p:cNvPr id="247863" name="Rectangle 55"/>
          <p:cNvSpPr>
            <a:spLocks noChangeArrowheads="1"/>
          </p:cNvSpPr>
          <p:nvPr/>
        </p:nvSpPr>
        <p:spPr bwMode="auto">
          <a:xfrm>
            <a:off x="0" y="3586163"/>
            <a:ext cx="9144000" cy="14414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64" name="Rectangle 56"/>
          <p:cNvSpPr>
            <a:spLocks noChangeArrowheads="1"/>
          </p:cNvSpPr>
          <p:nvPr/>
        </p:nvSpPr>
        <p:spPr bwMode="auto">
          <a:xfrm>
            <a:off x="395288" y="3522663"/>
            <a:ext cx="166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　</a:t>
            </a:r>
            <a:r>
              <a:rPr lang="en-US" altLang="ja-JP" i="1">
                <a:latin typeface="Bookman Old Style" pitchFamily="18" charset="0"/>
              </a:rPr>
              <a:t>t </a:t>
            </a:r>
            <a:r>
              <a:rPr lang="en-US" altLang="ja-JP">
                <a:latin typeface="Bookman Old Style" pitchFamily="18" charset="0"/>
              </a:rPr>
              <a:t>=</a:t>
            </a:r>
            <a:r>
              <a:rPr lang="en-US" altLang="ja-JP"/>
              <a:t>2</a:t>
            </a:r>
            <a:r>
              <a:rPr lang="en-US" altLang="ja-JP">
                <a:latin typeface="Bookman Old Style" pitchFamily="18" charset="0"/>
              </a:rPr>
              <a:t> </a:t>
            </a:r>
            <a:r>
              <a:rPr lang="ja-JP" altLang="en-US">
                <a:latin typeface="Bookman Old Style" pitchFamily="18" charset="0"/>
              </a:rPr>
              <a:t>と　</a:t>
            </a:r>
          </a:p>
        </p:txBody>
      </p:sp>
      <p:sp>
        <p:nvSpPr>
          <p:cNvPr id="247866" name="Rectangle 58"/>
          <p:cNvSpPr>
            <a:spLocks noChangeArrowheads="1"/>
          </p:cNvSpPr>
          <p:nvPr/>
        </p:nvSpPr>
        <p:spPr bwMode="auto">
          <a:xfrm>
            <a:off x="2411413" y="3543300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4</a:t>
            </a:r>
          </a:p>
        </p:txBody>
      </p:sp>
      <p:graphicFrame>
        <p:nvGraphicFramePr>
          <p:cNvPr id="247870" name="Object 62"/>
          <p:cNvGraphicFramePr>
            <a:graphicFrameLocks noChangeAspect="1"/>
          </p:cNvGraphicFramePr>
          <p:nvPr/>
        </p:nvGraphicFramePr>
        <p:xfrm>
          <a:off x="4098925" y="423862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1" name="数式" r:id="rId3" imgW="126780" imgH="164814" progId="Equation.3">
                  <p:embed/>
                </p:oleObj>
              </mc:Choice>
              <mc:Fallback>
                <p:oleObj name="数式" r:id="rId3" imgW="126780" imgH="164814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423862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3" name="Rectangle 64"/>
          <p:cNvSpPr>
            <a:spLocks noChangeArrowheads="1"/>
          </p:cNvSpPr>
          <p:nvPr/>
        </p:nvSpPr>
        <p:spPr bwMode="auto">
          <a:xfrm>
            <a:off x="1687513" y="0"/>
            <a:ext cx="267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速度変化の割合</a:t>
            </a:r>
          </a:p>
        </p:txBody>
      </p:sp>
      <p:graphicFrame>
        <p:nvGraphicFramePr>
          <p:cNvPr id="247873" name="Object 65"/>
          <p:cNvGraphicFramePr>
            <a:graphicFrameLocks noChangeAspect="1"/>
          </p:cNvGraphicFramePr>
          <p:nvPr/>
        </p:nvGraphicFramePr>
        <p:xfrm>
          <a:off x="7308850" y="549275"/>
          <a:ext cx="7921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2" name="数式" r:id="rId5" imgW="330200" imgH="228600" progId="Equation.3">
                  <p:embed/>
                </p:oleObj>
              </mc:Choice>
              <mc:Fallback>
                <p:oleObj name="数式" r:id="rId5" imgW="330200" imgH="2286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549275"/>
                        <a:ext cx="7921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75" name="Rectangle 67"/>
          <p:cNvSpPr>
            <a:spLocks noChangeArrowheads="1"/>
          </p:cNvSpPr>
          <p:nvPr/>
        </p:nvSpPr>
        <p:spPr bwMode="auto">
          <a:xfrm>
            <a:off x="8101013" y="404813"/>
            <a:ext cx="86360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76" name="Rectangle 68"/>
          <p:cNvSpPr>
            <a:spLocks noChangeArrowheads="1"/>
          </p:cNvSpPr>
          <p:nvPr/>
        </p:nvSpPr>
        <p:spPr bwMode="auto">
          <a:xfrm>
            <a:off x="0" y="5010150"/>
            <a:ext cx="8721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一般に加速度は変化するので瞬間の加速度を定義する。</a:t>
            </a:r>
          </a:p>
        </p:txBody>
      </p:sp>
      <p:sp>
        <p:nvSpPr>
          <p:cNvPr id="247878" name="Rectangle 70"/>
          <p:cNvSpPr>
            <a:spLocks noChangeArrowheads="1"/>
          </p:cNvSpPr>
          <p:nvPr/>
        </p:nvSpPr>
        <p:spPr bwMode="auto">
          <a:xfrm>
            <a:off x="4359275" y="-127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247879" name="Rectangle 71"/>
          <p:cNvSpPr>
            <a:spLocks noChangeArrowheads="1"/>
          </p:cNvSpPr>
          <p:nvPr/>
        </p:nvSpPr>
        <p:spPr bwMode="auto">
          <a:xfrm>
            <a:off x="0" y="352266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例</a:t>
            </a:r>
          </a:p>
        </p:txBody>
      </p:sp>
      <p:sp>
        <p:nvSpPr>
          <p:cNvPr id="247881" name="Rectangle 73"/>
          <p:cNvSpPr>
            <a:spLocks noChangeArrowheads="1"/>
          </p:cNvSpPr>
          <p:nvPr/>
        </p:nvSpPr>
        <p:spPr bwMode="auto">
          <a:xfrm>
            <a:off x="2268538" y="4575175"/>
            <a:ext cx="1295400" cy="43338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82" name="Rectangle 74"/>
          <p:cNvSpPr>
            <a:spLocks noChangeArrowheads="1"/>
          </p:cNvSpPr>
          <p:nvPr/>
        </p:nvSpPr>
        <p:spPr bwMode="auto">
          <a:xfrm>
            <a:off x="4067175" y="4157663"/>
            <a:ext cx="1439863" cy="576262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883" name="Rectangle 75"/>
          <p:cNvSpPr>
            <a:spLocks noChangeArrowheads="1"/>
          </p:cNvSpPr>
          <p:nvPr/>
        </p:nvSpPr>
        <p:spPr bwMode="auto">
          <a:xfrm>
            <a:off x="5722938" y="4200525"/>
            <a:ext cx="3382962" cy="519113"/>
          </a:xfrm>
          <a:prstGeom prst="rect">
            <a:avLst/>
          </a:prstGeom>
          <a:solidFill>
            <a:srgbClr val="FFF0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3399"/>
                </a:solidFill>
                <a:latin typeface="Bookman Old Style" pitchFamily="18" charset="0"/>
              </a:rPr>
              <a:t>加速度の単位は　　　</a:t>
            </a:r>
            <a:endParaRPr lang="ja-JP" altLang="en-US" baseline="30000" dirty="0">
              <a:solidFill>
                <a:srgbClr val="FF3399"/>
              </a:solidFill>
            </a:endParaRPr>
          </a:p>
        </p:txBody>
      </p:sp>
      <p:sp>
        <p:nvSpPr>
          <p:cNvPr id="247884" name="Line 76"/>
          <p:cNvSpPr>
            <a:spLocks noChangeShapeType="1"/>
          </p:cNvSpPr>
          <p:nvPr/>
        </p:nvSpPr>
        <p:spPr bwMode="auto">
          <a:xfrm flipH="1">
            <a:off x="5472113" y="3495675"/>
            <a:ext cx="1720850" cy="2376488"/>
          </a:xfrm>
          <a:prstGeom prst="line">
            <a:avLst/>
          </a:prstGeom>
          <a:noFill/>
          <a:ln w="7620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247896" name="Picture 88" descr="car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9415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97" name="Picture 89" descr="car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415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98" name="Picture 90" descr="car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9415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99" name="Picture 91" descr="car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415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00" name="Picture 92" descr="car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941513"/>
            <a:ext cx="1343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01" name="Picture 93" descr="cars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41513"/>
            <a:ext cx="1366838" cy="523875"/>
          </a:xfrm>
        </p:spPr>
      </p:pic>
      <p:pic>
        <p:nvPicPr>
          <p:cNvPr id="247902" name="Picture 94" descr="car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41513"/>
            <a:ext cx="134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05" name="Picture 97" descr="car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941513"/>
            <a:ext cx="134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7906" name="Object 98"/>
          <p:cNvGraphicFramePr>
            <a:graphicFrameLocks noChangeAspect="1"/>
          </p:cNvGraphicFramePr>
          <p:nvPr/>
        </p:nvGraphicFramePr>
        <p:xfrm>
          <a:off x="5435600" y="1292225"/>
          <a:ext cx="793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3" name="数式" r:id="rId10" imgW="329914" imgH="177646" progId="Equation.3">
                  <p:embed/>
                </p:oleObj>
              </mc:Choice>
              <mc:Fallback>
                <p:oleObj name="数式" r:id="rId10" imgW="329914" imgH="177646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292225"/>
                        <a:ext cx="793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907" name="Object 99"/>
          <p:cNvGraphicFramePr>
            <a:graphicFrameLocks noChangeAspect="1"/>
          </p:cNvGraphicFramePr>
          <p:nvPr/>
        </p:nvGraphicFramePr>
        <p:xfrm>
          <a:off x="6227763" y="1292225"/>
          <a:ext cx="6699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4" name="数式" r:id="rId12" imgW="279279" imgH="203112" progId="Equation.3">
                  <p:embed/>
                </p:oleObj>
              </mc:Choice>
              <mc:Fallback>
                <p:oleObj name="数式" r:id="rId12" imgW="279279" imgH="203112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292225"/>
                        <a:ext cx="6699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908" name="Object 100"/>
          <p:cNvGraphicFramePr>
            <a:graphicFrameLocks noChangeAspect="1"/>
          </p:cNvGraphicFramePr>
          <p:nvPr/>
        </p:nvGraphicFramePr>
        <p:xfrm>
          <a:off x="5380038" y="2300288"/>
          <a:ext cx="10064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5" name="数式" r:id="rId14" imgW="419100" imgH="228600" progId="Equation.3">
                  <p:embed/>
                </p:oleObj>
              </mc:Choice>
              <mc:Fallback>
                <p:oleObj name="数式" r:id="rId14" imgW="419100" imgH="2286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2300288"/>
                        <a:ext cx="10064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909" name="Object 101"/>
          <p:cNvGraphicFramePr>
            <a:graphicFrameLocks noChangeAspect="1"/>
          </p:cNvGraphicFramePr>
          <p:nvPr/>
        </p:nvGraphicFramePr>
        <p:xfrm>
          <a:off x="6372225" y="2373313"/>
          <a:ext cx="10366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6" name="数式" r:id="rId16" imgW="431613" imgH="203112" progId="Equation.3">
                  <p:embed/>
                </p:oleObj>
              </mc:Choice>
              <mc:Fallback>
                <p:oleObj name="数式" r:id="rId16" imgW="431613" imgH="203112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373313"/>
                        <a:ext cx="10366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65" name="Rectangle 57"/>
          <p:cNvSpPr>
            <a:spLocks noChangeArrowheads="1"/>
          </p:cNvSpPr>
          <p:nvPr/>
        </p:nvSpPr>
        <p:spPr bwMode="auto">
          <a:xfrm>
            <a:off x="1835150" y="3543300"/>
            <a:ext cx="62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latin typeface="Bookman Old Style" pitchFamily="18" charset="0"/>
              </a:rPr>
              <a:t>t </a:t>
            </a:r>
            <a:r>
              <a:rPr lang="en-US" altLang="ja-JP">
                <a:latin typeface="Bookman Old Style" pitchFamily="18" charset="0"/>
              </a:rPr>
              <a:t>=</a:t>
            </a:r>
          </a:p>
        </p:txBody>
      </p:sp>
      <p:sp>
        <p:nvSpPr>
          <p:cNvPr id="247867" name="Rectangle 59"/>
          <p:cNvSpPr>
            <a:spLocks noChangeArrowheads="1"/>
          </p:cNvSpPr>
          <p:nvPr/>
        </p:nvSpPr>
        <p:spPr bwMode="auto">
          <a:xfrm>
            <a:off x="2700338" y="3522663"/>
            <a:ext cx="3028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の間の平均加速度</a:t>
            </a:r>
          </a:p>
        </p:txBody>
      </p:sp>
      <p:graphicFrame>
        <p:nvGraphicFramePr>
          <p:cNvPr id="247871" name="Object 63"/>
          <p:cNvGraphicFramePr>
            <a:graphicFrameLocks noChangeAspect="1"/>
          </p:cNvGraphicFramePr>
          <p:nvPr/>
        </p:nvGraphicFramePr>
        <p:xfrm>
          <a:off x="2555875" y="4589463"/>
          <a:ext cx="669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7" name="数式" r:id="rId18" imgW="279279" imgH="203112" progId="Equation.3">
                  <p:embed/>
                </p:oleObj>
              </mc:Choice>
              <mc:Fallback>
                <p:oleObj name="数式" r:id="rId18" imgW="279279" imgH="203112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589463"/>
                        <a:ext cx="669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916" name="Object 108"/>
          <p:cNvGraphicFramePr>
            <a:graphicFrameLocks noChangeAspect="1"/>
          </p:cNvGraphicFramePr>
          <p:nvPr/>
        </p:nvGraphicFramePr>
        <p:xfrm>
          <a:off x="2411413" y="4013200"/>
          <a:ext cx="10350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8" name="数式" r:id="rId19" imgW="431613" imgH="203112" progId="Equation.3">
                  <p:embed/>
                </p:oleObj>
              </mc:Choice>
              <mc:Fallback>
                <p:oleObj name="数式" r:id="rId19" imgW="431613" imgH="203112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013200"/>
                        <a:ext cx="10350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917" name="Rectangle 109"/>
          <p:cNvSpPr>
            <a:spLocks noChangeArrowheads="1"/>
          </p:cNvSpPr>
          <p:nvPr/>
        </p:nvSpPr>
        <p:spPr bwMode="auto">
          <a:xfrm>
            <a:off x="2268538" y="4013200"/>
            <a:ext cx="1295400" cy="43338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18" name="Line 110"/>
          <p:cNvSpPr>
            <a:spLocks noChangeShapeType="1"/>
          </p:cNvSpPr>
          <p:nvPr/>
        </p:nvSpPr>
        <p:spPr bwMode="auto">
          <a:xfrm>
            <a:off x="2268538" y="4516438"/>
            <a:ext cx="1295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47919" name="Rectangle 111"/>
          <p:cNvSpPr>
            <a:spLocks noChangeArrowheads="1"/>
          </p:cNvSpPr>
          <p:nvPr/>
        </p:nvSpPr>
        <p:spPr bwMode="auto">
          <a:xfrm>
            <a:off x="3635375" y="42164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=</a:t>
            </a:r>
          </a:p>
        </p:txBody>
      </p:sp>
      <p:graphicFrame>
        <p:nvGraphicFramePr>
          <p:cNvPr id="247920" name="Object 112"/>
          <p:cNvGraphicFramePr>
            <a:graphicFrameLocks noChangeAspect="1"/>
          </p:cNvGraphicFramePr>
          <p:nvPr/>
        </p:nvGraphicFramePr>
        <p:xfrm>
          <a:off x="6227763" y="1292225"/>
          <a:ext cx="6699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9" name="数式" r:id="rId20" imgW="279279" imgH="203112" progId="Equation.3">
                  <p:embed/>
                </p:oleObj>
              </mc:Choice>
              <mc:Fallback>
                <p:oleObj name="数式" r:id="rId20" imgW="279279" imgH="203112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292225"/>
                        <a:ext cx="6699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921" name="Object 113"/>
          <p:cNvGraphicFramePr>
            <a:graphicFrameLocks noChangeAspect="1"/>
          </p:cNvGraphicFramePr>
          <p:nvPr/>
        </p:nvGraphicFramePr>
        <p:xfrm>
          <a:off x="6372225" y="2371725"/>
          <a:ext cx="10366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0" name="数式" r:id="rId21" imgW="431613" imgH="203112" progId="Equation.3">
                  <p:embed/>
                </p:oleObj>
              </mc:Choice>
              <mc:Fallback>
                <p:oleObj name="数式" r:id="rId21" imgW="431613" imgH="203112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371725"/>
                        <a:ext cx="10366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926" name="Line 118"/>
          <p:cNvSpPr>
            <a:spLocks noChangeShapeType="1"/>
          </p:cNvSpPr>
          <p:nvPr/>
        </p:nvSpPr>
        <p:spPr bwMode="auto">
          <a:xfrm flipH="1">
            <a:off x="3995738" y="1292225"/>
            <a:ext cx="3600450" cy="158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27" name="Line 119"/>
          <p:cNvSpPr>
            <a:spLocks noChangeShapeType="1"/>
          </p:cNvSpPr>
          <p:nvPr/>
        </p:nvSpPr>
        <p:spPr bwMode="auto">
          <a:xfrm flipH="1">
            <a:off x="4500563" y="2803525"/>
            <a:ext cx="3167062" cy="158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29" name="Rectangle 121"/>
          <p:cNvSpPr>
            <a:spLocks noChangeArrowheads="1"/>
          </p:cNvSpPr>
          <p:nvPr/>
        </p:nvSpPr>
        <p:spPr bwMode="auto">
          <a:xfrm>
            <a:off x="1908175" y="4216400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=</a:t>
            </a:r>
          </a:p>
        </p:txBody>
      </p:sp>
      <p:graphicFrame>
        <p:nvGraphicFramePr>
          <p:cNvPr id="247868" name="Object 60"/>
          <p:cNvGraphicFramePr>
            <a:graphicFrameLocks noChangeAspect="1"/>
          </p:cNvGraphicFramePr>
          <p:nvPr/>
        </p:nvGraphicFramePr>
        <p:xfrm>
          <a:off x="323850" y="4013200"/>
          <a:ext cx="152241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1" name="数式" r:id="rId22" imgW="634725" imgH="393529" progId="Equation.3">
                  <p:embed/>
                </p:oleObj>
              </mc:Choice>
              <mc:Fallback>
                <p:oleObj name="数式" r:id="rId22" imgW="634725" imgH="393529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13200"/>
                        <a:ext cx="1522413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930" name="AutoShape 122"/>
          <p:cNvSpPr>
            <a:spLocks noChangeArrowheads="1"/>
          </p:cNvSpPr>
          <p:nvPr/>
        </p:nvSpPr>
        <p:spPr bwMode="auto">
          <a:xfrm>
            <a:off x="1258888" y="4589463"/>
            <a:ext cx="454025" cy="381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31" name="AutoShape 123"/>
          <p:cNvSpPr>
            <a:spLocks noChangeArrowheads="1"/>
          </p:cNvSpPr>
          <p:nvPr/>
        </p:nvSpPr>
        <p:spPr bwMode="auto">
          <a:xfrm>
            <a:off x="1187450" y="4084638"/>
            <a:ext cx="454025" cy="381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47" name="Line 139"/>
          <p:cNvSpPr>
            <a:spLocks noChangeShapeType="1"/>
          </p:cNvSpPr>
          <p:nvPr/>
        </p:nvSpPr>
        <p:spPr bwMode="auto">
          <a:xfrm flipV="1">
            <a:off x="4427538" y="3517900"/>
            <a:ext cx="2163762" cy="2058988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50" name="AutoShape 142"/>
          <p:cNvSpPr>
            <a:spLocks noChangeArrowheads="1"/>
          </p:cNvSpPr>
          <p:nvPr/>
        </p:nvSpPr>
        <p:spPr bwMode="auto">
          <a:xfrm>
            <a:off x="7581900" y="3681413"/>
            <a:ext cx="985838" cy="427037"/>
          </a:xfrm>
          <a:prstGeom prst="wedgeRoundRectCallout">
            <a:avLst>
              <a:gd name="adj1" fmla="val -89616"/>
              <a:gd name="adj2" fmla="val 10593"/>
              <a:gd name="adj3" fmla="val 16667"/>
            </a:avLst>
          </a:prstGeom>
          <a:solidFill>
            <a:srgbClr val="FFF0DC"/>
          </a:solidFill>
          <a:ln w="9525">
            <a:solidFill>
              <a:srgbClr val="FFCC66"/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>
                <a:solidFill>
                  <a:srgbClr val="663300"/>
                </a:solidFill>
              </a:rPr>
              <a:t>微分</a:t>
            </a:r>
          </a:p>
        </p:txBody>
      </p: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3711575" y="3983038"/>
            <a:ext cx="287338" cy="430212"/>
            <a:chOff x="1474" y="1570"/>
            <a:chExt cx="1134" cy="1633"/>
          </a:xfrm>
        </p:grpSpPr>
        <p:sp>
          <p:nvSpPr>
            <p:cNvPr id="22648" name="AutoShape 144"/>
            <p:cNvSpPr>
              <a:spLocks noChangeArrowheads="1"/>
            </p:cNvSpPr>
            <p:nvPr/>
          </p:nvSpPr>
          <p:spPr bwMode="auto">
            <a:xfrm>
              <a:off x="1474" y="1570"/>
              <a:ext cx="1134" cy="1633"/>
            </a:xfrm>
            <a:prstGeom prst="roundRect">
              <a:avLst>
                <a:gd name="adj" fmla="val 14134"/>
              </a:avLst>
            </a:prstGeom>
            <a:solidFill>
              <a:srgbClr val="C0C0C0"/>
            </a:solidFill>
            <a:ln w="63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49" name="AutoShape 145"/>
            <p:cNvSpPr>
              <a:spLocks noChangeArrowheads="1"/>
            </p:cNvSpPr>
            <p:nvPr/>
          </p:nvSpPr>
          <p:spPr bwMode="auto">
            <a:xfrm>
              <a:off x="1610" y="1842"/>
              <a:ext cx="862" cy="317"/>
            </a:xfrm>
            <a:prstGeom prst="roundRect">
              <a:avLst>
                <a:gd name="adj" fmla="val 18926"/>
              </a:avLst>
            </a:prstGeom>
            <a:solidFill>
              <a:schemeClr val="bg1"/>
            </a:solidFill>
            <a:ln w="635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0" name="AutoShape 146"/>
            <p:cNvSpPr>
              <a:spLocks noChangeArrowheads="1"/>
            </p:cNvSpPr>
            <p:nvPr/>
          </p:nvSpPr>
          <p:spPr bwMode="auto">
            <a:xfrm>
              <a:off x="1610" y="2296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1" name="AutoShape 147"/>
            <p:cNvSpPr>
              <a:spLocks noChangeArrowheads="1"/>
            </p:cNvSpPr>
            <p:nvPr/>
          </p:nvSpPr>
          <p:spPr bwMode="auto">
            <a:xfrm>
              <a:off x="1927" y="2296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2" name="AutoShape 148"/>
            <p:cNvSpPr>
              <a:spLocks noChangeArrowheads="1"/>
            </p:cNvSpPr>
            <p:nvPr/>
          </p:nvSpPr>
          <p:spPr bwMode="auto">
            <a:xfrm>
              <a:off x="2245" y="2296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3" name="AutoShape 149"/>
            <p:cNvSpPr>
              <a:spLocks noChangeArrowheads="1"/>
            </p:cNvSpPr>
            <p:nvPr/>
          </p:nvSpPr>
          <p:spPr bwMode="auto">
            <a:xfrm>
              <a:off x="1610" y="2523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4" name="AutoShape 150"/>
            <p:cNvSpPr>
              <a:spLocks noChangeArrowheads="1"/>
            </p:cNvSpPr>
            <p:nvPr/>
          </p:nvSpPr>
          <p:spPr bwMode="auto">
            <a:xfrm>
              <a:off x="1927" y="2523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5" name="AutoShape 151"/>
            <p:cNvSpPr>
              <a:spLocks noChangeArrowheads="1"/>
            </p:cNvSpPr>
            <p:nvPr/>
          </p:nvSpPr>
          <p:spPr bwMode="auto">
            <a:xfrm>
              <a:off x="2245" y="2523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6" name="AutoShape 152"/>
            <p:cNvSpPr>
              <a:spLocks noChangeArrowheads="1"/>
            </p:cNvSpPr>
            <p:nvPr/>
          </p:nvSpPr>
          <p:spPr bwMode="auto">
            <a:xfrm>
              <a:off x="1610" y="2749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7" name="AutoShape 153"/>
            <p:cNvSpPr>
              <a:spLocks noChangeArrowheads="1"/>
            </p:cNvSpPr>
            <p:nvPr/>
          </p:nvSpPr>
          <p:spPr bwMode="auto">
            <a:xfrm>
              <a:off x="1927" y="2749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8" name="AutoShape 154"/>
            <p:cNvSpPr>
              <a:spLocks noChangeArrowheads="1"/>
            </p:cNvSpPr>
            <p:nvPr/>
          </p:nvSpPr>
          <p:spPr bwMode="auto">
            <a:xfrm>
              <a:off x="2245" y="2749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59" name="AutoShape 155"/>
            <p:cNvSpPr>
              <a:spLocks noChangeArrowheads="1"/>
            </p:cNvSpPr>
            <p:nvPr/>
          </p:nvSpPr>
          <p:spPr bwMode="auto">
            <a:xfrm>
              <a:off x="1610" y="2976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60" name="AutoShape 156"/>
            <p:cNvSpPr>
              <a:spLocks noChangeArrowheads="1"/>
            </p:cNvSpPr>
            <p:nvPr/>
          </p:nvSpPr>
          <p:spPr bwMode="auto">
            <a:xfrm>
              <a:off x="1927" y="2976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2661" name="AutoShape 157"/>
            <p:cNvSpPr>
              <a:spLocks noChangeArrowheads="1"/>
            </p:cNvSpPr>
            <p:nvPr/>
          </p:nvSpPr>
          <p:spPr bwMode="auto">
            <a:xfrm>
              <a:off x="2245" y="2976"/>
              <a:ext cx="227" cy="13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aphicFrame>
        <p:nvGraphicFramePr>
          <p:cNvPr id="247966" name="Object 158"/>
          <p:cNvGraphicFramePr>
            <a:graphicFrameLocks noChangeAspect="1"/>
          </p:cNvGraphicFramePr>
          <p:nvPr/>
        </p:nvGraphicFramePr>
        <p:xfrm>
          <a:off x="5430838" y="1292225"/>
          <a:ext cx="4873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2" name="数式" r:id="rId24" imgW="202936" imgH="177569" progId="Equation.3">
                  <p:embed/>
                </p:oleObj>
              </mc:Choice>
              <mc:Fallback>
                <p:oleObj name="数式" r:id="rId24" imgW="202936" imgH="177569" progId="Equation.3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292225"/>
                        <a:ext cx="48736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967" name="Object 159"/>
          <p:cNvGraphicFramePr>
            <a:graphicFrameLocks noChangeAspect="1"/>
          </p:cNvGraphicFramePr>
          <p:nvPr/>
        </p:nvGraphicFramePr>
        <p:xfrm>
          <a:off x="5378450" y="2298700"/>
          <a:ext cx="669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3" name="数式" r:id="rId26" imgW="279400" imgH="228600" progId="Equation.3">
                  <p:embed/>
                </p:oleObj>
              </mc:Choice>
              <mc:Fallback>
                <p:oleObj name="数式" r:id="rId26" imgW="279400" imgH="228600" progId="Equation.3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2298700"/>
                        <a:ext cx="6699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969" name="Rectangle 161"/>
          <p:cNvSpPr>
            <a:spLocks noChangeArrowheads="1"/>
          </p:cNvSpPr>
          <p:nvPr/>
        </p:nvSpPr>
        <p:spPr bwMode="auto">
          <a:xfrm>
            <a:off x="4037013" y="4186238"/>
            <a:ext cx="46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4</a:t>
            </a:r>
            <a:endParaRPr lang="en-US" altLang="ja-JP" i="1"/>
          </a:p>
        </p:txBody>
      </p:sp>
      <p:sp>
        <p:nvSpPr>
          <p:cNvPr id="247992" name="Rectangle 184"/>
          <p:cNvSpPr>
            <a:spLocks noChangeArrowheads="1"/>
          </p:cNvSpPr>
          <p:nvPr/>
        </p:nvSpPr>
        <p:spPr bwMode="auto">
          <a:xfrm>
            <a:off x="4351338" y="4186238"/>
            <a:ext cx="1074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[m/s</a:t>
            </a:r>
            <a:r>
              <a:rPr lang="en-US" altLang="ja-JP" baseline="30000"/>
              <a:t>2</a:t>
            </a:r>
            <a:r>
              <a:rPr lang="en-US" altLang="ja-JP"/>
              <a:t>]</a:t>
            </a:r>
            <a:endParaRPr lang="en-US" altLang="ja-JP" i="1"/>
          </a:p>
        </p:txBody>
      </p:sp>
      <p:sp>
        <p:nvSpPr>
          <p:cNvPr id="247993" name="Oval 185"/>
          <p:cNvSpPr>
            <a:spLocks noChangeArrowheads="1"/>
          </p:cNvSpPr>
          <p:nvPr/>
        </p:nvSpPr>
        <p:spPr bwMode="auto">
          <a:xfrm>
            <a:off x="2436813" y="4076700"/>
            <a:ext cx="338137" cy="325438"/>
          </a:xfrm>
          <a:prstGeom prst="ellips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94" name="Oval 186"/>
          <p:cNvSpPr>
            <a:spLocks noChangeArrowheads="1"/>
          </p:cNvSpPr>
          <p:nvPr/>
        </p:nvSpPr>
        <p:spPr bwMode="auto">
          <a:xfrm>
            <a:off x="2509838" y="4646613"/>
            <a:ext cx="338137" cy="325437"/>
          </a:xfrm>
          <a:prstGeom prst="ellips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95" name="Rectangle 187"/>
          <p:cNvSpPr>
            <a:spLocks noChangeArrowheads="1"/>
          </p:cNvSpPr>
          <p:nvPr/>
        </p:nvSpPr>
        <p:spPr bwMode="auto">
          <a:xfrm>
            <a:off x="3452813" y="4437063"/>
            <a:ext cx="46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2</a:t>
            </a:r>
            <a:endParaRPr lang="en-US" altLang="ja-JP" i="1"/>
          </a:p>
        </p:txBody>
      </p:sp>
      <p:sp>
        <p:nvSpPr>
          <p:cNvPr id="247996" name="AutoShape 188"/>
          <p:cNvSpPr>
            <a:spLocks noChangeArrowheads="1"/>
          </p:cNvSpPr>
          <p:nvPr/>
        </p:nvSpPr>
        <p:spPr bwMode="auto">
          <a:xfrm>
            <a:off x="2743200" y="4100513"/>
            <a:ext cx="603250" cy="2921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97" name="Oval 189"/>
          <p:cNvSpPr>
            <a:spLocks noChangeArrowheads="1"/>
          </p:cNvSpPr>
          <p:nvPr/>
        </p:nvSpPr>
        <p:spPr bwMode="auto">
          <a:xfrm>
            <a:off x="2824163" y="4675188"/>
            <a:ext cx="338137" cy="325437"/>
          </a:xfrm>
          <a:prstGeom prst="ellips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98" name="Rectangle 190"/>
          <p:cNvSpPr>
            <a:spLocks noChangeArrowheads="1"/>
          </p:cNvSpPr>
          <p:nvPr/>
        </p:nvSpPr>
        <p:spPr bwMode="auto">
          <a:xfrm>
            <a:off x="4475163" y="4186238"/>
            <a:ext cx="803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m/s</a:t>
            </a:r>
            <a:endParaRPr lang="en-US" altLang="ja-JP" i="1"/>
          </a:p>
        </p:txBody>
      </p:sp>
      <p:sp>
        <p:nvSpPr>
          <p:cNvPr id="247999" name="Rectangle 191"/>
          <p:cNvSpPr>
            <a:spLocks noChangeArrowheads="1"/>
          </p:cNvSpPr>
          <p:nvPr/>
        </p:nvSpPr>
        <p:spPr bwMode="auto">
          <a:xfrm>
            <a:off x="4851400" y="4191000"/>
            <a:ext cx="322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s</a:t>
            </a:r>
            <a:endParaRPr lang="en-US" altLang="ja-JP" i="1"/>
          </a:p>
        </p:txBody>
      </p:sp>
      <p:sp>
        <p:nvSpPr>
          <p:cNvPr id="248000" name="AutoShape 192"/>
          <p:cNvSpPr>
            <a:spLocks noChangeArrowheads="1"/>
          </p:cNvSpPr>
          <p:nvPr/>
        </p:nvSpPr>
        <p:spPr bwMode="auto">
          <a:xfrm>
            <a:off x="161925" y="7612063"/>
            <a:ext cx="2065338" cy="781050"/>
          </a:xfrm>
          <a:prstGeom prst="wedgeRoundRectCallout">
            <a:avLst>
              <a:gd name="adj1" fmla="val 60301"/>
              <a:gd name="adj2" fmla="val -107519"/>
              <a:gd name="adj3" fmla="val 16667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ja-JP" altLang="en-US">
                <a:solidFill>
                  <a:srgbClr val="660033"/>
                </a:solidFill>
              </a:rPr>
              <a:t>計算する</a:t>
            </a:r>
          </a:p>
        </p:txBody>
      </p:sp>
      <p:sp>
        <p:nvSpPr>
          <p:cNvPr id="248001" name="AutoShape 193"/>
          <p:cNvSpPr>
            <a:spLocks noChangeArrowheads="1"/>
          </p:cNvSpPr>
          <p:nvPr/>
        </p:nvSpPr>
        <p:spPr bwMode="auto">
          <a:xfrm>
            <a:off x="2403475" y="7527925"/>
            <a:ext cx="2149475" cy="927100"/>
          </a:xfrm>
          <a:prstGeom prst="wedgeRoundRectCallout">
            <a:avLst>
              <a:gd name="adj1" fmla="val -22009"/>
              <a:gd name="adj2" fmla="val -78426"/>
              <a:gd name="adj3" fmla="val 16667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単位も</a:t>
            </a:r>
          </a:p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式計算する</a:t>
            </a:r>
          </a:p>
        </p:txBody>
      </p:sp>
      <p:sp>
        <p:nvSpPr>
          <p:cNvPr id="22622" name="Rectangle 196"/>
          <p:cNvSpPr>
            <a:spLocks noChangeArrowheads="1"/>
          </p:cNvSpPr>
          <p:nvPr/>
        </p:nvSpPr>
        <p:spPr bwMode="auto">
          <a:xfrm>
            <a:off x="1309688" y="-12700"/>
            <a:ext cx="379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248005" name="Rectangle 197"/>
          <p:cNvSpPr>
            <a:spLocks noChangeArrowheads="1"/>
          </p:cNvSpPr>
          <p:nvPr/>
        </p:nvSpPr>
        <p:spPr bwMode="auto">
          <a:xfrm>
            <a:off x="4625975" y="0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速度変化</a:t>
            </a:r>
          </a:p>
        </p:txBody>
      </p:sp>
      <p:sp>
        <p:nvSpPr>
          <p:cNvPr id="248006" name="Rectangle 198"/>
          <p:cNvSpPr>
            <a:spLocks noChangeArrowheads="1"/>
          </p:cNvSpPr>
          <p:nvPr/>
        </p:nvSpPr>
        <p:spPr bwMode="auto">
          <a:xfrm>
            <a:off x="6080125" y="0"/>
            <a:ext cx="99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/</a:t>
            </a:r>
            <a:r>
              <a:rPr lang="ja-JP" altLang="en-US"/>
              <a:t>時間</a:t>
            </a:r>
          </a:p>
        </p:txBody>
      </p:sp>
      <p:sp>
        <p:nvSpPr>
          <p:cNvPr id="248007" name="Rectangle 199"/>
          <p:cNvSpPr>
            <a:spLocks noChangeArrowheads="1"/>
          </p:cNvSpPr>
          <p:nvPr/>
        </p:nvSpPr>
        <p:spPr bwMode="auto">
          <a:xfrm>
            <a:off x="0" y="5238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時間</a:t>
            </a:r>
          </a:p>
        </p:txBody>
      </p:sp>
      <p:sp>
        <p:nvSpPr>
          <p:cNvPr id="248009" name="Rectangle 201"/>
          <p:cNvSpPr>
            <a:spLocks noChangeArrowheads="1"/>
          </p:cNvSpPr>
          <p:nvPr/>
        </p:nvSpPr>
        <p:spPr bwMode="auto">
          <a:xfrm>
            <a:off x="719138" y="542925"/>
            <a:ext cx="827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を</a:t>
            </a:r>
            <a:r>
              <a:rPr lang="en-US" altLang="ja-JP">
                <a:latin typeface="Symbol" pitchFamily="18" charset="2"/>
              </a:rPr>
              <a:t>D</a:t>
            </a:r>
            <a:r>
              <a:rPr lang="en-US" altLang="ja-JP" i="1">
                <a:latin typeface="Bookman Old Style" pitchFamily="18" charset="0"/>
              </a:rPr>
              <a:t>t</a:t>
            </a:r>
          </a:p>
        </p:txBody>
      </p:sp>
      <p:sp>
        <p:nvSpPr>
          <p:cNvPr id="248010" name="Rectangle 202"/>
          <p:cNvSpPr>
            <a:spLocks noChangeArrowheads="1"/>
          </p:cNvSpPr>
          <p:nvPr/>
        </p:nvSpPr>
        <p:spPr bwMode="auto">
          <a:xfrm>
            <a:off x="1579563" y="525463"/>
            <a:ext cx="160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速度変化</a:t>
            </a:r>
            <a:endParaRPr lang="ja-JP" altLang="en-US">
              <a:latin typeface="Bookman Old Style" pitchFamily="18" charset="0"/>
            </a:endParaRPr>
          </a:p>
        </p:txBody>
      </p:sp>
      <p:sp>
        <p:nvSpPr>
          <p:cNvPr id="248011" name="Rectangle 203"/>
          <p:cNvSpPr>
            <a:spLocks noChangeArrowheads="1"/>
          </p:cNvSpPr>
          <p:nvPr/>
        </p:nvSpPr>
        <p:spPr bwMode="auto">
          <a:xfrm>
            <a:off x="3032125" y="544513"/>
            <a:ext cx="1019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を</a:t>
            </a:r>
            <a:r>
              <a:rPr lang="en-US" altLang="ja-JP">
                <a:latin typeface="Symbol" pitchFamily="18" charset="2"/>
              </a:rPr>
              <a:t>D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en-US" altLang="ja-JP" baseline="-25000"/>
              <a:t>b</a:t>
            </a:r>
          </a:p>
        </p:txBody>
      </p:sp>
      <p:sp>
        <p:nvSpPr>
          <p:cNvPr id="248012" name="Rectangle 204"/>
          <p:cNvSpPr>
            <a:spLocks noChangeArrowheads="1"/>
          </p:cNvSpPr>
          <p:nvPr/>
        </p:nvSpPr>
        <p:spPr bwMode="auto">
          <a:xfrm>
            <a:off x="3851275" y="498475"/>
            <a:ext cx="1104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とする</a:t>
            </a:r>
          </a:p>
        </p:txBody>
      </p:sp>
      <p:sp>
        <p:nvSpPr>
          <p:cNvPr id="248013" name="Rectangle 205"/>
          <p:cNvSpPr>
            <a:spLocks noChangeArrowheads="1"/>
          </p:cNvSpPr>
          <p:nvPr/>
        </p:nvSpPr>
        <p:spPr bwMode="auto">
          <a:xfrm>
            <a:off x="5349875" y="498475"/>
            <a:ext cx="196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平均加速度</a:t>
            </a:r>
          </a:p>
        </p:txBody>
      </p:sp>
      <p:graphicFrame>
        <p:nvGraphicFramePr>
          <p:cNvPr id="248014" name="Object 206"/>
          <p:cNvGraphicFramePr>
            <a:graphicFrameLocks noChangeAspect="1"/>
          </p:cNvGraphicFramePr>
          <p:nvPr/>
        </p:nvGraphicFramePr>
        <p:xfrm>
          <a:off x="8204200" y="330200"/>
          <a:ext cx="669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4" name="数式" r:id="rId28" imgW="279400" imgH="228600" progId="Equation.3">
                  <p:embed/>
                </p:oleObj>
              </mc:Choice>
              <mc:Fallback>
                <p:oleObj name="数式" r:id="rId28" imgW="279400" imgH="228600" progId="Equation.3">
                  <p:embed/>
                  <p:pic>
                    <p:nvPicPr>
                      <p:cNvPr id="0" name="Object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330200"/>
                        <a:ext cx="6699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015" name="Object 207"/>
          <p:cNvGraphicFramePr>
            <a:graphicFrameLocks noChangeAspect="1"/>
          </p:cNvGraphicFramePr>
          <p:nvPr/>
        </p:nvGraphicFramePr>
        <p:xfrm>
          <a:off x="8308975" y="822325"/>
          <a:ext cx="4873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5" name="数式" r:id="rId30" imgW="202936" imgH="177569" progId="Equation.3">
                  <p:embed/>
                </p:oleObj>
              </mc:Choice>
              <mc:Fallback>
                <p:oleObj name="数式" r:id="rId30" imgW="202936" imgH="177569" progId="Equation.3">
                  <p:embed/>
                  <p:pic>
                    <p:nvPicPr>
                      <p:cNvPr id="0" name="Object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8975" y="822325"/>
                        <a:ext cx="48736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016" name="Line 208"/>
          <p:cNvSpPr>
            <a:spLocks noChangeShapeType="1"/>
          </p:cNvSpPr>
          <p:nvPr/>
        </p:nvSpPr>
        <p:spPr bwMode="auto">
          <a:xfrm>
            <a:off x="8299450" y="83185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8017" name="Rectangle 209"/>
          <p:cNvSpPr>
            <a:spLocks noChangeArrowheads="1"/>
          </p:cNvSpPr>
          <p:nvPr/>
        </p:nvSpPr>
        <p:spPr bwMode="auto">
          <a:xfrm>
            <a:off x="8326438" y="4189413"/>
            <a:ext cx="81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</a:rPr>
              <a:t>m/s</a:t>
            </a:r>
            <a:r>
              <a:rPr lang="en-US" altLang="ja-JP" baseline="30000" dirty="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247911" name="Line 103"/>
          <p:cNvSpPr>
            <a:spLocks noChangeShapeType="1"/>
          </p:cNvSpPr>
          <p:nvPr/>
        </p:nvSpPr>
        <p:spPr bwMode="auto">
          <a:xfrm flipH="1">
            <a:off x="3422650" y="2852738"/>
            <a:ext cx="3094038" cy="1214437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10" name="Line 102"/>
          <p:cNvSpPr>
            <a:spLocks noChangeShapeType="1"/>
          </p:cNvSpPr>
          <p:nvPr/>
        </p:nvSpPr>
        <p:spPr bwMode="auto">
          <a:xfrm flipH="1">
            <a:off x="3155950" y="1773238"/>
            <a:ext cx="3144838" cy="2946400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23" name="Line 115"/>
          <p:cNvSpPr>
            <a:spLocks noChangeShapeType="1"/>
          </p:cNvSpPr>
          <p:nvPr/>
        </p:nvSpPr>
        <p:spPr bwMode="auto">
          <a:xfrm flipV="1">
            <a:off x="1660525" y="2736850"/>
            <a:ext cx="3667125" cy="1446213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22" name="Line 114"/>
          <p:cNvSpPr>
            <a:spLocks noChangeShapeType="1"/>
          </p:cNvSpPr>
          <p:nvPr/>
        </p:nvSpPr>
        <p:spPr bwMode="auto">
          <a:xfrm flipV="1">
            <a:off x="1654175" y="1754188"/>
            <a:ext cx="3686175" cy="2919412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7915" name="Line 107"/>
          <p:cNvSpPr>
            <a:spLocks noChangeShapeType="1"/>
          </p:cNvSpPr>
          <p:nvPr/>
        </p:nvSpPr>
        <p:spPr bwMode="auto">
          <a:xfrm flipH="1">
            <a:off x="1609725" y="981075"/>
            <a:ext cx="6562725" cy="3140075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2641" name="Rectangle 212"/>
          <p:cNvSpPr>
            <a:spLocks noChangeArrowheads="1"/>
          </p:cNvSpPr>
          <p:nvPr/>
        </p:nvSpPr>
        <p:spPr bwMode="auto">
          <a:xfrm>
            <a:off x="0" y="0"/>
            <a:ext cx="125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FF"/>
                </a:solidFill>
              </a:rPr>
              <a:t>加速度</a:t>
            </a:r>
          </a:p>
        </p:txBody>
      </p:sp>
      <p:sp>
        <p:nvSpPr>
          <p:cNvPr id="248027" name="AutoShape 219"/>
          <p:cNvSpPr>
            <a:spLocks noChangeArrowheads="1"/>
          </p:cNvSpPr>
          <p:nvPr/>
        </p:nvSpPr>
        <p:spPr bwMode="auto">
          <a:xfrm>
            <a:off x="8110538" y="344488"/>
            <a:ext cx="852487" cy="91122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8029" name="AutoShape 221"/>
          <p:cNvSpPr>
            <a:spLocks noChangeArrowheads="1"/>
          </p:cNvSpPr>
          <p:nvPr/>
        </p:nvSpPr>
        <p:spPr bwMode="auto">
          <a:xfrm>
            <a:off x="571500" y="7259638"/>
            <a:ext cx="3065463" cy="428625"/>
          </a:xfrm>
          <a:prstGeom prst="wedgeRoundRectCallout">
            <a:avLst>
              <a:gd name="adj1" fmla="val -23537"/>
              <a:gd name="adj2" fmla="val -117037"/>
              <a:gd name="adj3" fmla="val 16667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ja-JP" altLang="en-US">
                <a:solidFill>
                  <a:srgbClr val="660033"/>
                </a:solidFill>
              </a:rPr>
              <a:t>注意　</a:t>
            </a:r>
            <a:r>
              <a:rPr lang="en-US" altLang="ja-JP">
                <a:solidFill>
                  <a:srgbClr val="660033"/>
                </a:solidFill>
              </a:rPr>
              <a:t>bar</a:t>
            </a:r>
            <a:r>
              <a:rPr lang="ja-JP" altLang="en-US">
                <a:solidFill>
                  <a:srgbClr val="660033"/>
                </a:solidFill>
              </a:rPr>
              <a:t>がない</a:t>
            </a:r>
            <a:r>
              <a:rPr lang="en-US" altLang="ja-JP">
                <a:solidFill>
                  <a:srgbClr val="660033"/>
                </a:solidFill>
              </a:rPr>
              <a:t>!</a:t>
            </a:r>
          </a:p>
        </p:txBody>
      </p:sp>
      <p:sp>
        <p:nvSpPr>
          <p:cNvPr id="145" name="Rectangle 270"/>
          <p:cNvSpPr>
            <a:spLocks noChangeArrowheads="1"/>
          </p:cNvSpPr>
          <p:nvPr/>
        </p:nvSpPr>
        <p:spPr bwMode="auto">
          <a:xfrm>
            <a:off x="-9144000" y="1"/>
            <a:ext cx="9144000" cy="19704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anchor="ctr">
            <a:noAutofit/>
          </a:bodyPr>
          <a:lstStyle/>
          <a:p>
            <a:endParaRPr lang="ja-JP" altLang="en-US"/>
          </a:p>
        </p:txBody>
      </p:sp>
      <p:sp>
        <p:nvSpPr>
          <p:cNvPr id="146" name="Rectangle 270"/>
          <p:cNvSpPr>
            <a:spLocks noChangeArrowheads="1"/>
          </p:cNvSpPr>
          <p:nvPr/>
        </p:nvSpPr>
        <p:spPr bwMode="auto">
          <a:xfrm>
            <a:off x="-9144000" y="1970469"/>
            <a:ext cx="9144000" cy="19704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anchor="ctr">
            <a:noAutofit/>
          </a:bodyPr>
          <a:lstStyle/>
          <a:p>
            <a:endParaRPr lang="ja-JP" altLang="en-US"/>
          </a:p>
        </p:txBody>
      </p:sp>
      <p:sp>
        <p:nvSpPr>
          <p:cNvPr id="147" name="Rectangle 270"/>
          <p:cNvSpPr>
            <a:spLocks noChangeArrowheads="1"/>
          </p:cNvSpPr>
          <p:nvPr/>
        </p:nvSpPr>
        <p:spPr bwMode="auto">
          <a:xfrm>
            <a:off x="-9144000" y="3940936"/>
            <a:ext cx="9144000" cy="19704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anchor="ctr">
            <a:noAutofit/>
          </a:bodyPr>
          <a:lstStyle/>
          <a:p>
            <a:endParaRPr lang="ja-JP" altLang="en-US"/>
          </a:p>
        </p:txBody>
      </p:sp>
      <p:graphicFrame>
        <p:nvGraphicFramePr>
          <p:cNvPr id="2478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342524"/>
              </p:ext>
            </p:extLst>
          </p:nvPr>
        </p:nvGraphicFramePr>
        <p:xfrm>
          <a:off x="3759200" y="5457825"/>
          <a:ext cx="7620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6" name="数式" r:id="rId32" imgW="228735" imgH="304800" progId="Equation.3">
                  <p:embed/>
                </p:oleObj>
              </mc:Choice>
              <mc:Fallback>
                <p:oleObj name="数式" r:id="rId32" imgW="228735" imgH="304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5457825"/>
                        <a:ext cx="7620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0" y="561975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加速度 </a:t>
            </a:r>
            <a:r>
              <a:rPr lang="en-US" altLang="ja-JP" i="1">
                <a:latin typeface="Bookman Old Style" pitchFamily="18" charset="0"/>
              </a:rPr>
              <a:t>a</a:t>
            </a:r>
            <a:r>
              <a:rPr lang="en-US" altLang="ja-JP" baseline="-25000"/>
              <a:t>b</a:t>
            </a:r>
            <a:r>
              <a:rPr lang="en-US" altLang="ja-JP" i="1"/>
              <a:t> </a:t>
            </a:r>
            <a:r>
              <a:rPr lang="en-US" altLang="ja-JP">
                <a:latin typeface="Symbol" pitchFamily="18" charset="2"/>
              </a:rPr>
              <a:t>=</a:t>
            </a:r>
          </a:p>
        </p:txBody>
      </p:sp>
      <p:graphicFrame>
        <p:nvGraphicFramePr>
          <p:cNvPr id="2478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03325"/>
              </p:ext>
            </p:extLst>
          </p:nvPr>
        </p:nvGraphicFramePr>
        <p:xfrm>
          <a:off x="1958975" y="5529263"/>
          <a:ext cx="669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7" name="数式" r:id="rId34" imgW="190433" imgH="228600" progId="Equation.3">
                  <p:embed/>
                </p:oleObj>
              </mc:Choice>
              <mc:Fallback>
                <p:oleObj name="数式" r:id="rId34" imgW="190433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5529263"/>
                        <a:ext cx="669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4897438" y="5702300"/>
            <a:ext cx="1260475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478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13955"/>
              </p:ext>
            </p:extLst>
          </p:nvPr>
        </p:nvGraphicFramePr>
        <p:xfrm>
          <a:off x="3470275" y="5818188"/>
          <a:ext cx="3048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8" name="数式" r:id="rId36" imgW="126780" imgH="101424" progId="Equation.3">
                  <p:embed/>
                </p:oleObj>
              </mc:Choice>
              <mc:Fallback>
                <p:oleObj name="数式" r:id="rId36" imgW="126780" imgH="1014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818188"/>
                        <a:ext cx="3048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63398"/>
              </p:ext>
            </p:extLst>
          </p:nvPr>
        </p:nvGraphicFramePr>
        <p:xfrm>
          <a:off x="4567238" y="5818188"/>
          <a:ext cx="3048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9" name="数式" r:id="rId38" imgW="126780" imgH="101424" progId="Equation.3">
                  <p:embed/>
                </p:oleObj>
              </mc:Choice>
              <mc:Fallback>
                <p:oleObj name="数式" r:id="rId38" imgW="126780" imgH="1014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5818188"/>
                        <a:ext cx="3048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3630613" y="6338888"/>
            <a:ext cx="2317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6600"/>
                </a:solidFill>
              </a:rPr>
              <a:t>等加速度運動</a:t>
            </a:r>
          </a:p>
        </p:txBody>
      </p:sp>
      <p:sp>
        <p:nvSpPr>
          <p:cNvPr id="247894" name="Rectangle 86"/>
          <p:cNvSpPr>
            <a:spLocks noChangeArrowheads="1"/>
          </p:cNvSpPr>
          <p:nvPr/>
        </p:nvSpPr>
        <p:spPr bwMode="auto">
          <a:xfrm>
            <a:off x="0" y="6338888"/>
            <a:ext cx="2495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例</a:t>
            </a:r>
            <a:r>
              <a:rPr lang="en-US" altLang="ja-JP"/>
              <a:t>b</a:t>
            </a:r>
            <a:r>
              <a:rPr lang="ja-JP" altLang="en-US"/>
              <a:t>の加速度は</a:t>
            </a:r>
          </a:p>
        </p:txBody>
      </p:sp>
      <p:sp>
        <p:nvSpPr>
          <p:cNvPr id="247949" name="AutoShape 141"/>
          <p:cNvSpPr>
            <a:spLocks noChangeArrowheads="1"/>
          </p:cNvSpPr>
          <p:nvPr/>
        </p:nvSpPr>
        <p:spPr bwMode="auto">
          <a:xfrm>
            <a:off x="4010025" y="5557838"/>
            <a:ext cx="382588" cy="36036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47968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24635"/>
              </p:ext>
            </p:extLst>
          </p:nvPr>
        </p:nvGraphicFramePr>
        <p:xfrm>
          <a:off x="4954588" y="5668963"/>
          <a:ext cx="11906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0" name="数式" r:id="rId39" imgW="495085" imgH="228501" progId="Equation.3">
                  <p:embed/>
                </p:oleObj>
              </mc:Choice>
              <mc:Fallback>
                <p:oleObj name="数式" r:id="rId39" imgW="495085" imgH="228501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5668963"/>
                        <a:ext cx="11906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7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954689"/>
              </p:ext>
            </p:extLst>
          </p:nvPr>
        </p:nvGraphicFramePr>
        <p:xfrm>
          <a:off x="5335588" y="5734050"/>
          <a:ext cx="304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1" name="数式" r:id="rId41" imgW="126780" imgH="164814" progId="Equation.3">
                  <p:embed/>
                </p:oleObj>
              </mc:Choice>
              <mc:Fallback>
                <p:oleObj name="数式" r:id="rId41" imgW="126780" imgH="164814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734050"/>
                        <a:ext cx="304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003" name="Rectangle 195"/>
          <p:cNvSpPr>
            <a:spLocks noChangeArrowheads="1"/>
          </p:cNvSpPr>
          <p:nvPr/>
        </p:nvSpPr>
        <p:spPr bwMode="auto">
          <a:xfrm>
            <a:off x="0" y="5473700"/>
            <a:ext cx="4551363" cy="8826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8018" name="AutoShape 210"/>
          <p:cNvSpPr>
            <a:spLocks noChangeArrowheads="1"/>
          </p:cNvSpPr>
          <p:nvPr/>
        </p:nvSpPr>
        <p:spPr bwMode="auto">
          <a:xfrm>
            <a:off x="6226175" y="5662613"/>
            <a:ext cx="2846388" cy="931862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加速度は速度の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時間による微分</a:t>
            </a:r>
          </a:p>
        </p:txBody>
      </p:sp>
      <p:graphicFrame>
        <p:nvGraphicFramePr>
          <p:cNvPr id="247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03815"/>
              </p:ext>
            </p:extLst>
          </p:nvPr>
        </p:nvGraphicFramePr>
        <p:xfrm>
          <a:off x="2608263" y="5457825"/>
          <a:ext cx="7905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2" name="数式" r:id="rId43" imgW="330057" imgH="393529" progId="Equation.3">
                  <p:embed/>
                </p:oleObj>
              </mc:Choice>
              <mc:Fallback>
                <p:oleObj name="数式" r:id="rId43" imgW="330057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5457825"/>
                        <a:ext cx="7905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030" name="Rectangle 222"/>
          <p:cNvSpPr>
            <a:spLocks noChangeArrowheads="1"/>
          </p:cNvSpPr>
          <p:nvPr/>
        </p:nvSpPr>
        <p:spPr bwMode="auto">
          <a:xfrm>
            <a:off x="2495550" y="6361113"/>
            <a:ext cx="1014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一定</a:t>
            </a:r>
            <a:r>
              <a:rPr lang="en-US" altLang="ja-JP"/>
              <a:t>!</a:t>
            </a:r>
          </a:p>
        </p:txBody>
      </p:sp>
      <p:sp>
        <p:nvSpPr>
          <p:cNvPr id="247811" name="AutoShape 3"/>
          <p:cNvSpPr>
            <a:spLocks noChangeArrowheads="1"/>
          </p:cNvSpPr>
          <p:nvPr/>
        </p:nvSpPr>
        <p:spPr bwMode="auto">
          <a:xfrm>
            <a:off x="6443663" y="3028950"/>
            <a:ext cx="2284412" cy="57785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99FF"/>
            </a:solidFill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8 -1.48148E-6 L -0.23524 0.05324 C -0.21719 0.06528 -0.1901 0.07199 -0.16198 0.07199 C -0.12986 0.07199 -0.10417 0.06528 -0.08611 0.05324 L 1.11022E-16 -1.48148E-6 " pathEditMode="relative" rAng="0" ptsTypes="FffFF">
                                      <p:cBhvr>
                                        <p:cTn id="12" dur="500" fill="hold"/>
                                        <p:tgtEl>
                                          <p:spTgt spid="248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5 -0.07477 L 1.66667E-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48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76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4 -0.07454 L 0.0026 -0.0018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48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7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385 0.02662 L -0.49895 0.06111 C -0.471 0.07314 -0.29409 0.07199 -0.25069 0.07199 C -0.20104 0.07199 -0.12395 0.07106 -0.096 0.05902 L -4.16667E-6 4.07407E-6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248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4" y="99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975 -0.03797 L -0.75034 0.00046 C -0.70711 0.0125 -0.45711 0.0044 -0.38975 0.0044 C -0.31302 0.0044 -0.08455 0.02245 -0.04132 0.01041 L -3.05556E-6 2.59259E-6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248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 L 0.18906 0.0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24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2.96296E-6 L 0.47275 2.96296E-6 " pathEditMode="relative" rAng="0" ptsTypes="AA">
                                      <p:cBhvr>
                                        <p:cTn id="248" dur="1000" fill="hold"/>
                                        <p:tgtEl>
                                          <p:spTgt spid="24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1000"/>
                                        <p:tgtEl>
                                          <p:spTgt spid="24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9334E-6 L 0.76858 -0.55181 " pathEditMode="relative" rAng="0" ptsTypes="AA">
                                      <p:cBhvr>
                                        <p:cTn id="257" dur="1000" spd="-100000" fill="hold"/>
                                        <p:tgtEl>
                                          <p:spTgt spid="247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0" y="-27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24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46042 0.49028 " pathEditMode="relative" rAng="0" ptsTypes="AA">
                                      <p:cBhvr>
                                        <p:cTn id="282" dur="500" spd="-100000" fill="hold"/>
                                        <p:tgtEl>
                                          <p:spTgt spid="247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245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24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8" dur="500"/>
                                        <p:tgtEl>
                                          <p:spTgt spid="24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500"/>
                                        <p:tgtEl>
                                          <p:spTgt spid="24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0823E-6 L -0.39097 0.4785 " pathEditMode="relative" rAng="0" ptsTypes="AA">
                                      <p:cBhvr>
                                        <p:cTn id="301" dur="500" fill="hold"/>
                                        <p:tgtEl>
                                          <p:spTgt spid="247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239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4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24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47084 0.25833 " pathEditMode="relative" rAng="0" ptsTypes="AA">
                                      <p:cBhvr>
                                        <p:cTn id="325" dur="500" spd="-100000" fill="hold"/>
                                        <p:tgtEl>
                                          <p:spTgt spid="247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129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24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1" dur="500"/>
                                        <p:tgtEl>
                                          <p:spTgt spid="24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24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0287E-6 L -0.41892 0.23729 " pathEditMode="relative" rAng="0" ptsTypes="AA">
                                      <p:cBhvr>
                                        <p:cTn id="344" dur="500" fill="hold"/>
                                        <p:tgtEl>
                                          <p:spTgt spid="247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5" y="118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24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53" dur="100" fill="hold"/>
                                        <p:tgtEl>
                                          <p:spTgt spid="248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55" dur="100" fill="hold"/>
                                        <p:tgtEl>
                                          <p:spTgt spid="248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9" presetClass="path" presetSubtype="0" repeatCount="1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017 -0.00069 0.00052 -0.00115 0.00052 -0.00185 C 0.00139 -0.00393 0.00139 -0.00602 0.00121 -0.00625 C 0.00052 -0.00625 -0.00035 -0.00509 -0.00104 -0.00301 C -0.00122 -0.00208 -0.00157 -0.00092 -0.00157 -0.00023 C -0.00191 0.00047 -0.00191 0.00093 -0.00191 0.00162 C -0.00191 0.00394 -0.00122 0.00602 -0.0007 0.00602 C -0.00035 0.00602 0.00017 0.00394 0.00017 0.00162 C 0.00017 0.0007 2.77778E-6 -0.00046 2.77778E-6 -0.00115 C 2.77778E-6 -0.00162 -0.00035 -0.00231 -0.0007 -0.00301 C -0.00122 -0.00509 -0.00226 -0.00625 -0.00278 -0.00625 C -0.00313 -0.00578 -0.00313 -0.00393 -0.00226 -0.00185 C -0.00191 -0.00092 -0.00157 -3.33333E-6 -0.00122 0.00047 C -0.00104 0.00093 -0.0007 0.00139 -0.00035 0.00186 C 0.00087 0.00348 0.00208 0.00417 0.00243 0.00348 C 0.0026 0.00278 0.00208 0.00116 0.00087 -0.00023 C 0.00052 -0.00092 2.77778E-6 -0.00139 -0.0007 -0.00162 C -0.00104 -0.00185 -0.00157 -0.00208 -0.00226 -0.00231 C -0.00347 -0.00277 -0.00486 -0.00277 -0.00486 -0.00185 C -0.00486 -0.00115 -0.004 -3.33333E-6 -0.00243 0.00047 C -0.00191 0.0007 -0.00122 0.0007 -0.0007 0.0007 C 2.77778E-6 0.0007 0.00017 0.00047 0.00087 0.00047 C 0.00243 -3.33333E-6 0.00364 -0.00115 0.0033 -0.00185 C 0.0033 -0.00277 0.00173 -0.00301 0.00052 -0.00231 C -0.00035 -0.00208 -0.00104 -0.00185 -0.00122 -0.00139 C -0.00191 -0.00115 -0.00226 -0.00069 -0.00243 -0.00023 C -0.00365 0.00116 -0.00434 0.00278 -0.004 0.00348 C -0.00365 0.00417 -0.00243 0.00348 -0.00122 0.00209 C -0.0007 0.00139 -0.00035 0.00047 2.77778E-6 -3.33333E-6 Z " pathEditMode="relative" rAng="0" ptsTypes="fffffffffffffffffffffffffffff">
                                      <p:cBhvr>
                                        <p:cTn id="3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7" dur="500" fill="hold"/>
                                        <p:tgtEl>
                                          <p:spTgt spid="24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1" dur="500" fill="hold"/>
                                        <p:tgtEl>
                                          <p:spTgt spid="24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69 -0.03356 L 2.5E-6 -2.22222E-6 " pathEditMode="relative" rAng="0" ptsTypes="AA">
                                      <p:cBhvr>
                                        <p:cTn id="389" dur="500" fill="hold"/>
                                        <p:tgtEl>
                                          <p:spTgt spid="247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1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8"/>
                                            </p:cond>
                                          </p:stCondLst>
                                        </p:cTn>
                                        <p:tgtEl>
                                          <p:spTgt spid="24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081 L 0.0651 -0.03681 " pathEditMode="relative" rAng="0" ptsTypes="AA">
                                      <p:cBhvr>
                                        <p:cTn id="393" dur="500" fill="hold"/>
                                        <p:tgtEl>
                                          <p:spTgt spid="247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22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2"/>
                                            </p:cond>
                                          </p:stCondLst>
                                        </p:cTn>
                                        <p:tgtEl>
                                          <p:spTgt spid="24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8" dur="500" fill="hold"/>
                                        <p:tgtEl>
                                          <p:spTgt spid="2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2" dur="500" fill="hold"/>
                                        <p:tgtEl>
                                          <p:spTgt spid="2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11 -0.03704 L 1.38889E-6 3.33333E-6 " pathEditMode="relative" rAng="0" ptsTypes="AA">
                                      <p:cBhvr>
                                        <p:cTn id="420" dur="500" fill="hold"/>
                                        <p:tgtEl>
                                          <p:spTgt spid="247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24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2 0.04768 L -2.77778E-7 2.22222E-6 " pathEditMode="relative" rAng="0" ptsTypes="AA">
                                      <p:cBhvr>
                                        <p:cTn id="424" dur="500" fill="hold"/>
                                        <p:tgtEl>
                                          <p:spTgt spid="247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23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3"/>
                                            </p:cond>
                                          </p:stCondLst>
                                        </p:cTn>
                                        <p:tgtEl>
                                          <p:spTgt spid="24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500"/>
                            </p:stCondLst>
                            <p:childTnLst>
                              <p:par>
                                <p:cTn id="4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37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88 -0.00046 L -0.31146 0.05273 C -0.28837 0.06475 -0.25347 0.07146 -0.21736 0.07146 C -0.17622 0.07146 -0.14306 0.06475 -0.11997 0.05273 L -0.0092 -0.00046 " pathEditMode="relative" rAng="0" ptsTypes="FffFF">
                                      <p:cBhvr>
                                        <p:cTn id="437" dur="700" fill="hold"/>
                                        <p:tgtEl>
                                          <p:spTgt spid="248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4.72222E-6 -0.11921 " pathEditMode="relative" rAng="0" ptsTypes="AA">
                                      <p:cBhvr>
                                        <p:cTn id="455" dur="100" fill="hold"/>
                                        <p:tgtEl>
                                          <p:spTgt spid="248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9" dur="500" fill="hold"/>
                                        <p:tgtEl>
                                          <p:spTgt spid="24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59844 -0.74723 " pathEditMode="relative" rAng="0" ptsTypes="AA">
                                      <p:cBhvr>
                                        <p:cTn id="475" dur="500" spd="-1000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0" dur="500" fill="hold"/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24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5" dur="500"/>
                                        <p:tgtEl>
                                          <p:spTgt spid="24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3154E-6 L 0.21407 -0.38715 " pathEditMode="relative" rAng="0" ptsTypes="AA">
                                      <p:cBhvr>
                                        <p:cTn id="533" dur="500" spd="-100000" fill="hold"/>
                                        <p:tgtEl>
                                          <p:spTgt spid="247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19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4375 -7.40741E-7 " pathEditMode="relative" rAng="0" ptsTypes="AA">
                                      <p:cBhvr>
                                        <p:cTn id="537" dur="500" fill="hold"/>
                                        <p:tgtEl>
                                          <p:spTgt spid="247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6"/>
                                            </p:cond>
                                          </p:stCondLst>
                                        </p:cTn>
                                        <p:tgtEl>
                                          <p:spTgt spid="2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00"/>
                            </p:stCondLst>
                            <p:childTnLst>
                              <p:par>
                                <p:cTn id="5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0.99444 8.09249E-7 " pathEditMode="relative" rAng="0" ptsTypes="AA">
                                      <p:cBhvr>
                                        <p:cTn id="564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22" y="0"/>
                                    </p:animMotion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0.99444 8.09249E-7 " pathEditMode="relative" rAng="0" ptsTypes="AA">
                                      <p:cBhvr>
                                        <p:cTn id="568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22" y="0"/>
                                    </p:animMotion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0.99444 8.09249E-7 " pathEditMode="relative" rAng="0" ptsTypes="AA">
                                      <p:cBhvr>
                                        <p:cTn id="572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/>
      <p:bldP spid="148" grpId="0"/>
      <p:bldP spid="247815" grpId="0"/>
      <p:bldP spid="247816" grpId="0"/>
      <p:bldP spid="247817" grpId="0" animBg="1"/>
      <p:bldP spid="247826" grpId="0"/>
      <p:bldP spid="247826" grpId="1"/>
      <p:bldP spid="247827" grpId="0"/>
      <p:bldP spid="247827" grpId="1"/>
      <p:bldP spid="247828" grpId="0"/>
      <p:bldP spid="247828" grpId="1"/>
      <p:bldP spid="247828" grpId="2"/>
      <p:bldP spid="247829" grpId="0"/>
      <p:bldP spid="247829" grpId="1"/>
      <p:bldP spid="247830" grpId="0"/>
      <p:bldP spid="247830" grpId="1"/>
      <p:bldP spid="247830" grpId="2"/>
      <p:bldP spid="247831" grpId="0" animBg="1"/>
      <p:bldP spid="247831" grpId="1" animBg="1"/>
      <p:bldP spid="247832" grpId="0" animBg="1"/>
      <p:bldP spid="247832" grpId="1" animBg="1"/>
      <p:bldP spid="247832" grpId="2" animBg="1"/>
      <p:bldP spid="247833" grpId="0" animBg="1"/>
      <p:bldP spid="247833" grpId="1" animBg="1"/>
      <p:bldP spid="247834" grpId="0" animBg="1"/>
      <p:bldP spid="247834" grpId="1" animBg="1"/>
      <p:bldP spid="247835" grpId="0" animBg="1"/>
      <p:bldP spid="247835" grpId="1" animBg="1"/>
      <p:bldP spid="247835" grpId="2" animBg="1"/>
      <p:bldP spid="247836" grpId="0"/>
      <p:bldP spid="247861" grpId="0"/>
      <p:bldP spid="247863" grpId="0" animBg="1"/>
      <p:bldP spid="247864" grpId="0"/>
      <p:bldP spid="247866" grpId="0"/>
      <p:bldP spid="247875" grpId="0" animBg="1"/>
      <p:bldP spid="247876" grpId="0"/>
      <p:bldP spid="247878" grpId="0"/>
      <p:bldP spid="247879" grpId="0"/>
      <p:bldP spid="247881" grpId="0" animBg="1"/>
      <p:bldP spid="247882" grpId="0" animBg="1"/>
      <p:bldP spid="247883" grpId="0" animBg="1"/>
      <p:bldP spid="247884" grpId="0" animBg="1"/>
      <p:bldP spid="247884" grpId="1" animBg="1"/>
      <p:bldP spid="247865" grpId="0"/>
      <p:bldP spid="247917" grpId="0" animBg="1"/>
      <p:bldP spid="247918" grpId="0" animBg="1"/>
      <p:bldP spid="247926" grpId="0" animBg="1"/>
      <p:bldP spid="247927" grpId="0" animBg="1"/>
      <p:bldP spid="247930" grpId="0" animBg="1"/>
      <p:bldP spid="247930" grpId="1" animBg="1"/>
      <p:bldP spid="247931" grpId="0" animBg="1"/>
      <p:bldP spid="247931" grpId="1" animBg="1"/>
      <p:bldP spid="247947" grpId="0" animBg="1"/>
      <p:bldP spid="247947" grpId="1" animBg="1"/>
      <p:bldP spid="247950" grpId="0" animBg="1"/>
      <p:bldP spid="247950" grpId="1" animBg="1"/>
      <p:bldP spid="247969" grpId="0"/>
      <p:bldP spid="247993" grpId="0" animBg="1"/>
      <p:bldP spid="247993" grpId="1" animBg="1"/>
      <p:bldP spid="247993" grpId="2" animBg="1"/>
      <p:bldP spid="247994" grpId="0" animBg="1"/>
      <p:bldP spid="247994" grpId="1" animBg="1"/>
      <p:bldP spid="247994" grpId="2" animBg="1"/>
      <p:bldP spid="247995" grpId="0"/>
      <p:bldP spid="247996" grpId="0" animBg="1"/>
      <p:bldP spid="247996" grpId="1" animBg="1"/>
      <p:bldP spid="247996" grpId="2" animBg="1"/>
      <p:bldP spid="247997" grpId="0" animBg="1"/>
      <p:bldP spid="247997" grpId="1" animBg="1"/>
      <p:bldP spid="247997" grpId="2" animBg="1"/>
      <p:bldP spid="247998" grpId="0"/>
      <p:bldP spid="247999" grpId="0"/>
      <p:bldP spid="248000" grpId="0" animBg="1"/>
      <p:bldP spid="248000" grpId="1" animBg="1"/>
      <p:bldP spid="248000" grpId="2" animBg="1"/>
      <p:bldP spid="248001" grpId="0" animBg="1"/>
      <p:bldP spid="248001" grpId="1" animBg="1"/>
      <p:bldP spid="248001" grpId="2" animBg="1"/>
      <p:bldP spid="248005" grpId="0"/>
      <p:bldP spid="248005" grpId="1"/>
      <p:bldP spid="248006" grpId="0"/>
      <p:bldP spid="248007" grpId="0"/>
      <p:bldP spid="248007" grpId="1"/>
      <p:bldP spid="248009" grpId="0"/>
      <p:bldP spid="248010" grpId="0"/>
      <p:bldP spid="248010" grpId="1"/>
      <p:bldP spid="248011" grpId="0"/>
      <p:bldP spid="248012" grpId="0"/>
      <p:bldP spid="248013" grpId="0"/>
      <p:bldP spid="248016" grpId="0" animBg="1"/>
      <p:bldP spid="248017" grpId="0"/>
      <p:bldP spid="248017" grpId="1"/>
      <p:bldP spid="247911" grpId="0" animBg="1"/>
      <p:bldP spid="247911" grpId="1" animBg="1"/>
      <p:bldP spid="247910" grpId="0" animBg="1"/>
      <p:bldP spid="247910" grpId="1" animBg="1"/>
      <p:bldP spid="247923" grpId="0" animBg="1"/>
      <p:bldP spid="247923" grpId="1" animBg="1"/>
      <p:bldP spid="247922" grpId="0" animBg="1"/>
      <p:bldP spid="247922" grpId="1" animBg="1"/>
      <p:bldP spid="247915" grpId="0" animBg="1"/>
      <p:bldP spid="247915" grpId="1" animBg="1"/>
      <p:bldP spid="248027" grpId="0" animBg="1"/>
      <p:bldP spid="248027" grpId="1" animBg="1"/>
      <p:bldP spid="248027" grpId="2" animBg="1"/>
      <p:bldP spid="248029" grpId="0" animBg="1"/>
      <p:bldP spid="248029" grpId="1" animBg="1"/>
      <p:bldP spid="145" grpId="0" animBg="1"/>
      <p:bldP spid="145" grpId="1" animBg="1"/>
      <p:bldP spid="145" grpId="2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247821" grpId="0"/>
      <p:bldP spid="247823" grpId="0" animBg="1"/>
      <p:bldP spid="247886" grpId="0"/>
      <p:bldP spid="247894" grpId="0"/>
      <p:bldP spid="247949" grpId="0" animBg="1"/>
      <p:bldP spid="247949" grpId="1" animBg="1"/>
      <p:bldP spid="248003" grpId="0" animBg="1"/>
      <p:bldP spid="248018" grpId="0" animBg="1"/>
      <p:bldP spid="248030" grpId="0"/>
      <p:bldP spid="247811" grpId="0" animBg="1"/>
      <p:bldP spid="2478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7" name="Rectangle 7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828799" cy="487971"/>
          </a:xfrm>
        </p:spPr>
        <p:txBody>
          <a:bodyPr/>
          <a:lstStyle/>
          <a:p>
            <a:pPr algn="l"/>
            <a:r>
              <a:rPr lang="en-US" altLang="ja-JP" sz="2800" dirty="0">
                <a:solidFill>
                  <a:srgbClr val="3333FF"/>
                </a:solidFill>
              </a:rPr>
              <a:t>Zoom</a:t>
            </a:r>
            <a:r>
              <a:rPr lang="ja-JP" altLang="en-US" sz="2400" dirty="0">
                <a:solidFill>
                  <a:srgbClr val="3333FF"/>
                </a:solidFill>
              </a:rPr>
              <a:t>画面</a:t>
            </a:r>
          </a:p>
        </p:txBody>
      </p:sp>
      <p:sp>
        <p:nvSpPr>
          <p:cNvPr id="164" name="Rectangle 100">
            <a:extLst>
              <a:ext uri="{FF2B5EF4-FFF2-40B4-BE49-F238E27FC236}">
                <a16:creationId xmlns:a16="http://schemas.microsoft.com/office/drawing/2014/main" id="{205B8237-6380-431C-AD02-04C026DF5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44" y="445580"/>
            <a:ext cx="9158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ja-JP" sz="2400" dirty="0"/>
              <a:t>Zoom</a:t>
            </a:r>
            <a:r>
              <a:rPr lang="ja-JP" altLang="en-US" sz="2400" dirty="0"/>
              <a:t>画面には各参加者の</a:t>
            </a:r>
            <a:r>
              <a:rPr lang="en-US" altLang="ja-JP" sz="2400" dirty="0"/>
              <a:t>video</a:t>
            </a:r>
            <a:r>
              <a:rPr lang="ja-JP" altLang="en-US" sz="2400" dirty="0"/>
              <a:t>画面や</a:t>
            </a:r>
            <a:r>
              <a:rPr lang="en-US" altLang="ja-JP" sz="2400" dirty="0"/>
              <a:t>PowerPoint</a:t>
            </a:r>
            <a:r>
              <a:rPr lang="ja-JP" altLang="en-US" sz="2400" dirty="0"/>
              <a:t>画面等が分割して表示され、</a:t>
            </a:r>
            <a:r>
              <a:rPr lang="en-US" altLang="ja-JP" sz="2400" dirty="0"/>
              <a:t>layout</a:t>
            </a:r>
            <a:r>
              <a:rPr lang="ja-JP" altLang="en-US" sz="2400" dirty="0"/>
              <a:t>は適宜変更できます。</a:t>
            </a:r>
            <a:endParaRPr lang="en-US" altLang="ja-JP" sz="2400" dirty="0"/>
          </a:p>
        </p:txBody>
      </p:sp>
      <p:sp>
        <p:nvSpPr>
          <p:cNvPr id="17" name="Rectangle 100">
            <a:extLst>
              <a:ext uri="{FF2B5EF4-FFF2-40B4-BE49-F238E27FC236}">
                <a16:creationId xmlns:a16="http://schemas.microsoft.com/office/drawing/2014/main" id="{6EDED10B-C72D-4FB9-A2F9-68A2AF02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44" y="1217039"/>
            <a:ext cx="9158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sz="2400" dirty="0"/>
              <a:t>音声は通常は教員側の音声だけが配信され、学生諸君の音声は</a:t>
            </a:r>
            <a:r>
              <a:rPr lang="en-US" altLang="ja-JP" sz="2400" dirty="0"/>
              <a:t>mute</a:t>
            </a:r>
            <a:r>
              <a:rPr lang="ja-JP" altLang="en-US" sz="2400" dirty="0"/>
              <a:t>になっていますが、必要に応じて教員側から</a:t>
            </a:r>
            <a:r>
              <a:rPr lang="en-US" altLang="ja-JP" sz="2400" dirty="0"/>
              <a:t>mute</a:t>
            </a:r>
            <a:r>
              <a:rPr lang="ja-JP" altLang="en-US" sz="2400" dirty="0"/>
              <a:t>を解除します。</a:t>
            </a:r>
            <a:endParaRPr lang="en-US" altLang="ja-JP" sz="2400" dirty="0"/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E064F233-F019-4206-AF0E-ACFB1B81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670"/>
            <a:ext cx="448570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/>
              <a:t>音声とは別に</a:t>
            </a:r>
            <a:r>
              <a:rPr lang="en-US" altLang="ja-JP" sz="2400" dirty="0"/>
              <a:t>chat</a:t>
            </a:r>
            <a:r>
              <a:rPr lang="ja-JP" altLang="en-US" sz="2400" dirty="0"/>
              <a:t>が使えます。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画面下の</a:t>
            </a:r>
            <a:r>
              <a:rPr lang="en-US" altLang="ja-JP" sz="2400" dirty="0"/>
              <a:t>bar</a:t>
            </a:r>
            <a:r>
              <a:rPr lang="ja-JP" altLang="en-US" sz="2400" dirty="0"/>
              <a:t>上の</a:t>
            </a:r>
            <a:r>
              <a:rPr lang="en-US" altLang="ja-JP" sz="2400" dirty="0"/>
              <a:t>chat icon</a:t>
            </a:r>
            <a:r>
              <a:rPr lang="ja-JP" altLang="en-US" sz="2400" dirty="0"/>
              <a:t>を</a:t>
            </a:r>
            <a:r>
              <a:rPr lang="en-US" altLang="ja-JP" sz="2400" dirty="0"/>
              <a:t>click</a:t>
            </a:r>
          </a:p>
          <a:p>
            <a:pPr>
              <a:spcBef>
                <a:spcPts val="0"/>
              </a:spcBef>
            </a:pPr>
            <a:r>
              <a:rPr lang="ja-JP" altLang="en-US" sz="2400" dirty="0"/>
              <a:t>すると、画面上に</a:t>
            </a:r>
            <a:r>
              <a:rPr lang="en-US" altLang="ja-JP" sz="2400" dirty="0"/>
              <a:t>chat</a:t>
            </a:r>
            <a:r>
              <a:rPr lang="ja-JP" altLang="en-US" sz="2400" dirty="0"/>
              <a:t>窓が開き、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その最下段の入力</a:t>
            </a:r>
            <a:r>
              <a:rPr lang="en-US" altLang="ja-JP" sz="2400" dirty="0"/>
              <a:t>space</a:t>
            </a:r>
            <a:r>
              <a:rPr lang="ja-JP" altLang="en-US" sz="2400" dirty="0"/>
              <a:t>に文を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入力して</a:t>
            </a:r>
            <a:r>
              <a:rPr lang="en-US" altLang="ja-JP" sz="2400" dirty="0"/>
              <a:t>Enter</a:t>
            </a:r>
            <a:r>
              <a:rPr lang="ja-JP" altLang="en-US" sz="2400" dirty="0"/>
              <a:t>キーを押すと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指定した</a:t>
            </a:r>
            <a:r>
              <a:rPr lang="en-US" altLang="ja-JP" sz="2400" dirty="0"/>
              <a:t>member</a:t>
            </a:r>
            <a:r>
              <a:rPr lang="ja-JP" altLang="en-US" sz="2400" dirty="0"/>
              <a:t>の</a:t>
            </a:r>
            <a:r>
              <a:rPr lang="en-US" altLang="ja-JP" sz="2400" dirty="0"/>
              <a:t>chat</a:t>
            </a:r>
            <a:r>
              <a:rPr lang="ja-JP" altLang="en-US" sz="2400" dirty="0"/>
              <a:t>窓に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その文が表示されます。</a:t>
            </a:r>
            <a:endParaRPr lang="en-US" altLang="ja-JP" sz="2400" dirty="0"/>
          </a:p>
        </p:txBody>
      </p:sp>
      <p:sp>
        <p:nvSpPr>
          <p:cNvPr id="19" name="Rectangle 100">
            <a:extLst>
              <a:ext uri="{FF2B5EF4-FFF2-40B4-BE49-F238E27FC236}">
                <a16:creationId xmlns:a16="http://schemas.microsoft.com/office/drawing/2014/main" id="{4E9FD348-5E1D-447A-9D32-F26A2E4AA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092"/>
            <a:ext cx="91582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sz="2400" dirty="0"/>
              <a:t>授業中に質問、受信不調等、</a:t>
            </a:r>
            <a:r>
              <a:rPr lang="en-US" altLang="ja-JP" sz="2400" dirty="0"/>
              <a:t>chat</a:t>
            </a:r>
            <a:r>
              <a:rPr lang="ja-JP" altLang="en-US" sz="2400" dirty="0"/>
              <a:t>で知らせてください。但し、すぐ対応できるとは限りませんのでご了承ください。</a:t>
            </a:r>
            <a:r>
              <a:rPr lang="ja-JP" altLang="en-US" sz="2400" dirty="0">
                <a:solidFill>
                  <a:srgbClr val="9933FF"/>
                </a:solidFill>
              </a:rPr>
              <a:t>後で</a:t>
            </a:r>
            <a:r>
              <a:rPr lang="en-US" altLang="ja-JP" sz="2400" dirty="0">
                <a:solidFill>
                  <a:srgbClr val="9933FF"/>
                </a:solidFill>
              </a:rPr>
              <a:t>PowerPoint</a:t>
            </a:r>
            <a:r>
              <a:rPr lang="ja-JP" altLang="en-US" sz="2400" dirty="0">
                <a:solidFill>
                  <a:srgbClr val="9933FF"/>
                </a:solidFill>
              </a:rPr>
              <a:t>を見るなどして補填し、また、提出レポートに記述して事情をご連絡ください。</a:t>
            </a:r>
            <a:endParaRPr lang="en-US" altLang="ja-JP" sz="2400" dirty="0">
              <a:solidFill>
                <a:srgbClr val="9933FF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1CBF33C-0B48-4EAB-9A5B-2295DE7DD3CD}"/>
              </a:ext>
            </a:extLst>
          </p:cNvPr>
          <p:cNvGrpSpPr/>
          <p:nvPr/>
        </p:nvGrpSpPr>
        <p:grpSpPr>
          <a:xfrm>
            <a:off x="4564853" y="2106229"/>
            <a:ext cx="4212504" cy="2402538"/>
            <a:chOff x="4564856" y="3675355"/>
            <a:chExt cx="4161894" cy="287636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A5E5C20-A97B-45B6-B6BA-1F213F4DADB9}"/>
                </a:ext>
              </a:extLst>
            </p:cNvPr>
            <p:cNvSpPr/>
            <p:nvPr/>
          </p:nvSpPr>
          <p:spPr bwMode="auto">
            <a:xfrm>
              <a:off x="4564856" y="3675355"/>
              <a:ext cx="4161894" cy="287636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8D4BD795-D9C8-4F5C-8E48-4A212A69D8F4}"/>
                </a:ext>
              </a:extLst>
            </p:cNvPr>
            <p:cNvSpPr/>
            <p:nvPr/>
          </p:nvSpPr>
          <p:spPr bwMode="auto">
            <a:xfrm>
              <a:off x="4564856" y="6214369"/>
              <a:ext cx="4161893" cy="337351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EE291160-7C84-4240-9081-E7BB2FAE25DF}"/>
                </a:ext>
              </a:extLst>
            </p:cNvPr>
            <p:cNvSpPr/>
            <p:nvPr/>
          </p:nvSpPr>
          <p:spPr bwMode="auto">
            <a:xfrm>
              <a:off x="7398575" y="3835777"/>
              <a:ext cx="1107997" cy="21673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" name="吹き出し: 円形 3">
              <a:extLst>
                <a:ext uri="{FF2B5EF4-FFF2-40B4-BE49-F238E27FC236}">
                  <a16:creationId xmlns:a16="http://schemas.microsoft.com/office/drawing/2014/main" id="{B13ED645-D008-479B-88CE-30203BD8791C}"/>
                </a:ext>
              </a:extLst>
            </p:cNvPr>
            <p:cNvSpPr/>
            <p:nvPr/>
          </p:nvSpPr>
          <p:spPr bwMode="auto">
            <a:xfrm>
              <a:off x="6338656" y="6270371"/>
              <a:ext cx="275207" cy="195309"/>
            </a:xfrm>
            <a:prstGeom prst="wedgeEllipseCallout">
              <a:avLst>
                <a:gd name="adj1" fmla="val -24363"/>
                <a:gd name="adj2" fmla="val 79803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00D9025-3AC3-420D-BF03-CE72850E1BC8}"/>
                </a:ext>
              </a:extLst>
            </p:cNvPr>
            <p:cNvSpPr/>
            <p:nvPr/>
          </p:nvSpPr>
          <p:spPr bwMode="auto">
            <a:xfrm>
              <a:off x="5898967" y="6285389"/>
              <a:ext cx="220463" cy="184952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B3DAA47-3427-4F35-B9DA-A52CBC25CD11}"/>
                </a:ext>
              </a:extLst>
            </p:cNvPr>
            <p:cNvSpPr/>
            <p:nvPr/>
          </p:nvSpPr>
          <p:spPr>
            <a:xfrm>
              <a:off x="4855580" y="3892767"/>
              <a:ext cx="1534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Zoom</a:t>
              </a:r>
              <a:r>
                <a:rPr lang="ja-JP" altLang="en-US" sz="2400" dirty="0"/>
                <a:t>画面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4F704EC-4A3D-434F-8D69-85C39B4AC259}"/>
                </a:ext>
              </a:extLst>
            </p:cNvPr>
            <p:cNvSpPr/>
            <p:nvPr/>
          </p:nvSpPr>
          <p:spPr>
            <a:xfrm>
              <a:off x="7604561" y="3964620"/>
              <a:ext cx="69602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chat</a:t>
              </a:r>
            </a:p>
            <a:p>
              <a:pPr algn="ctr">
                <a:spcBef>
                  <a:spcPts val="0"/>
                </a:spcBef>
              </a:pPr>
              <a:r>
                <a:rPr lang="ja-JP" altLang="en-US" sz="2400" dirty="0"/>
                <a:t>窓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DF6970B1-3DA3-4E45-9E35-4041B3E85BA1}"/>
                </a:ext>
              </a:extLst>
            </p:cNvPr>
            <p:cNvSpPr/>
            <p:nvPr/>
          </p:nvSpPr>
          <p:spPr>
            <a:xfrm>
              <a:off x="6119430" y="5431648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spcBef>
                  <a:spcPts val="0"/>
                </a:spcBef>
              </a:pPr>
              <a:r>
                <a:rPr lang="en-US" altLang="ja-JP" sz="2400" dirty="0"/>
                <a:t>chat</a:t>
              </a:r>
            </a:p>
            <a:p>
              <a:pPr>
                <a:lnSpc>
                  <a:spcPts val="2400"/>
                </a:lnSpc>
                <a:spcBef>
                  <a:spcPts val="0"/>
                </a:spcBef>
              </a:pPr>
              <a:r>
                <a:rPr lang="en-US" altLang="ja-JP" sz="2400" dirty="0"/>
                <a:t>icon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48BC894-B1D3-41A7-9A29-A373031E7052}"/>
                </a:ext>
              </a:extLst>
            </p:cNvPr>
            <p:cNvSpPr/>
            <p:nvPr/>
          </p:nvSpPr>
          <p:spPr>
            <a:xfrm>
              <a:off x="7398576" y="5554758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/>
                <a:t>文入力</a:t>
              </a:r>
            </a:p>
          </p:txBody>
        </p:sp>
      </p:grpSp>
      <p:sp>
        <p:nvSpPr>
          <p:cNvPr id="32" name="Rectangle 100">
            <a:extLst>
              <a:ext uri="{FF2B5EF4-FFF2-40B4-BE49-F238E27FC236}">
                <a16:creationId xmlns:a16="http://schemas.microsoft.com/office/drawing/2014/main" id="{5C16F78E-2A14-42FC-9A0D-45CC7E33A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1723"/>
            <a:ext cx="91582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sz="2400" dirty="0"/>
              <a:t>また、</a:t>
            </a:r>
            <a:r>
              <a:rPr lang="en-US" altLang="ja-JP" sz="2400" dirty="0"/>
              <a:t>Zoom</a:t>
            </a:r>
            <a:r>
              <a:rPr lang="ja-JP" altLang="en-US" sz="2400" dirty="0"/>
              <a:t>では随時皆さんの応答を求めたりすることができ、記録されていますのでしっかり対応をお願いします。成績評価に関わりますが、</a:t>
            </a:r>
            <a:r>
              <a:rPr lang="ja-JP" altLang="en-US" sz="2400" dirty="0">
                <a:solidFill>
                  <a:srgbClr val="9933FF"/>
                </a:solidFill>
              </a:rPr>
              <a:t>機器の不調の場合は考慮しますので事後でもご報告ください。</a:t>
            </a:r>
            <a:endParaRPr lang="en-US" altLang="ja-JP" sz="24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7" grpId="0"/>
      <p:bldP spid="18" grpId="0"/>
      <p:bldP spid="19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20" name="Object 12"/>
          <p:cNvGraphicFramePr>
            <a:graphicFrameLocks noChangeAspect="1"/>
          </p:cNvGraphicFramePr>
          <p:nvPr/>
        </p:nvGraphicFramePr>
        <p:xfrm>
          <a:off x="3759200" y="5457825"/>
          <a:ext cx="7620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数式" r:id="rId3" imgW="228735" imgH="304800" progId="Equation.3">
                  <p:embed/>
                </p:oleObj>
              </mc:Choice>
              <mc:Fallback>
                <p:oleObj name="数式" r:id="rId3" imgW="228735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5457825"/>
                        <a:ext cx="7620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0" y="561975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加速度 </a:t>
            </a:r>
            <a:r>
              <a:rPr lang="en-US" altLang="ja-JP" i="1">
                <a:latin typeface="Bookman Old Style" pitchFamily="18" charset="0"/>
              </a:rPr>
              <a:t>a</a:t>
            </a:r>
            <a:r>
              <a:rPr lang="en-US" altLang="ja-JP" baseline="-25000"/>
              <a:t>b</a:t>
            </a:r>
            <a:r>
              <a:rPr lang="en-US" altLang="ja-JP" i="1"/>
              <a:t> </a:t>
            </a:r>
            <a:r>
              <a:rPr lang="en-US" altLang="ja-JP">
                <a:latin typeface="Symbol" pitchFamily="18" charset="2"/>
              </a:rPr>
              <a:t>=</a:t>
            </a:r>
          </a:p>
        </p:txBody>
      </p:sp>
      <p:graphicFrame>
        <p:nvGraphicFramePr>
          <p:cNvPr id="247822" name="Object 14"/>
          <p:cNvGraphicFramePr>
            <a:graphicFrameLocks noChangeAspect="1"/>
          </p:cNvGraphicFramePr>
          <p:nvPr/>
        </p:nvGraphicFramePr>
        <p:xfrm>
          <a:off x="1958975" y="5529263"/>
          <a:ext cx="669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9" name="数式" r:id="rId5" imgW="190433" imgH="228600" progId="Equation.3">
                  <p:embed/>
                </p:oleObj>
              </mc:Choice>
              <mc:Fallback>
                <p:oleObj name="数式" r:id="rId5" imgW="19043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5529263"/>
                        <a:ext cx="669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4897438" y="5702300"/>
            <a:ext cx="1260475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47824" name="Object 16"/>
          <p:cNvGraphicFramePr>
            <a:graphicFrameLocks noChangeAspect="1"/>
          </p:cNvGraphicFramePr>
          <p:nvPr/>
        </p:nvGraphicFramePr>
        <p:xfrm>
          <a:off x="3470275" y="5818188"/>
          <a:ext cx="3048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0" name="数式" r:id="rId7" imgW="126780" imgH="101424" progId="Equation.3">
                  <p:embed/>
                </p:oleObj>
              </mc:Choice>
              <mc:Fallback>
                <p:oleObj name="数式" r:id="rId7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818188"/>
                        <a:ext cx="3048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25" name="Object 17"/>
          <p:cNvGraphicFramePr>
            <a:graphicFrameLocks noChangeAspect="1"/>
          </p:cNvGraphicFramePr>
          <p:nvPr/>
        </p:nvGraphicFramePr>
        <p:xfrm>
          <a:off x="4567238" y="5818188"/>
          <a:ext cx="3048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1" name="数式" r:id="rId9" imgW="126780" imgH="101424" progId="Equation.3">
                  <p:embed/>
                </p:oleObj>
              </mc:Choice>
              <mc:Fallback>
                <p:oleObj name="数式" r:id="rId9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5818188"/>
                        <a:ext cx="3048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3630613" y="6338888"/>
            <a:ext cx="2317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6600"/>
                </a:solidFill>
              </a:rPr>
              <a:t>等加速度運動</a:t>
            </a:r>
          </a:p>
        </p:txBody>
      </p:sp>
      <p:sp>
        <p:nvSpPr>
          <p:cNvPr id="247894" name="Rectangle 86"/>
          <p:cNvSpPr>
            <a:spLocks noChangeArrowheads="1"/>
          </p:cNvSpPr>
          <p:nvPr/>
        </p:nvSpPr>
        <p:spPr bwMode="auto">
          <a:xfrm>
            <a:off x="0" y="6338888"/>
            <a:ext cx="2495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Bookman Old Style" pitchFamily="18" charset="0"/>
              </a:rPr>
              <a:t>例</a:t>
            </a:r>
            <a:r>
              <a:rPr lang="en-US" altLang="ja-JP" dirty="0"/>
              <a:t>b</a:t>
            </a:r>
            <a:r>
              <a:rPr lang="ja-JP" altLang="en-US" dirty="0"/>
              <a:t>の加速度は</a:t>
            </a:r>
          </a:p>
        </p:txBody>
      </p:sp>
      <p:graphicFrame>
        <p:nvGraphicFramePr>
          <p:cNvPr id="247968" name="Object 160"/>
          <p:cNvGraphicFramePr>
            <a:graphicFrameLocks noChangeAspect="1"/>
          </p:cNvGraphicFramePr>
          <p:nvPr/>
        </p:nvGraphicFramePr>
        <p:xfrm>
          <a:off x="4954588" y="5668963"/>
          <a:ext cx="11906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2" name="数式" r:id="rId10" imgW="495085" imgH="228501" progId="Equation.3">
                  <p:embed/>
                </p:oleObj>
              </mc:Choice>
              <mc:Fallback>
                <p:oleObj name="数式" r:id="rId10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5668963"/>
                        <a:ext cx="11906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003" name="Rectangle 195"/>
          <p:cNvSpPr>
            <a:spLocks noChangeArrowheads="1"/>
          </p:cNvSpPr>
          <p:nvPr/>
        </p:nvSpPr>
        <p:spPr bwMode="auto">
          <a:xfrm>
            <a:off x="0" y="5473700"/>
            <a:ext cx="4551363" cy="8826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8018" name="AutoShape 210"/>
          <p:cNvSpPr>
            <a:spLocks noChangeArrowheads="1"/>
          </p:cNvSpPr>
          <p:nvPr/>
        </p:nvSpPr>
        <p:spPr bwMode="auto">
          <a:xfrm>
            <a:off x="6226175" y="5662613"/>
            <a:ext cx="2846388" cy="931862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加速度は速度の</a:t>
            </a:r>
          </a:p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時間による微分</a:t>
            </a:r>
          </a:p>
        </p:txBody>
      </p:sp>
      <p:graphicFrame>
        <p:nvGraphicFramePr>
          <p:cNvPr id="247819" name="Object 11"/>
          <p:cNvGraphicFramePr>
            <a:graphicFrameLocks noChangeAspect="1"/>
          </p:cNvGraphicFramePr>
          <p:nvPr/>
        </p:nvGraphicFramePr>
        <p:xfrm>
          <a:off x="2608263" y="5457825"/>
          <a:ext cx="7905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3" name="数式" r:id="rId12" imgW="330057" imgH="393529" progId="Equation.3">
                  <p:embed/>
                </p:oleObj>
              </mc:Choice>
              <mc:Fallback>
                <p:oleObj name="数式" r:id="rId12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5457825"/>
                        <a:ext cx="7905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030" name="Rectangle 222"/>
          <p:cNvSpPr>
            <a:spLocks noChangeArrowheads="1"/>
          </p:cNvSpPr>
          <p:nvPr/>
        </p:nvSpPr>
        <p:spPr bwMode="auto">
          <a:xfrm>
            <a:off x="2495550" y="6361113"/>
            <a:ext cx="1014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一定</a:t>
            </a:r>
            <a:r>
              <a:rPr lang="en-US" altLang="ja-JP"/>
              <a:t>!</a:t>
            </a:r>
          </a:p>
        </p:txBody>
      </p:sp>
      <p:sp>
        <p:nvSpPr>
          <p:cNvPr id="145" name="Rectangle 3"/>
          <p:cNvSpPr>
            <a:spLocks noChangeArrowheads="1"/>
          </p:cNvSpPr>
          <p:nvPr/>
        </p:nvSpPr>
        <p:spPr bwMode="auto">
          <a:xfrm>
            <a:off x="0" y="476250"/>
            <a:ext cx="3708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/>
              <a:t>速度</a:t>
            </a:r>
            <a:r>
              <a:rPr lang="en-US" altLang="ja-JP" i="1" dirty="0">
                <a:latin typeface="Bookman Old Style" pitchFamily="18" charset="0"/>
              </a:rPr>
              <a:t>v</a:t>
            </a:r>
            <a:r>
              <a:rPr lang="ja-JP" altLang="en-US" dirty="0">
                <a:latin typeface="Bookman Old Style" pitchFamily="18" charset="0"/>
              </a:rPr>
              <a:t>時刻</a:t>
            </a:r>
            <a:r>
              <a:rPr lang="en-US" altLang="ja-JP" i="1" dirty="0">
                <a:latin typeface="Bookman Old Style" pitchFamily="18" charset="0"/>
              </a:rPr>
              <a:t>t</a:t>
            </a:r>
            <a:r>
              <a:rPr lang="ja-JP" altLang="en-US" dirty="0">
                <a:latin typeface="Bookman Old Style" pitchFamily="18" charset="0"/>
              </a:rPr>
              <a:t>とすると 　</a:t>
            </a:r>
          </a:p>
        </p:txBody>
      </p:sp>
      <p:sp>
        <p:nvSpPr>
          <p:cNvPr id="146" name="Rectangle 113"/>
          <p:cNvSpPr>
            <a:spLocks noChangeArrowheads="1"/>
          </p:cNvSpPr>
          <p:nvPr/>
        </p:nvSpPr>
        <p:spPr bwMode="auto">
          <a:xfrm>
            <a:off x="3089275" y="260350"/>
            <a:ext cx="2520950" cy="936625"/>
          </a:xfrm>
          <a:prstGeom prst="rect">
            <a:avLst/>
          </a:prstGeom>
          <a:solidFill>
            <a:srgbClr val="FFFFFF"/>
          </a:solidFill>
          <a:ln w="28575">
            <a:solidFill>
              <a:srgbClr val="FF33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47" name="Rectangle 116"/>
          <p:cNvSpPr>
            <a:spLocks noChangeArrowheads="1"/>
          </p:cNvSpPr>
          <p:nvPr/>
        </p:nvSpPr>
        <p:spPr bwMode="auto">
          <a:xfrm>
            <a:off x="0" y="0"/>
            <a:ext cx="24320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加速度とグラフ</a:t>
            </a:r>
          </a:p>
        </p:txBody>
      </p:sp>
      <p:sp>
        <p:nvSpPr>
          <p:cNvPr id="148" name="Rectangle 111"/>
          <p:cNvSpPr>
            <a:spLocks noChangeArrowheads="1"/>
          </p:cNvSpPr>
          <p:nvPr/>
        </p:nvSpPr>
        <p:spPr bwMode="auto">
          <a:xfrm>
            <a:off x="3063875" y="466725"/>
            <a:ext cx="1755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加速度</a:t>
            </a:r>
            <a:r>
              <a:rPr lang="en-US" altLang="ja-JP" i="1" dirty="0">
                <a:latin typeface="Bookman Old Style" pitchFamily="18" charset="0"/>
              </a:rPr>
              <a:t>a</a:t>
            </a:r>
            <a:r>
              <a:rPr lang="en-US" altLang="ja-JP" i="1" dirty="0"/>
              <a:t> </a:t>
            </a:r>
            <a:r>
              <a:rPr lang="en-US" altLang="ja-JP" dirty="0">
                <a:latin typeface="Symbol" pitchFamily="18" charset="2"/>
              </a:rPr>
              <a:t>=</a:t>
            </a:r>
          </a:p>
        </p:txBody>
      </p:sp>
      <p:sp>
        <p:nvSpPr>
          <p:cNvPr id="149" name="Rectangle 112"/>
          <p:cNvSpPr>
            <a:spLocks noChangeArrowheads="1"/>
          </p:cNvSpPr>
          <p:nvPr/>
        </p:nvSpPr>
        <p:spPr bwMode="auto">
          <a:xfrm>
            <a:off x="4711700" y="260350"/>
            <a:ext cx="863600" cy="9366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150" name="Object 114"/>
          <p:cNvGraphicFramePr>
            <a:graphicFrameLocks noChangeAspect="1"/>
          </p:cNvGraphicFramePr>
          <p:nvPr/>
        </p:nvGraphicFramePr>
        <p:xfrm>
          <a:off x="4783138" y="260350"/>
          <a:ext cx="6096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4" name="数式" r:id="rId14" imgW="253890" imgH="393529" progId="Equation.3">
                  <p:embed/>
                </p:oleObj>
              </mc:Choice>
              <mc:Fallback>
                <p:oleObj name="数式" r:id="rId14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60350"/>
                        <a:ext cx="6096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Rectangle 225"/>
          <p:cNvSpPr>
            <a:spLocks noChangeArrowheads="1"/>
          </p:cNvSpPr>
          <p:nvPr/>
        </p:nvSpPr>
        <p:spPr bwMode="auto">
          <a:xfrm>
            <a:off x="3064337" y="442614"/>
            <a:ext cx="135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ja-JP" altLang="en-US" dirty="0"/>
              <a:t>加速度</a:t>
            </a:r>
            <a:endParaRPr lang="en-US" altLang="ja-JP" baseline="30000" dirty="0"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152" name="Rectangle 225"/>
          <p:cNvSpPr>
            <a:spLocks noChangeArrowheads="1"/>
          </p:cNvSpPr>
          <p:nvPr/>
        </p:nvSpPr>
        <p:spPr bwMode="auto">
          <a:xfrm>
            <a:off x="4128618" y="469246"/>
            <a:ext cx="772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Bookman Old Style" pitchFamily="18" charset="0"/>
              </a:rPr>
              <a:t>a</a:t>
            </a:r>
            <a:r>
              <a:rPr lang="en-US" altLang="ja-JP" i="1" dirty="0"/>
              <a:t> </a:t>
            </a:r>
            <a:r>
              <a:rPr lang="en-US" altLang="ja-JP" dirty="0">
                <a:latin typeface="Symbol" pitchFamily="18" charset="2"/>
              </a:rPr>
              <a:t>=</a:t>
            </a:r>
          </a:p>
        </p:txBody>
      </p:sp>
      <p:sp>
        <p:nvSpPr>
          <p:cNvPr id="153" name="AutoShape 115"/>
          <p:cNvSpPr>
            <a:spLocks noChangeArrowheads="1"/>
          </p:cNvSpPr>
          <p:nvPr/>
        </p:nvSpPr>
        <p:spPr bwMode="auto">
          <a:xfrm>
            <a:off x="5773738" y="104775"/>
            <a:ext cx="3230562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加速度は速度の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グラフの接線の傾き</a:t>
            </a:r>
          </a:p>
        </p:txBody>
      </p:sp>
    </p:spTree>
    <p:extLst>
      <p:ext uri="{BB962C8B-B14F-4D97-AF65-F5344CB8AC3E}">
        <p14:creationId xmlns:p14="http://schemas.microsoft.com/office/powerpoint/2010/main" val="35401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4 0.74306 L 2.22222E-6 -1.43386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371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69 0.74862 L 0 -2.9787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-374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0.75763 L -3.61111E-6 3.21924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37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/>
      <p:bldP spid="149" grpId="0" animBg="1"/>
      <p:bldP spid="151" grpId="0"/>
      <p:bldP spid="151" grpId="1"/>
      <p:bldP spid="152" grpId="0"/>
      <p:bldP spid="152" grpId="1"/>
      <p:bldP spid="1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654" name="AutoShape 166"/>
          <p:cNvSpPr>
            <a:spLocks noChangeArrowheads="1"/>
          </p:cNvSpPr>
          <p:nvPr/>
        </p:nvSpPr>
        <p:spPr bwMode="auto">
          <a:xfrm>
            <a:off x="0" y="1087438"/>
            <a:ext cx="9042400" cy="3240087"/>
          </a:xfrm>
          <a:prstGeom prst="horizontalScroll">
            <a:avLst>
              <a:gd name="adj" fmla="val 4384"/>
            </a:avLst>
          </a:prstGeom>
          <a:solidFill>
            <a:schemeClr val="bg1"/>
          </a:solidFill>
          <a:ln w="28575">
            <a:solidFill>
              <a:srgbClr val="996633"/>
            </a:solidFill>
            <a:round/>
            <a:headEnd/>
            <a:tailEnd/>
          </a:ln>
        </p:spPr>
        <p:txBody>
          <a:bodyPr wrap="none" anchor="b" anchorCtr="1"/>
          <a:lstStyle/>
          <a:p>
            <a:pPr algn="ctr"/>
            <a:endParaRPr lang="ja-JP" altLang="ja-JP">
              <a:solidFill>
                <a:srgbClr val="996633"/>
              </a:solidFill>
            </a:endParaRPr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114300" y="1241425"/>
            <a:ext cx="8588375" cy="2797175"/>
            <a:chOff x="72" y="782"/>
            <a:chExt cx="5410" cy="1762"/>
          </a:xfrm>
        </p:grpSpPr>
        <p:grpSp>
          <p:nvGrpSpPr>
            <p:cNvPr id="24650" name="Group 167"/>
            <p:cNvGrpSpPr>
              <a:grpSpLocks/>
            </p:cNvGrpSpPr>
            <p:nvPr/>
          </p:nvGrpSpPr>
          <p:grpSpPr bwMode="auto">
            <a:xfrm>
              <a:off x="113" y="782"/>
              <a:ext cx="5369" cy="1762"/>
              <a:chOff x="113" y="782"/>
              <a:chExt cx="5369" cy="1762"/>
            </a:xfrm>
          </p:grpSpPr>
          <p:sp>
            <p:nvSpPr>
              <p:cNvPr id="24652" name="Line 168"/>
              <p:cNvSpPr>
                <a:spLocks noChangeShapeType="1"/>
              </p:cNvSpPr>
              <p:nvPr/>
            </p:nvSpPr>
            <p:spPr bwMode="auto">
              <a:xfrm flipV="1">
                <a:off x="880" y="1055"/>
                <a:ext cx="0" cy="1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53" name="Line 169"/>
              <p:cNvSpPr>
                <a:spLocks noChangeShapeType="1"/>
              </p:cNvSpPr>
              <p:nvPr/>
            </p:nvSpPr>
            <p:spPr bwMode="auto">
              <a:xfrm>
                <a:off x="880" y="2234"/>
                <a:ext cx="1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54" name="Freeform 170"/>
              <p:cNvSpPr>
                <a:spLocks/>
              </p:cNvSpPr>
              <p:nvPr/>
            </p:nvSpPr>
            <p:spPr bwMode="auto">
              <a:xfrm>
                <a:off x="879" y="1260"/>
                <a:ext cx="1109" cy="474"/>
              </a:xfrm>
              <a:custGeom>
                <a:avLst/>
                <a:gdLst>
                  <a:gd name="T0" fmla="*/ 0 w 1109"/>
                  <a:gd name="T1" fmla="*/ 474 h 474"/>
                  <a:gd name="T2" fmla="*/ 545 w 1109"/>
                  <a:gd name="T3" fmla="*/ 157 h 474"/>
                  <a:gd name="T4" fmla="*/ 1109 w 1109"/>
                  <a:gd name="T5" fmla="*/ 0 h 474"/>
                  <a:gd name="T6" fmla="*/ 0 60000 65536"/>
                  <a:gd name="T7" fmla="*/ 0 60000 65536"/>
                  <a:gd name="T8" fmla="*/ 0 60000 65536"/>
                  <a:gd name="T9" fmla="*/ 0 w 1109"/>
                  <a:gd name="T10" fmla="*/ 0 h 474"/>
                  <a:gd name="T11" fmla="*/ 1109 w 1109"/>
                  <a:gd name="T12" fmla="*/ 474 h 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9" h="474">
                    <a:moveTo>
                      <a:pt x="0" y="474"/>
                    </a:moveTo>
                    <a:cubicBezTo>
                      <a:pt x="91" y="420"/>
                      <a:pt x="360" y="236"/>
                      <a:pt x="545" y="157"/>
                    </a:cubicBezTo>
                    <a:cubicBezTo>
                      <a:pt x="730" y="78"/>
                      <a:pt x="992" y="33"/>
                      <a:pt x="1109" y="0"/>
                    </a:cubicBezTo>
                  </a:path>
                </a:pathLst>
              </a:custGeom>
              <a:noFill/>
              <a:ln w="5715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55" name="Line 171"/>
              <p:cNvSpPr>
                <a:spLocks noChangeShapeType="1"/>
              </p:cNvSpPr>
              <p:nvPr/>
            </p:nvSpPr>
            <p:spPr bwMode="auto">
              <a:xfrm flipV="1">
                <a:off x="4292" y="1049"/>
                <a:ext cx="0" cy="11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56" name="Line 172"/>
              <p:cNvSpPr>
                <a:spLocks noChangeShapeType="1"/>
              </p:cNvSpPr>
              <p:nvPr/>
            </p:nvSpPr>
            <p:spPr bwMode="auto">
              <a:xfrm>
                <a:off x="4292" y="2235"/>
                <a:ext cx="1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57" name="Oval 173"/>
              <p:cNvSpPr>
                <a:spLocks noChangeArrowheads="1"/>
              </p:cNvSpPr>
              <p:nvPr/>
            </p:nvSpPr>
            <p:spPr bwMode="auto">
              <a:xfrm>
                <a:off x="4247" y="2182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58" name="Line 174"/>
              <p:cNvSpPr>
                <a:spLocks noChangeShapeType="1"/>
              </p:cNvSpPr>
              <p:nvPr/>
            </p:nvSpPr>
            <p:spPr bwMode="auto">
              <a:xfrm flipV="1">
                <a:off x="4292" y="1146"/>
                <a:ext cx="1090" cy="1089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59" name="Line 175"/>
              <p:cNvSpPr>
                <a:spLocks noChangeShapeType="1"/>
              </p:cNvSpPr>
              <p:nvPr/>
            </p:nvSpPr>
            <p:spPr bwMode="auto">
              <a:xfrm>
                <a:off x="4292" y="1147"/>
                <a:ext cx="10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0" name="Oval 176"/>
              <p:cNvSpPr>
                <a:spLocks noChangeArrowheads="1"/>
              </p:cNvSpPr>
              <p:nvPr/>
            </p:nvSpPr>
            <p:spPr bwMode="auto">
              <a:xfrm>
                <a:off x="4519" y="1917"/>
                <a:ext cx="91" cy="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1" name="Oval 177"/>
              <p:cNvSpPr>
                <a:spLocks noChangeArrowheads="1"/>
              </p:cNvSpPr>
              <p:nvPr/>
            </p:nvSpPr>
            <p:spPr bwMode="auto">
              <a:xfrm>
                <a:off x="4791" y="1645"/>
                <a:ext cx="99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2" name="Oval 178"/>
              <p:cNvSpPr>
                <a:spLocks noChangeArrowheads="1"/>
              </p:cNvSpPr>
              <p:nvPr/>
            </p:nvSpPr>
            <p:spPr bwMode="auto">
              <a:xfrm>
                <a:off x="5064" y="1373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3" name="Oval 179"/>
              <p:cNvSpPr>
                <a:spLocks noChangeArrowheads="1"/>
              </p:cNvSpPr>
              <p:nvPr/>
            </p:nvSpPr>
            <p:spPr bwMode="auto">
              <a:xfrm>
                <a:off x="5336" y="1101"/>
                <a:ext cx="91" cy="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4" name="Line 180"/>
              <p:cNvSpPr>
                <a:spLocks noChangeShapeType="1"/>
              </p:cNvSpPr>
              <p:nvPr/>
            </p:nvSpPr>
            <p:spPr bwMode="auto">
              <a:xfrm>
                <a:off x="4292" y="1419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5" name="Line 181"/>
              <p:cNvSpPr>
                <a:spLocks noChangeShapeType="1"/>
              </p:cNvSpPr>
              <p:nvPr/>
            </p:nvSpPr>
            <p:spPr bwMode="auto">
              <a:xfrm>
                <a:off x="4292" y="1691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6" name="Line 182"/>
              <p:cNvSpPr>
                <a:spLocks noChangeShapeType="1"/>
              </p:cNvSpPr>
              <p:nvPr/>
            </p:nvSpPr>
            <p:spPr bwMode="auto">
              <a:xfrm>
                <a:off x="4292" y="1963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7" name="Line 183"/>
              <p:cNvSpPr>
                <a:spLocks noChangeShapeType="1"/>
              </p:cNvSpPr>
              <p:nvPr/>
            </p:nvSpPr>
            <p:spPr bwMode="auto">
              <a:xfrm>
                <a:off x="4565" y="1963"/>
                <a:ext cx="0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8" name="Line 184"/>
              <p:cNvSpPr>
                <a:spLocks noChangeShapeType="1"/>
              </p:cNvSpPr>
              <p:nvPr/>
            </p:nvSpPr>
            <p:spPr bwMode="auto">
              <a:xfrm>
                <a:off x="4837" y="1690"/>
                <a:ext cx="0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69" name="Line 185"/>
              <p:cNvSpPr>
                <a:spLocks noChangeShapeType="1"/>
              </p:cNvSpPr>
              <p:nvPr/>
            </p:nvSpPr>
            <p:spPr bwMode="auto">
              <a:xfrm>
                <a:off x="5108" y="1400"/>
                <a:ext cx="0" cy="8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70" name="Line 186"/>
              <p:cNvSpPr>
                <a:spLocks noChangeShapeType="1"/>
              </p:cNvSpPr>
              <p:nvPr/>
            </p:nvSpPr>
            <p:spPr bwMode="auto">
              <a:xfrm>
                <a:off x="5380" y="1119"/>
                <a:ext cx="0" cy="1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graphicFrame>
            <p:nvGraphicFramePr>
              <p:cNvPr id="24671" name="Object 187"/>
              <p:cNvGraphicFramePr>
                <a:graphicFrameLocks noChangeAspect="1"/>
              </p:cNvGraphicFramePr>
              <p:nvPr/>
            </p:nvGraphicFramePr>
            <p:xfrm>
              <a:off x="1993" y="2268"/>
              <a:ext cx="153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1" name="数式" r:id="rId3" imgW="101468" imgH="164885" progId="Equation.3">
                      <p:embed/>
                    </p:oleObj>
                  </mc:Choice>
                  <mc:Fallback>
                    <p:oleObj name="数式" r:id="rId3" imgW="101468" imgH="164885" progId="Equation.3">
                      <p:embed/>
                      <p:pic>
                        <p:nvPicPr>
                          <p:cNvPr id="0" name="Object 1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3" y="2268"/>
                            <a:ext cx="153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72" name="Object 188"/>
              <p:cNvGraphicFramePr>
                <a:graphicFrameLocks noChangeAspect="1"/>
              </p:cNvGraphicFramePr>
              <p:nvPr/>
            </p:nvGraphicFramePr>
            <p:xfrm>
              <a:off x="789" y="867"/>
              <a:ext cx="192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2" name="数式" r:id="rId5" imgW="126835" imgH="139518" progId="Equation.3">
                      <p:embed/>
                    </p:oleObj>
                  </mc:Choice>
                  <mc:Fallback>
                    <p:oleObj name="数式" r:id="rId5" imgW="126835" imgH="139518" progId="Equation.3">
                      <p:embed/>
                      <p:pic>
                        <p:nvPicPr>
                          <p:cNvPr id="0" name="Object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9" y="867"/>
                            <a:ext cx="192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673" name="Line 189"/>
              <p:cNvSpPr>
                <a:spLocks noChangeShapeType="1"/>
              </p:cNvSpPr>
              <p:nvPr/>
            </p:nvSpPr>
            <p:spPr bwMode="auto">
              <a:xfrm flipV="1">
                <a:off x="2614" y="1055"/>
                <a:ext cx="0" cy="1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74" name="Line 190"/>
              <p:cNvSpPr>
                <a:spLocks noChangeShapeType="1"/>
              </p:cNvSpPr>
              <p:nvPr/>
            </p:nvSpPr>
            <p:spPr bwMode="auto">
              <a:xfrm>
                <a:off x="2614" y="2234"/>
                <a:ext cx="1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75" name="Oval 191"/>
              <p:cNvSpPr>
                <a:spLocks noChangeArrowheads="1"/>
              </p:cNvSpPr>
              <p:nvPr/>
            </p:nvSpPr>
            <p:spPr bwMode="auto">
              <a:xfrm>
                <a:off x="2568" y="1644"/>
                <a:ext cx="91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76" name="Line 192"/>
              <p:cNvSpPr>
                <a:spLocks noChangeShapeType="1"/>
              </p:cNvSpPr>
              <p:nvPr/>
            </p:nvSpPr>
            <p:spPr bwMode="auto">
              <a:xfrm flipV="1">
                <a:off x="2614" y="1690"/>
                <a:ext cx="1088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77" name="Oval 193"/>
              <p:cNvSpPr>
                <a:spLocks noChangeArrowheads="1"/>
              </p:cNvSpPr>
              <p:nvPr/>
            </p:nvSpPr>
            <p:spPr bwMode="auto">
              <a:xfrm>
                <a:off x="2841" y="1644"/>
                <a:ext cx="91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78" name="Oval 194"/>
              <p:cNvSpPr>
                <a:spLocks noChangeArrowheads="1"/>
              </p:cNvSpPr>
              <p:nvPr/>
            </p:nvSpPr>
            <p:spPr bwMode="auto">
              <a:xfrm>
                <a:off x="3113" y="1645"/>
                <a:ext cx="91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79" name="Oval 195"/>
              <p:cNvSpPr>
                <a:spLocks noChangeArrowheads="1"/>
              </p:cNvSpPr>
              <p:nvPr/>
            </p:nvSpPr>
            <p:spPr bwMode="auto">
              <a:xfrm>
                <a:off x="3385" y="1644"/>
                <a:ext cx="91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0" name="Oval 196"/>
              <p:cNvSpPr>
                <a:spLocks noChangeArrowheads="1"/>
              </p:cNvSpPr>
              <p:nvPr/>
            </p:nvSpPr>
            <p:spPr bwMode="auto">
              <a:xfrm>
                <a:off x="3657" y="1644"/>
                <a:ext cx="91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1" name="Line 197"/>
              <p:cNvSpPr>
                <a:spLocks noChangeShapeType="1"/>
              </p:cNvSpPr>
              <p:nvPr/>
            </p:nvSpPr>
            <p:spPr bwMode="auto">
              <a:xfrm>
                <a:off x="2614" y="1690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2" name="Line 198"/>
              <p:cNvSpPr>
                <a:spLocks noChangeShapeType="1"/>
              </p:cNvSpPr>
              <p:nvPr/>
            </p:nvSpPr>
            <p:spPr bwMode="auto">
              <a:xfrm flipH="1">
                <a:off x="2886" y="1690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3" name="Line 199"/>
              <p:cNvSpPr>
                <a:spLocks noChangeShapeType="1"/>
              </p:cNvSpPr>
              <p:nvPr/>
            </p:nvSpPr>
            <p:spPr bwMode="auto">
              <a:xfrm flipH="1">
                <a:off x="3158" y="1690"/>
                <a:ext cx="1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4" name="Line 200"/>
              <p:cNvSpPr>
                <a:spLocks noChangeShapeType="1"/>
              </p:cNvSpPr>
              <p:nvPr/>
            </p:nvSpPr>
            <p:spPr bwMode="auto">
              <a:xfrm>
                <a:off x="3430" y="1690"/>
                <a:ext cx="1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5" name="Line 201"/>
              <p:cNvSpPr>
                <a:spLocks noChangeShapeType="1"/>
              </p:cNvSpPr>
              <p:nvPr/>
            </p:nvSpPr>
            <p:spPr bwMode="auto">
              <a:xfrm flipH="1">
                <a:off x="3702" y="1680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6" name="Line 202"/>
              <p:cNvSpPr>
                <a:spLocks noChangeShapeType="1"/>
              </p:cNvSpPr>
              <p:nvPr/>
            </p:nvSpPr>
            <p:spPr bwMode="auto">
              <a:xfrm>
                <a:off x="2886" y="1690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7" name="Line 203"/>
              <p:cNvSpPr>
                <a:spLocks noChangeShapeType="1"/>
              </p:cNvSpPr>
              <p:nvPr/>
            </p:nvSpPr>
            <p:spPr bwMode="auto">
              <a:xfrm>
                <a:off x="3158" y="1689"/>
                <a:ext cx="2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8" name="Line 204"/>
              <p:cNvSpPr>
                <a:spLocks noChangeShapeType="1"/>
              </p:cNvSpPr>
              <p:nvPr/>
            </p:nvSpPr>
            <p:spPr bwMode="auto">
              <a:xfrm flipV="1">
                <a:off x="3430" y="1689"/>
                <a:ext cx="272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9" name="Rectangle 205"/>
              <p:cNvSpPr>
                <a:spLocks noChangeArrowheads="1"/>
              </p:cNvSpPr>
              <p:nvPr/>
            </p:nvSpPr>
            <p:spPr bwMode="auto">
              <a:xfrm>
                <a:off x="113" y="1162"/>
                <a:ext cx="5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/>
                  <a:t>速度</a:t>
                </a:r>
              </a:p>
            </p:txBody>
          </p:sp>
          <p:graphicFrame>
            <p:nvGraphicFramePr>
              <p:cNvPr id="24690" name="Object 206"/>
              <p:cNvGraphicFramePr>
                <a:graphicFrameLocks noChangeAspect="1"/>
              </p:cNvGraphicFramePr>
              <p:nvPr/>
            </p:nvGraphicFramePr>
            <p:xfrm>
              <a:off x="2931" y="2234"/>
              <a:ext cx="440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3" name="数式" r:id="rId7" imgW="291973" imgH="203112" progId="Equation.3">
                      <p:embed/>
                    </p:oleObj>
                  </mc:Choice>
                  <mc:Fallback>
                    <p:oleObj name="数式" r:id="rId7" imgW="291973" imgH="203112" progId="Equation.3">
                      <p:embed/>
                      <p:pic>
                        <p:nvPicPr>
                          <p:cNvPr id="0" name="Object 2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1" y="2234"/>
                            <a:ext cx="440" cy="3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91" name="Object 207"/>
              <p:cNvGraphicFramePr>
                <a:graphicFrameLocks noChangeAspect="1"/>
              </p:cNvGraphicFramePr>
              <p:nvPr/>
            </p:nvGraphicFramePr>
            <p:xfrm>
              <a:off x="3611" y="2234"/>
              <a:ext cx="192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4" name="数式" r:id="rId9" imgW="126780" imgH="164814" progId="Equation.3">
                      <p:embed/>
                    </p:oleObj>
                  </mc:Choice>
                  <mc:Fallback>
                    <p:oleObj name="数式" r:id="rId9" imgW="126780" imgH="164814" progId="Equation.3">
                      <p:embed/>
                      <p:pic>
                        <p:nvPicPr>
                          <p:cNvPr id="0" name="Object 2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1" y="2234"/>
                            <a:ext cx="192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92" name="Object 208"/>
              <p:cNvGraphicFramePr>
                <a:graphicFrameLocks noChangeAspect="1"/>
              </p:cNvGraphicFramePr>
              <p:nvPr/>
            </p:nvGraphicFramePr>
            <p:xfrm>
              <a:off x="4610" y="2235"/>
              <a:ext cx="440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5" name="数式" r:id="rId11" imgW="291973" imgH="203112" progId="Equation.3">
                      <p:embed/>
                    </p:oleObj>
                  </mc:Choice>
                  <mc:Fallback>
                    <p:oleObj name="数式" r:id="rId11" imgW="291973" imgH="203112" progId="Equation.3">
                      <p:embed/>
                      <p:pic>
                        <p:nvPicPr>
                          <p:cNvPr id="0" name="Object 2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0" y="2235"/>
                            <a:ext cx="440" cy="3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93" name="Object 209"/>
              <p:cNvGraphicFramePr>
                <a:graphicFrameLocks noChangeAspect="1"/>
              </p:cNvGraphicFramePr>
              <p:nvPr/>
            </p:nvGraphicFramePr>
            <p:xfrm>
              <a:off x="5290" y="2235"/>
              <a:ext cx="192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6" name="数式" r:id="rId12" imgW="126780" imgH="164814" progId="Equation.3">
                      <p:embed/>
                    </p:oleObj>
                  </mc:Choice>
                  <mc:Fallback>
                    <p:oleObj name="数式" r:id="rId12" imgW="126780" imgH="164814" progId="Equation.3">
                      <p:embed/>
                      <p:pic>
                        <p:nvPicPr>
                          <p:cNvPr id="0" name="Object 2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0" y="2235"/>
                            <a:ext cx="192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94" name="Object 210"/>
              <p:cNvGraphicFramePr>
                <a:graphicFrameLocks noChangeAspect="1"/>
              </p:cNvGraphicFramePr>
              <p:nvPr/>
            </p:nvGraphicFramePr>
            <p:xfrm>
              <a:off x="2568" y="782"/>
              <a:ext cx="791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7" name="数式" r:id="rId13" imgW="520700" imgH="228600" progId="Equation.3">
                      <p:embed/>
                    </p:oleObj>
                  </mc:Choice>
                  <mc:Fallback>
                    <p:oleObj name="数式" r:id="rId13" imgW="520700" imgH="228600" progId="Equation.3">
                      <p:embed/>
                      <p:pic>
                        <p:nvPicPr>
                          <p:cNvPr id="0" name="Object 2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68" y="782"/>
                            <a:ext cx="791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95" name="Object 211"/>
              <p:cNvGraphicFramePr>
                <a:graphicFrameLocks noChangeAspect="1"/>
              </p:cNvGraphicFramePr>
              <p:nvPr/>
            </p:nvGraphicFramePr>
            <p:xfrm>
              <a:off x="4247" y="783"/>
              <a:ext cx="791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8" name="数式" r:id="rId15" imgW="520700" imgH="228600" progId="Equation.3">
                      <p:embed/>
                    </p:oleObj>
                  </mc:Choice>
                  <mc:Fallback>
                    <p:oleObj name="数式" r:id="rId15" imgW="520700" imgH="228600" progId="Equation.3">
                      <p:embed/>
                      <p:pic>
                        <p:nvPicPr>
                          <p:cNvPr id="0" name="Object 2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7" y="783"/>
                            <a:ext cx="791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96" name="Object 212"/>
              <p:cNvGraphicFramePr>
                <a:graphicFrameLocks noChangeAspect="1"/>
              </p:cNvGraphicFramePr>
              <p:nvPr/>
            </p:nvGraphicFramePr>
            <p:xfrm>
              <a:off x="2296" y="1553"/>
              <a:ext cx="192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89" name="数式" r:id="rId17" imgW="126780" imgH="164814" progId="Equation.3">
                      <p:embed/>
                    </p:oleObj>
                  </mc:Choice>
                  <mc:Fallback>
                    <p:oleObj name="数式" r:id="rId17" imgW="126780" imgH="164814" progId="Equation.3">
                      <p:embed/>
                      <p:pic>
                        <p:nvPicPr>
                          <p:cNvPr id="0" name="Object 2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6" y="1553"/>
                            <a:ext cx="192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97" name="Object 213"/>
              <p:cNvGraphicFramePr>
                <a:graphicFrameLocks noChangeAspect="1"/>
              </p:cNvGraphicFramePr>
              <p:nvPr/>
            </p:nvGraphicFramePr>
            <p:xfrm>
              <a:off x="4066" y="1554"/>
              <a:ext cx="192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5490" name="数式" r:id="rId19" imgW="126780" imgH="164814" progId="Equation.3">
                      <p:embed/>
                    </p:oleObj>
                  </mc:Choice>
                  <mc:Fallback>
                    <p:oleObj name="数式" r:id="rId19" imgW="126780" imgH="164814" progId="Equation.3">
                      <p:embed/>
                      <p:pic>
                        <p:nvPicPr>
                          <p:cNvPr id="0" name="Object 2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6" y="1554"/>
                            <a:ext cx="192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651" name="Rectangle 109"/>
            <p:cNvSpPr>
              <a:spLocks noChangeArrowheads="1"/>
            </p:cNvSpPr>
            <p:nvPr/>
          </p:nvSpPr>
          <p:spPr bwMode="auto">
            <a:xfrm>
              <a:off x="72" y="799"/>
              <a:ext cx="6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Bookman Old Style" pitchFamily="18" charset="0"/>
                </a:rPr>
                <a:t>グラフ</a:t>
              </a:r>
            </a:p>
          </p:txBody>
        </p:sp>
      </p:grpSp>
      <p:sp>
        <p:nvSpPr>
          <p:cNvPr id="447492" name="Line 4"/>
          <p:cNvSpPr>
            <a:spLocks noChangeShapeType="1"/>
          </p:cNvSpPr>
          <p:nvPr/>
        </p:nvSpPr>
        <p:spPr bwMode="auto">
          <a:xfrm flipH="1" flipV="1">
            <a:off x="4149725" y="4471988"/>
            <a:ext cx="1588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493" name="Line 5"/>
          <p:cNvSpPr>
            <a:spLocks noChangeShapeType="1"/>
          </p:cNvSpPr>
          <p:nvPr/>
        </p:nvSpPr>
        <p:spPr bwMode="auto">
          <a:xfrm>
            <a:off x="4151313" y="6200775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494" name="Oval 6"/>
          <p:cNvSpPr>
            <a:spLocks noChangeArrowheads="1"/>
          </p:cNvSpPr>
          <p:nvPr/>
        </p:nvSpPr>
        <p:spPr bwMode="auto">
          <a:xfrm>
            <a:off x="4076700" y="6140450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495" name="Line 7"/>
          <p:cNvSpPr>
            <a:spLocks noChangeShapeType="1"/>
          </p:cNvSpPr>
          <p:nvPr/>
        </p:nvSpPr>
        <p:spPr bwMode="auto">
          <a:xfrm flipV="1">
            <a:off x="4149725" y="6210300"/>
            <a:ext cx="1727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4508500" y="6138863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497" name="Oval 9"/>
          <p:cNvSpPr>
            <a:spLocks noChangeArrowheads="1"/>
          </p:cNvSpPr>
          <p:nvPr/>
        </p:nvSpPr>
        <p:spPr bwMode="auto">
          <a:xfrm>
            <a:off x="4941888" y="6129338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498" name="Oval 10"/>
          <p:cNvSpPr>
            <a:spLocks noChangeArrowheads="1"/>
          </p:cNvSpPr>
          <p:nvPr/>
        </p:nvSpPr>
        <p:spPr bwMode="auto">
          <a:xfrm>
            <a:off x="5373688" y="6127750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499" name="Oval 11"/>
          <p:cNvSpPr>
            <a:spLocks noChangeArrowheads="1"/>
          </p:cNvSpPr>
          <p:nvPr/>
        </p:nvSpPr>
        <p:spPr bwMode="auto">
          <a:xfrm>
            <a:off x="5805488" y="6127750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V="1">
            <a:off x="1397000" y="4400550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>
            <a:off x="1397000" y="620077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04" name="Rectangle 16"/>
          <p:cNvSpPr>
            <a:spLocks noChangeArrowheads="1"/>
          </p:cNvSpPr>
          <p:nvPr/>
        </p:nvSpPr>
        <p:spPr bwMode="auto">
          <a:xfrm>
            <a:off x="0" y="4221163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加速度</a:t>
            </a:r>
          </a:p>
        </p:txBody>
      </p:sp>
      <p:sp>
        <p:nvSpPr>
          <p:cNvPr id="447506" name="Freeform 18"/>
          <p:cNvSpPr>
            <a:spLocks/>
          </p:cNvSpPr>
          <p:nvPr/>
        </p:nvSpPr>
        <p:spPr bwMode="auto">
          <a:xfrm>
            <a:off x="1395413" y="4754563"/>
            <a:ext cx="1760537" cy="520700"/>
          </a:xfrm>
          <a:custGeom>
            <a:avLst/>
            <a:gdLst>
              <a:gd name="T0" fmla="*/ 0 w 1109"/>
              <a:gd name="T1" fmla="*/ 0 h 328"/>
              <a:gd name="T2" fmla="*/ 2147483647 w 1109"/>
              <a:gd name="T3" fmla="*/ 2147483647 h 328"/>
              <a:gd name="T4" fmla="*/ 2147483647 w 1109"/>
              <a:gd name="T5" fmla="*/ 2147483647 h 328"/>
              <a:gd name="T6" fmla="*/ 2147483647 w 1109"/>
              <a:gd name="T7" fmla="*/ 2147483647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328"/>
              <a:gd name="T14" fmla="*/ 1109 w 1109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" h="328">
                <a:moveTo>
                  <a:pt x="0" y="0"/>
                </a:moveTo>
                <a:cubicBezTo>
                  <a:pt x="36" y="27"/>
                  <a:pt x="121" y="121"/>
                  <a:pt x="219" y="168"/>
                </a:cubicBezTo>
                <a:cubicBezTo>
                  <a:pt x="317" y="215"/>
                  <a:pt x="443" y="258"/>
                  <a:pt x="591" y="285"/>
                </a:cubicBezTo>
                <a:cubicBezTo>
                  <a:pt x="739" y="312"/>
                  <a:pt x="1001" y="319"/>
                  <a:pt x="1109" y="328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447507" name="Oval 19"/>
          <p:cNvSpPr>
            <a:spLocks noChangeArrowheads="1"/>
          </p:cNvSpPr>
          <p:nvPr/>
        </p:nvSpPr>
        <p:spPr bwMode="auto">
          <a:xfrm>
            <a:off x="2189163" y="2178050"/>
            <a:ext cx="144462" cy="1428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08" name="Freeform 20"/>
          <p:cNvSpPr>
            <a:spLocks/>
          </p:cNvSpPr>
          <p:nvPr/>
        </p:nvSpPr>
        <p:spPr bwMode="auto">
          <a:xfrm>
            <a:off x="1744663" y="2024063"/>
            <a:ext cx="1079500" cy="431800"/>
          </a:xfrm>
          <a:custGeom>
            <a:avLst/>
            <a:gdLst>
              <a:gd name="T0" fmla="*/ 0 w 496"/>
              <a:gd name="T1" fmla="*/ 2147483647 h 204"/>
              <a:gd name="T2" fmla="*/ 2147483647 w 496"/>
              <a:gd name="T3" fmla="*/ 0 h 204"/>
              <a:gd name="T4" fmla="*/ 0 60000 65536"/>
              <a:gd name="T5" fmla="*/ 0 60000 65536"/>
              <a:gd name="T6" fmla="*/ 0 w 496"/>
              <a:gd name="T7" fmla="*/ 0 h 204"/>
              <a:gd name="T8" fmla="*/ 496 w 496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6" h="204">
                <a:moveTo>
                  <a:pt x="0" y="204"/>
                </a:moveTo>
                <a:lnTo>
                  <a:pt x="496" y="0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2260600" y="512127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26" name="Line 38"/>
          <p:cNvSpPr>
            <a:spLocks noChangeShapeType="1"/>
          </p:cNvSpPr>
          <p:nvPr/>
        </p:nvSpPr>
        <p:spPr bwMode="auto">
          <a:xfrm flipV="1">
            <a:off x="6670675" y="3403600"/>
            <a:ext cx="287338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47528" name="Object 40"/>
          <p:cNvGraphicFramePr>
            <a:graphicFrameLocks noChangeAspect="1"/>
          </p:cNvGraphicFramePr>
          <p:nvPr/>
        </p:nvGraphicFramePr>
        <p:xfrm>
          <a:off x="3052763" y="6213475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1" name="数式" r:id="rId20" imgW="101468" imgH="164885" progId="Equation.3">
                  <p:embed/>
                </p:oleObj>
              </mc:Choice>
              <mc:Fallback>
                <p:oleObj name="数式" r:id="rId20" imgW="101468" imgH="164885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6213475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30" name="Object 42"/>
          <p:cNvGraphicFramePr>
            <a:graphicFrameLocks noChangeAspect="1"/>
          </p:cNvGraphicFramePr>
          <p:nvPr/>
        </p:nvGraphicFramePr>
        <p:xfrm>
          <a:off x="4076700" y="4049713"/>
          <a:ext cx="4587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2" name="数式" r:id="rId21" imgW="190500" imgH="228600" progId="Equation.3">
                  <p:embed/>
                </p:oleObj>
              </mc:Choice>
              <mc:Fallback>
                <p:oleObj name="数式" r:id="rId21" imgW="19050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4049713"/>
                        <a:ext cx="4587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31" name="Object 43"/>
          <p:cNvGraphicFramePr>
            <a:graphicFrameLocks noChangeAspect="1"/>
          </p:cNvGraphicFramePr>
          <p:nvPr/>
        </p:nvGraphicFramePr>
        <p:xfrm>
          <a:off x="6597650" y="3970338"/>
          <a:ext cx="457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3" name="数式" r:id="rId23" imgW="190500" imgH="228600" progId="Equation.3">
                  <p:embed/>
                </p:oleObj>
              </mc:Choice>
              <mc:Fallback>
                <p:oleObj name="数式" r:id="rId23" imgW="1905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3970338"/>
                        <a:ext cx="4572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48" name="Line 60"/>
          <p:cNvSpPr>
            <a:spLocks noChangeShapeType="1"/>
          </p:cNvSpPr>
          <p:nvPr/>
        </p:nvSpPr>
        <p:spPr bwMode="auto">
          <a:xfrm flipH="1" flipV="1">
            <a:off x="6813550" y="4411663"/>
            <a:ext cx="1588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49" name="Line 61"/>
          <p:cNvSpPr>
            <a:spLocks noChangeShapeType="1"/>
          </p:cNvSpPr>
          <p:nvPr/>
        </p:nvSpPr>
        <p:spPr bwMode="auto">
          <a:xfrm>
            <a:off x="6813550" y="6211888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0" name="Oval 62"/>
          <p:cNvSpPr>
            <a:spLocks noChangeArrowheads="1"/>
          </p:cNvSpPr>
          <p:nvPr/>
        </p:nvSpPr>
        <p:spPr bwMode="auto">
          <a:xfrm>
            <a:off x="6742113" y="5265738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1" name="Line 63"/>
          <p:cNvSpPr>
            <a:spLocks noChangeShapeType="1"/>
          </p:cNvSpPr>
          <p:nvPr/>
        </p:nvSpPr>
        <p:spPr bwMode="auto">
          <a:xfrm flipV="1">
            <a:off x="6813550" y="5348288"/>
            <a:ext cx="17287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2" name="Oval 64"/>
          <p:cNvSpPr>
            <a:spLocks noChangeArrowheads="1"/>
          </p:cNvSpPr>
          <p:nvPr/>
        </p:nvSpPr>
        <p:spPr bwMode="auto">
          <a:xfrm>
            <a:off x="7175500" y="5265738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3" name="Oval 65"/>
          <p:cNvSpPr>
            <a:spLocks noChangeArrowheads="1"/>
          </p:cNvSpPr>
          <p:nvPr/>
        </p:nvSpPr>
        <p:spPr bwMode="auto">
          <a:xfrm>
            <a:off x="7607300" y="526732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4" name="Oval 66"/>
          <p:cNvSpPr>
            <a:spLocks noChangeArrowheads="1"/>
          </p:cNvSpPr>
          <p:nvPr/>
        </p:nvSpPr>
        <p:spPr bwMode="auto">
          <a:xfrm>
            <a:off x="8039100" y="5265738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5" name="Oval 67"/>
          <p:cNvSpPr>
            <a:spLocks noChangeArrowheads="1"/>
          </p:cNvSpPr>
          <p:nvPr/>
        </p:nvSpPr>
        <p:spPr bwMode="auto">
          <a:xfrm>
            <a:off x="8470900" y="5265738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6" name="Line 68"/>
          <p:cNvSpPr>
            <a:spLocks noChangeShapeType="1"/>
          </p:cNvSpPr>
          <p:nvPr/>
        </p:nvSpPr>
        <p:spPr bwMode="auto">
          <a:xfrm>
            <a:off x="6813550" y="5348288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7" name="Line 69"/>
          <p:cNvSpPr>
            <a:spLocks noChangeShapeType="1"/>
          </p:cNvSpPr>
          <p:nvPr/>
        </p:nvSpPr>
        <p:spPr bwMode="auto">
          <a:xfrm flipH="1">
            <a:off x="7245350" y="53482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8" name="Line 70"/>
          <p:cNvSpPr>
            <a:spLocks noChangeShapeType="1"/>
          </p:cNvSpPr>
          <p:nvPr/>
        </p:nvSpPr>
        <p:spPr bwMode="auto">
          <a:xfrm flipH="1">
            <a:off x="7678738" y="5338763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59" name="Line 71"/>
          <p:cNvSpPr>
            <a:spLocks noChangeShapeType="1"/>
          </p:cNvSpPr>
          <p:nvPr/>
        </p:nvSpPr>
        <p:spPr bwMode="auto">
          <a:xfrm>
            <a:off x="8110538" y="5348288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0" name="Line 72"/>
          <p:cNvSpPr>
            <a:spLocks noChangeShapeType="1"/>
          </p:cNvSpPr>
          <p:nvPr/>
        </p:nvSpPr>
        <p:spPr bwMode="auto">
          <a:xfrm flipH="1">
            <a:off x="8542338" y="53482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1" name="Line 73"/>
          <p:cNvSpPr>
            <a:spLocks noChangeShapeType="1"/>
          </p:cNvSpPr>
          <p:nvPr/>
        </p:nvSpPr>
        <p:spPr bwMode="auto">
          <a:xfrm>
            <a:off x="7245350" y="5348288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2" name="Line 74"/>
          <p:cNvSpPr>
            <a:spLocks noChangeShapeType="1"/>
          </p:cNvSpPr>
          <p:nvPr/>
        </p:nvSpPr>
        <p:spPr bwMode="auto">
          <a:xfrm>
            <a:off x="7678738" y="5348288"/>
            <a:ext cx="430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3" name="Line 75"/>
          <p:cNvSpPr>
            <a:spLocks noChangeShapeType="1"/>
          </p:cNvSpPr>
          <p:nvPr/>
        </p:nvSpPr>
        <p:spPr bwMode="auto">
          <a:xfrm>
            <a:off x="8110538" y="534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5" name="Line 77"/>
          <p:cNvSpPr>
            <a:spLocks noChangeShapeType="1"/>
          </p:cNvSpPr>
          <p:nvPr/>
        </p:nvSpPr>
        <p:spPr bwMode="auto">
          <a:xfrm flipV="1">
            <a:off x="7102475" y="2971800"/>
            <a:ext cx="287338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6" name="Line 78"/>
          <p:cNvSpPr>
            <a:spLocks noChangeShapeType="1"/>
          </p:cNvSpPr>
          <p:nvPr/>
        </p:nvSpPr>
        <p:spPr bwMode="auto">
          <a:xfrm flipV="1">
            <a:off x="7534275" y="2549525"/>
            <a:ext cx="287338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7" name="Line 79"/>
          <p:cNvSpPr>
            <a:spLocks noChangeShapeType="1"/>
          </p:cNvSpPr>
          <p:nvPr/>
        </p:nvSpPr>
        <p:spPr bwMode="auto">
          <a:xfrm flipV="1">
            <a:off x="7966075" y="2108200"/>
            <a:ext cx="287338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8" name="Line 80"/>
          <p:cNvSpPr>
            <a:spLocks noChangeShapeType="1"/>
          </p:cNvSpPr>
          <p:nvPr/>
        </p:nvSpPr>
        <p:spPr bwMode="auto">
          <a:xfrm flipV="1">
            <a:off x="8397875" y="1674813"/>
            <a:ext cx="288925" cy="2905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69" name="Line 81"/>
          <p:cNvSpPr>
            <a:spLocks noChangeShapeType="1"/>
          </p:cNvSpPr>
          <p:nvPr/>
        </p:nvSpPr>
        <p:spPr bwMode="auto">
          <a:xfrm flipV="1">
            <a:off x="4005263" y="2682875"/>
            <a:ext cx="2873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70" name="Line 82"/>
          <p:cNvSpPr>
            <a:spLocks noChangeShapeType="1"/>
          </p:cNvSpPr>
          <p:nvPr/>
        </p:nvSpPr>
        <p:spPr bwMode="auto">
          <a:xfrm flipV="1">
            <a:off x="4437063" y="2681288"/>
            <a:ext cx="2873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71" name="Line 83"/>
          <p:cNvSpPr>
            <a:spLocks noChangeShapeType="1"/>
          </p:cNvSpPr>
          <p:nvPr/>
        </p:nvSpPr>
        <p:spPr bwMode="auto">
          <a:xfrm flipV="1">
            <a:off x="4870450" y="2682875"/>
            <a:ext cx="2873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72" name="Line 84"/>
          <p:cNvSpPr>
            <a:spLocks noChangeShapeType="1"/>
          </p:cNvSpPr>
          <p:nvPr/>
        </p:nvSpPr>
        <p:spPr bwMode="auto">
          <a:xfrm flipV="1">
            <a:off x="5302250" y="2682875"/>
            <a:ext cx="2873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73" name="Line 85"/>
          <p:cNvSpPr>
            <a:spLocks noChangeShapeType="1"/>
          </p:cNvSpPr>
          <p:nvPr/>
        </p:nvSpPr>
        <p:spPr bwMode="auto">
          <a:xfrm flipV="1">
            <a:off x="5732463" y="2681288"/>
            <a:ext cx="287337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47574" name="Object 86"/>
          <p:cNvGraphicFramePr>
            <a:graphicFrameLocks noChangeAspect="1"/>
          </p:cNvGraphicFramePr>
          <p:nvPr/>
        </p:nvGraphicFramePr>
        <p:xfrm>
          <a:off x="1312863" y="4076700"/>
          <a:ext cx="334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4" name="数式" r:id="rId25" imgW="139700" imgH="139700" progId="Equation.3">
                  <p:embed/>
                </p:oleObj>
              </mc:Choice>
              <mc:Fallback>
                <p:oleObj name="数式" r:id="rId25" imgW="139700" imgH="13970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076700"/>
                        <a:ext cx="3349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79" name="Object 91"/>
          <p:cNvGraphicFramePr>
            <a:graphicFrameLocks noChangeAspect="1"/>
          </p:cNvGraphicFramePr>
          <p:nvPr/>
        </p:nvGraphicFramePr>
        <p:xfrm>
          <a:off x="4797425" y="62118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5" name="数式" r:id="rId27" imgW="291973" imgH="203112" progId="Equation.3">
                  <p:embed/>
                </p:oleObj>
              </mc:Choice>
              <mc:Fallback>
                <p:oleObj name="数式" r:id="rId27" imgW="291973" imgH="203112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62118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80" name="Object 92"/>
          <p:cNvGraphicFramePr>
            <a:graphicFrameLocks noChangeAspect="1"/>
          </p:cNvGraphicFramePr>
          <p:nvPr/>
        </p:nvGraphicFramePr>
        <p:xfrm>
          <a:off x="5732463" y="6210300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6" name="数式" r:id="rId28" imgW="126780" imgH="164814" progId="Equation.3">
                  <p:embed/>
                </p:oleObj>
              </mc:Choice>
              <mc:Fallback>
                <p:oleObj name="数式" r:id="rId28" imgW="126780" imgH="164814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6210300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81" name="Object 93"/>
          <p:cNvGraphicFramePr>
            <a:graphicFrameLocks noChangeAspect="1"/>
          </p:cNvGraphicFramePr>
          <p:nvPr/>
        </p:nvGraphicFramePr>
        <p:xfrm>
          <a:off x="7318375" y="62118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7" name="数式" r:id="rId30" imgW="291973" imgH="203112" progId="Equation.3">
                  <p:embed/>
                </p:oleObj>
              </mc:Choice>
              <mc:Fallback>
                <p:oleObj name="数式" r:id="rId30" imgW="291973" imgH="203112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62118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82" name="Object 94"/>
          <p:cNvGraphicFramePr>
            <a:graphicFrameLocks noChangeAspect="1"/>
          </p:cNvGraphicFramePr>
          <p:nvPr/>
        </p:nvGraphicFramePr>
        <p:xfrm>
          <a:off x="8397875" y="6221413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8" name="数式" r:id="rId31" imgW="126780" imgH="164814" progId="Equation.3">
                  <p:embed/>
                </p:oleObj>
              </mc:Choice>
              <mc:Fallback>
                <p:oleObj name="数式" r:id="rId31" imgW="126780" imgH="164814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75" y="6221413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87" name="Object 99"/>
          <p:cNvGraphicFramePr>
            <a:graphicFrameLocks noChangeAspect="1"/>
          </p:cNvGraphicFramePr>
          <p:nvPr/>
        </p:nvGraphicFramePr>
        <p:xfrm>
          <a:off x="6381750" y="5132388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9" name="数式" r:id="rId32" imgW="126780" imgH="164814" progId="Equation.3">
                  <p:embed/>
                </p:oleObj>
              </mc:Choice>
              <mc:Fallback>
                <p:oleObj name="数式" r:id="rId32" imgW="126780" imgH="164814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132388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88" name="Object 100"/>
          <p:cNvGraphicFramePr>
            <a:graphicFrameLocks noChangeAspect="1"/>
          </p:cNvGraphicFramePr>
          <p:nvPr/>
        </p:nvGraphicFramePr>
        <p:xfrm>
          <a:off x="3716338" y="5980113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0" name="数式" r:id="rId34" imgW="126725" imgH="177415" progId="Equation.3">
                  <p:embed/>
                </p:oleObj>
              </mc:Choice>
              <mc:Fallback>
                <p:oleObj name="数式" r:id="rId34" imgW="126725" imgH="177415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5980113"/>
                        <a:ext cx="304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89" name="Line 101"/>
          <p:cNvSpPr>
            <a:spLocks noChangeShapeType="1"/>
          </p:cNvSpPr>
          <p:nvPr/>
        </p:nvSpPr>
        <p:spPr bwMode="auto">
          <a:xfrm flipH="1">
            <a:off x="2332038" y="520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90" name="Line 102"/>
          <p:cNvSpPr>
            <a:spLocks noChangeShapeType="1"/>
          </p:cNvSpPr>
          <p:nvPr/>
        </p:nvSpPr>
        <p:spPr bwMode="auto">
          <a:xfrm>
            <a:off x="1397000" y="52038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91" name="Line 103"/>
          <p:cNvSpPr>
            <a:spLocks noChangeShapeType="1"/>
          </p:cNvSpPr>
          <p:nvPr/>
        </p:nvSpPr>
        <p:spPr bwMode="auto">
          <a:xfrm flipH="1">
            <a:off x="5076825" y="4578350"/>
            <a:ext cx="12700" cy="1141413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92" name="AutoShape 104"/>
          <p:cNvSpPr>
            <a:spLocks noChangeArrowheads="1"/>
          </p:cNvSpPr>
          <p:nvPr/>
        </p:nvSpPr>
        <p:spPr bwMode="auto">
          <a:xfrm>
            <a:off x="4510088" y="4051300"/>
            <a:ext cx="1155700" cy="503238"/>
          </a:xfrm>
          <a:prstGeom prst="wedgeRoundRectCallout">
            <a:avLst>
              <a:gd name="adj1" fmla="val 2611"/>
              <a:gd name="adj2" fmla="val -211199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傾き</a:t>
            </a:r>
            <a:r>
              <a:rPr lang="en-US" altLang="ja-JP"/>
              <a:t>0</a:t>
            </a:r>
          </a:p>
        </p:txBody>
      </p:sp>
      <p:sp>
        <p:nvSpPr>
          <p:cNvPr id="447593" name="Line 105"/>
          <p:cNvSpPr>
            <a:spLocks noChangeShapeType="1"/>
          </p:cNvSpPr>
          <p:nvPr/>
        </p:nvSpPr>
        <p:spPr bwMode="auto">
          <a:xfrm>
            <a:off x="7605713" y="4267200"/>
            <a:ext cx="0" cy="831850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94" name="AutoShape 106"/>
          <p:cNvSpPr>
            <a:spLocks noChangeArrowheads="1"/>
          </p:cNvSpPr>
          <p:nvPr/>
        </p:nvSpPr>
        <p:spPr bwMode="auto">
          <a:xfrm>
            <a:off x="7245350" y="4051300"/>
            <a:ext cx="1155700" cy="503238"/>
          </a:xfrm>
          <a:prstGeom prst="wedgeRoundRectCallout">
            <a:avLst>
              <a:gd name="adj1" fmla="val -44782"/>
              <a:gd name="adj2" fmla="val -124449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傾き</a:t>
            </a:r>
            <a:r>
              <a:rPr lang="en-US" altLang="ja-JP"/>
              <a:t>2</a:t>
            </a:r>
          </a:p>
        </p:txBody>
      </p:sp>
      <p:sp>
        <p:nvSpPr>
          <p:cNvPr id="447595" name="Line 107"/>
          <p:cNvSpPr>
            <a:spLocks noChangeShapeType="1"/>
          </p:cNvSpPr>
          <p:nvPr/>
        </p:nvSpPr>
        <p:spPr bwMode="auto">
          <a:xfrm>
            <a:off x="1660525" y="3441700"/>
            <a:ext cx="620713" cy="1644650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47596" name="AutoShape 108"/>
          <p:cNvSpPr>
            <a:spLocks noChangeArrowheads="1"/>
          </p:cNvSpPr>
          <p:nvPr/>
        </p:nvSpPr>
        <p:spPr bwMode="auto">
          <a:xfrm>
            <a:off x="957263" y="2905125"/>
            <a:ext cx="1228725" cy="503238"/>
          </a:xfrm>
          <a:prstGeom prst="wedgeRoundRectCallout">
            <a:avLst>
              <a:gd name="adj1" fmla="val 42764"/>
              <a:gd name="adj2" fmla="val -140222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傾き</a:t>
            </a:r>
          </a:p>
        </p:txBody>
      </p:sp>
      <p:sp>
        <p:nvSpPr>
          <p:cNvPr id="447598" name="Rectangle 110"/>
          <p:cNvSpPr>
            <a:spLocks noChangeArrowheads="1"/>
          </p:cNvSpPr>
          <p:nvPr/>
        </p:nvSpPr>
        <p:spPr bwMode="auto">
          <a:xfrm>
            <a:off x="6742113" y="4483100"/>
            <a:ext cx="231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6600"/>
                </a:solidFill>
              </a:rPr>
              <a:t>等加速度運動</a:t>
            </a:r>
          </a:p>
        </p:txBody>
      </p:sp>
      <p:sp>
        <p:nvSpPr>
          <p:cNvPr id="447715" name="Rectangle 227"/>
          <p:cNvSpPr>
            <a:spLocks noChangeArrowheads="1"/>
          </p:cNvSpPr>
          <p:nvPr/>
        </p:nvSpPr>
        <p:spPr bwMode="auto">
          <a:xfrm>
            <a:off x="971550" y="6835775"/>
            <a:ext cx="619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996633"/>
                </a:solidFill>
              </a:rPr>
              <a:t>再掲　上述・「速度とグラフ」のページより</a:t>
            </a:r>
          </a:p>
        </p:txBody>
      </p:sp>
      <p:sp>
        <p:nvSpPr>
          <p:cNvPr id="24641" name="Rectangle 3"/>
          <p:cNvSpPr>
            <a:spLocks noChangeArrowheads="1"/>
          </p:cNvSpPr>
          <p:nvPr/>
        </p:nvSpPr>
        <p:spPr bwMode="auto">
          <a:xfrm>
            <a:off x="0" y="476250"/>
            <a:ext cx="3708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/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sp>
        <p:nvSpPr>
          <p:cNvPr id="24642" name="Rectangle 113"/>
          <p:cNvSpPr>
            <a:spLocks noChangeArrowheads="1"/>
          </p:cNvSpPr>
          <p:nvPr/>
        </p:nvSpPr>
        <p:spPr bwMode="auto">
          <a:xfrm>
            <a:off x="3089275" y="260350"/>
            <a:ext cx="2520950" cy="936625"/>
          </a:xfrm>
          <a:prstGeom prst="rect">
            <a:avLst/>
          </a:prstGeom>
          <a:solidFill>
            <a:srgbClr val="FFFFFF"/>
          </a:solidFill>
          <a:ln w="28575">
            <a:solidFill>
              <a:srgbClr val="FF33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4643" name="AutoShape 115"/>
          <p:cNvSpPr>
            <a:spLocks noChangeArrowheads="1"/>
          </p:cNvSpPr>
          <p:nvPr/>
        </p:nvSpPr>
        <p:spPr bwMode="auto">
          <a:xfrm>
            <a:off x="5773738" y="104775"/>
            <a:ext cx="3230562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加速度は速度の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グラフの接線の傾き</a:t>
            </a:r>
          </a:p>
        </p:txBody>
      </p:sp>
      <p:sp>
        <p:nvSpPr>
          <p:cNvPr id="24644" name="Rectangle 116"/>
          <p:cNvSpPr>
            <a:spLocks noChangeArrowheads="1"/>
          </p:cNvSpPr>
          <p:nvPr/>
        </p:nvSpPr>
        <p:spPr bwMode="auto">
          <a:xfrm>
            <a:off x="0" y="0"/>
            <a:ext cx="24320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FF"/>
                </a:solidFill>
              </a:rPr>
              <a:t>加速度とグラフ</a:t>
            </a:r>
          </a:p>
        </p:txBody>
      </p:sp>
      <p:sp>
        <p:nvSpPr>
          <p:cNvPr id="24645" name="Rectangle 111"/>
          <p:cNvSpPr>
            <a:spLocks noChangeArrowheads="1"/>
          </p:cNvSpPr>
          <p:nvPr/>
        </p:nvSpPr>
        <p:spPr bwMode="auto">
          <a:xfrm>
            <a:off x="3063875" y="466725"/>
            <a:ext cx="1755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加速度</a:t>
            </a:r>
            <a:r>
              <a:rPr lang="en-US" altLang="ja-JP" i="1">
                <a:latin typeface="Bookman Old Style" pitchFamily="18" charset="0"/>
              </a:rPr>
              <a:t>a</a:t>
            </a:r>
            <a:r>
              <a:rPr lang="en-US" altLang="ja-JP" i="1"/>
              <a:t> </a:t>
            </a:r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24646" name="Rectangle 112"/>
          <p:cNvSpPr>
            <a:spLocks noChangeArrowheads="1"/>
          </p:cNvSpPr>
          <p:nvPr/>
        </p:nvSpPr>
        <p:spPr bwMode="auto">
          <a:xfrm>
            <a:off x="4711700" y="260350"/>
            <a:ext cx="863600" cy="9366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4647" name="Object 114"/>
          <p:cNvGraphicFramePr>
            <a:graphicFrameLocks noChangeAspect="1"/>
          </p:cNvGraphicFramePr>
          <p:nvPr/>
        </p:nvGraphicFramePr>
        <p:xfrm>
          <a:off x="4783138" y="260350"/>
          <a:ext cx="6096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1" name="数式" r:id="rId36" imgW="253890" imgH="393529" progId="Equation.3">
                  <p:embed/>
                </p:oleObj>
              </mc:Choice>
              <mc:Fallback>
                <p:oleObj name="数式" r:id="rId36" imgW="253890" imgH="393529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60350"/>
                        <a:ext cx="6096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1.11111E-6 -0.375 " pathEditMode="relative" rAng="0" ptsTypes="AA">
                                      <p:cBhvr>
                                        <p:cTn id="8" dur="100" fill="hold"/>
                                        <p:tgtEl>
                                          <p:spTgt spid="447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44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44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4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4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44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654" grpId="0" animBg="1"/>
      <p:bldP spid="447654" grpId="1" animBg="1"/>
      <p:bldP spid="447492" grpId="0" animBg="1"/>
      <p:bldP spid="447493" grpId="0" animBg="1"/>
      <p:bldP spid="447494" grpId="0" animBg="1"/>
      <p:bldP spid="447495" grpId="0" animBg="1"/>
      <p:bldP spid="447496" grpId="0" animBg="1"/>
      <p:bldP spid="447497" grpId="0" animBg="1"/>
      <p:bldP spid="447498" grpId="0" animBg="1"/>
      <p:bldP spid="447499" grpId="0" animBg="1"/>
      <p:bldP spid="447502" grpId="0" animBg="1"/>
      <p:bldP spid="447503" grpId="0" animBg="1"/>
      <p:bldP spid="447504" grpId="0"/>
      <p:bldP spid="447506" grpId="0" animBg="1"/>
      <p:bldP spid="447507" grpId="0" animBg="1"/>
      <p:bldP spid="447508" grpId="0" animBg="1"/>
      <p:bldP spid="447509" grpId="0" animBg="1"/>
      <p:bldP spid="447526" grpId="0" animBg="1"/>
      <p:bldP spid="447548" grpId="0" animBg="1"/>
      <p:bldP spid="447549" grpId="0" animBg="1"/>
      <p:bldP spid="447550" grpId="0" animBg="1"/>
      <p:bldP spid="447551" grpId="0" animBg="1"/>
      <p:bldP spid="447552" grpId="0" animBg="1"/>
      <p:bldP spid="447553" grpId="0" animBg="1"/>
      <p:bldP spid="447554" grpId="0" animBg="1"/>
      <p:bldP spid="447555" grpId="0" animBg="1"/>
      <p:bldP spid="447556" grpId="0" animBg="1"/>
      <p:bldP spid="447557" grpId="0" animBg="1"/>
      <p:bldP spid="447558" grpId="0" animBg="1"/>
      <p:bldP spid="447559" grpId="0" animBg="1"/>
      <p:bldP spid="447560" grpId="0" animBg="1"/>
      <p:bldP spid="447561" grpId="0" animBg="1"/>
      <p:bldP spid="447562" grpId="0" animBg="1"/>
      <p:bldP spid="447563" grpId="0" animBg="1"/>
      <p:bldP spid="447565" grpId="0" animBg="1"/>
      <p:bldP spid="447566" grpId="0" animBg="1"/>
      <p:bldP spid="447567" grpId="0" animBg="1"/>
      <p:bldP spid="447568" grpId="0" animBg="1"/>
      <p:bldP spid="447569" grpId="0" animBg="1"/>
      <p:bldP spid="447569" grpId="1" animBg="1"/>
      <p:bldP spid="447570" grpId="0" animBg="1"/>
      <p:bldP spid="447570" grpId="1" animBg="1"/>
      <p:bldP spid="447571" grpId="0" animBg="1"/>
      <p:bldP spid="447571" grpId="1" animBg="1"/>
      <p:bldP spid="447572" grpId="0" animBg="1"/>
      <p:bldP spid="447572" grpId="1" animBg="1"/>
      <p:bldP spid="447573" grpId="0" animBg="1"/>
      <p:bldP spid="447573" grpId="1" animBg="1"/>
      <p:bldP spid="447589" grpId="0" animBg="1"/>
      <p:bldP spid="447590" grpId="0" animBg="1"/>
      <p:bldP spid="447591" grpId="0" animBg="1"/>
      <p:bldP spid="447591" grpId="1" animBg="1"/>
      <p:bldP spid="447592" grpId="0" animBg="1"/>
      <p:bldP spid="447593" grpId="0" animBg="1"/>
      <p:bldP spid="447593" grpId="1" animBg="1"/>
      <p:bldP spid="447594" grpId="0" animBg="1"/>
      <p:bldP spid="447595" grpId="0" animBg="1"/>
      <p:bldP spid="447598" grpId="0"/>
      <p:bldP spid="447715" grpId="0"/>
      <p:bldP spid="447715" grpId="1"/>
      <p:bldP spid="447715" grpId="2"/>
      <p:bldP spid="44771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51"/>
          <p:cNvGrpSpPr>
            <a:grpSpLocks/>
          </p:cNvGrpSpPr>
          <p:nvPr/>
        </p:nvGrpSpPr>
        <p:grpSpPr bwMode="auto">
          <a:xfrm>
            <a:off x="3644900" y="1241425"/>
            <a:ext cx="5414963" cy="5461000"/>
            <a:chOff x="2296" y="782"/>
            <a:chExt cx="3411" cy="3440"/>
          </a:xfrm>
        </p:grpSpPr>
        <p:sp>
          <p:nvSpPr>
            <p:cNvPr id="25651" name="Line 2"/>
            <p:cNvSpPr>
              <a:spLocks noChangeShapeType="1"/>
            </p:cNvSpPr>
            <p:nvPr/>
          </p:nvSpPr>
          <p:spPr bwMode="auto">
            <a:xfrm flipV="1">
              <a:off x="2610" y="1691"/>
              <a:ext cx="1088" cy="0"/>
            </a:xfrm>
            <a:prstGeom prst="line">
              <a:avLst/>
            </a:prstGeom>
            <a:noFill/>
            <a:ln w="57150">
              <a:solidFill>
                <a:srgbClr val="CC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2" name="Line 3"/>
            <p:cNvSpPr>
              <a:spLocks noChangeShapeType="1"/>
            </p:cNvSpPr>
            <p:nvPr/>
          </p:nvSpPr>
          <p:spPr bwMode="auto">
            <a:xfrm flipV="1">
              <a:off x="4296" y="1143"/>
              <a:ext cx="1090" cy="1089"/>
            </a:xfrm>
            <a:prstGeom prst="line">
              <a:avLst/>
            </a:prstGeom>
            <a:noFill/>
            <a:ln w="57150">
              <a:solidFill>
                <a:srgbClr val="CC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3" name="Line 18"/>
            <p:cNvSpPr>
              <a:spLocks noChangeShapeType="1"/>
            </p:cNvSpPr>
            <p:nvPr/>
          </p:nvSpPr>
          <p:spPr bwMode="auto">
            <a:xfrm flipH="1" flipV="1">
              <a:off x="2614" y="2817"/>
              <a:ext cx="1" cy="10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4" name="Line 19"/>
            <p:cNvSpPr>
              <a:spLocks noChangeShapeType="1"/>
            </p:cNvSpPr>
            <p:nvPr/>
          </p:nvSpPr>
          <p:spPr bwMode="auto">
            <a:xfrm>
              <a:off x="2615" y="3906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5" name="Oval 20"/>
            <p:cNvSpPr>
              <a:spLocks noChangeArrowheads="1"/>
            </p:cNvSpPr>
            <p:nvPr/>
          </p:nvSpPr>
          <p:spPr bwMode="auto">
            <a:xfrm>
              <a:off x="2568" y="3868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6" name="Line 21"/>
            <p:cNvSpPr>
              <a:spLocks noChangeShapeType="1"/>
            </p:cNvSpPr>
            <p:nvPr/>
          </p:nvSpPr>
          <p:spPr bwMode="auto">
            <a:xfrm flipV="1">
              <a:off x="2614" y="3912"/>
              <a:ext cx="1088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7" name="Oval 22"/>
            <p:cNvSpPr>
              <a:spLocks noChangeArrowheads="1"/>
            </p:cNvSpPr>
            <p:nvPr/>
          </p:nvSpPr>
          <p:spPr bwMode="auto">
            <a:xfrm>
              <a:off x="2840" y="386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8" name="Oval 23"/>
            <p:cNvSpPr>
              <a:spLocks noChangeArrowheads="1"/>
            </p:cNvSpPr>
            <p:nvPr/>
          </p:nvSpPr>
          <p:spPr bwMode="auto">
            <a:xfrm>
              <a:off x="3113" y="3861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9" name="Oval 24"/>
            <p:cNvSpPr>
              <a:spLocks noChangeArrowheads="1"/>
            </p:cNvSpPr>
            <p:nvPr/>
          </p:nvSpPr>
          <p:spPr bwMode="auto">
            <a:xfrm>
              <a:off x="3385" y="3860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60" name="Oval 25"/>
            <p:cNvSpPr>
              <a:spLocks noChangeArrowheads="1"/>
            </p:cNvSpPr>
            <p:nvPr/>
          </p:nvSpPr>
          <p:spPr bwMode="auto">
            <a:xfrm>
              <a:off x="3657" y="3860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61" name="Line 34"/>
            <p:cNvSpPr>
              <a:spLocks noChangeShapeType="1"/>
            </p:cNvSpPr>
            <p:nvPr/>
          </p:nvSpPr>
          <p:spPr bwMode="auto">
            <a:xfrm flipV="1">
              <a:off x="4292" y="1049"/>
              <a:ext cx="0" cy="11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62" name="Line 35"/>
            <p:cNvSpPr>
              <a:spLocks noChangeShapeType="1"/>
            </p:cNvSpPr>
            <p:nvPr/>
          </p:nvSpPr>
          <p:spPr bwMode="auto">
            <a:xfrm>
              <a:off x="4292" y="2235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5663" name="Object 53"/>
            <p:cNvGraphicFramePr>
              <a:graphicFrameLocks noChangeAspect="1"/>
            </p:cNvGraphicFramePr>
            <p:nvPr/>
          </p:nvGraphicFramePr>
          <p:xfrm>
            <a:off x="2568" y="2551"/>
            <a:ext cx="28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5" name="数式" r:id="rId3" imgW="190500" imgH="228600" progId="Equation.3">
                    <p:embed/>
                  </p:oleObj>
                </mc:Choice>
                <mc:Fallback>
                  <p:oleObj name="数式" r:id="rId3" imgW="190500" imgH="22860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8" y="2551"/>
                          <a:ext cx="28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64" name="Object 54"/>
            <p:cNvGraphicFramePr>
              <a:graphicFrameLocks noChangeAspect="1"/>
            </p:cNvGraphicFramePr>
            <p:nvPr/>
          </p:nvGraphicFramePr>
          <p:xfrm>
            <a:off x="4156" y="2501"/>
            <a:ext cx="28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6" name="数式" r:id="rId5" imgW="190500" imgH="228600" progId="Equation.3">
                    <p:embed/>
                  </p:oleObj>
                </mc:Choice>
                <mc:Fallback>
                  <p:oleObj name="数式" r:id="rId5" imgW="190500" imgH="228600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6" y="2501"/>
                          <a:ext cx="288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65" name="Line 57"/>
            <p:cNvSpPr>
              <a:spLocks noChangeShapeType="1"/>
            </p:cNvSpPr>
            <p:nvPr/>
          </p:nvSpPr>
          <p:spPr bwMode="auto">
            <a:xfrm flipV="1">
              <a:off x="2614" y="105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66" name="Line 58"/>
            <p:cNvSpPr>
              <a:spLocks noChangeShapeType="1"/>
            </p:cNvSpPr>
            <p:nvPr/>
          </p:nvSpPr>
          <p:spPr bwMode="auto">
            <a:xfrm>
              <a:off x="2614" y="223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67" name="Line 73"/>
            <p:cNvSpPr>
              <a:spLocks noChangeShapeType="1"/>
            </p:cNvSpPr>
            <p:nvPr/>
          </p:nvSpPr>
          <p:spPr bwMode="auto">
            <a:xfrm flipH="1" flipV="1">
              <a:off x="4292" y="2779"/>
              <a:ext cx="1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68" name="Line 74"/>
            <p:cNvSpPr>
              <a:spLocks noChangeShapeType="1"/>
            </p:cNvSpPr>
            <p:nvPr/>
          </p:nvSpPr>
          <p:spPr bwMode="auto">
            <a:xfrm>
              <a:off x="4292" y="3913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69" name="Line 75"/>
            <p:cNvSpPr>
              <a:spLocks noChangeShapeType="1"/>
            </p:cNvSpPr>
            <p:nvPr/>
          </p:nvSpPr>
          <p:spPr bwMode="auto">
            <a:xfrm flipV="1">
              <a:off x="4292" y="3369"/>
              <a:ext cx="1089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70" name="Line 76"/>
            <p:cNvSpPr>
              <a:spLocks noChangeShapeType="1"/>
            </p:cNvSpPr>
            <p:nvPr/>
          </p:nvSpPr>
          <p:spPr bwMode="auto">
            <a:xfrm>
              <a:off x="4292" y="3369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71" name="Line 77"/>
            <p:cNvSpPr>
              <a:spLocks noChangeShapeType="1"/>
            </p:cNvSpPr>
            <p:nvPr/>
          </p:nvSpPr>
          <p:spPr bwMode="auto">
            <a:xfrm flipH="1">
              <a:off x="4564" y="336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72" name="Line 78"/>
            <p:cNvSpPr>
              <a:spLocks noChangeShapeType="1"/>
            </p:cNvSpPr>
            <p:nvPr/>
          </p:nvSpPr>
          <p:spPr bwMode="auto">
            <a:xfrm flipH="1">
              <a:off x="4837" y="3363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73" name="Line 79"/>
            <p:cNvSpPr>
              <a:spLocks noChangeShapeType="1"/>
            </p:cNvSpPr>
            <p:nvPr/>
          </p:nvSpPr>
          <p:spPr bwMode="auto">
            <a:xfrm>
              <a:off x="5109" y="3369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74" name="Line 80"/>
            <p:cNvSpPr>
              <a:spLocks noChangeShapeType="1"/>
            </p:cNvSpPr>
            <p:nvPr/>
          </p:nvSpPr>
          <p:spPr bwMode="auto">
            <a:xfrm flipH="1">
              <a:off x="5381" y="336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75" name="Line 81"/>
            <p:cNvSpPr>
              <a:spLocks noChangeShapeType="1"/>
            </p:cNvSpPr>
            <p:nvPr/>
          </p:nvSpPr>
          <p:spPr bwMode="auto">
            <a:xfrm>
              <a:off x="4564" y="3369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76" name="Line 82"/>
            <p:cNvSpPr>
              <a:spLocks noChangeShapeType="1"/>
            </p:cNvSpPr>
            <p:nvPr/>
          </p:nvSpPr>
          <p:spPr bwMode="auto">
            <a:xfrm>
              <a:off x="4837" y="3369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77" name="Line 83"/>
            <p:cNvSpPr>
              <a:spLocks noChangeShapeType="1"/>
            </p:cNvSpPr>
            <p:nvPr/>
          </p:nvSpPr>
          <p:spPr bwMode="auto">
            <a:xfrm>
              <a:off x="5109" y="336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5678" name="Object 86"/>
            <p:cNvGraphicFramePr>
              <a:graphicFrameLocks noChangeAspect="1"/>
            </p:cNvGraphicFramePr>
            <p:nvPr/>
          </p:nvGraphicFramePr>
          <p:xfrm>
            <a:off x="2931" y="2234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7" name="数式" r:id="rId7" imgW="291973" imgH="203112" progId="Equation.3">
                    <p:embed/>
                  </p:oleObj>
                </mc:Choice>
                <mc:Fallback>
                  <p:oleObj name="数式" r:id="rId7" imgW="291973" imgH="203112" progId="Equation.3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" y="2234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79" name="Object 87"/>
            <p:cNvGraphicFramePr>
              <a:graphicFrameLocks noChangeAspect="1"/>
            </p:cNvGraphicFramePr>
            <p:nvPr/>
          </p:nvGraphicFramePr>
          <p:xfrm>
            <a:off x="3611" y="223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8" name="数式" r:id="rId9" imgW="126780" imgH="164814" progId="Equation.3">
                    <p:embed/>
                  </p:oleObj>
                </mc:Choice>
                <mc:Fallback>
                  <p:oleObj name="数式" r:id="rId9" imgW="126780" imgH="164814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" y="223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0" name="Object 88"/>
            <p:cNvGraphicFramePr>
              <a:graphicFrameLocks noChangeAspect="1"/>
            </p:cNvGraphicFramePr>
            <p:nvPr/>
          </p:nvGraphicFramePr>
          <p:xfrm>
            <a:off x="4610" y="2235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9" name="数式" r:id="rId11" imgW="291973" imgH="203112" progId="Equation.3">
                    <p:embed/>
                  </p:oleObj>
                </mc:Choice>
                <mc:Fallback>
                  <p:oleObj name="数式" r:id="rId11" imgW="291973" imgH="203112" progId="Equation.3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" y="2235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1" name="Object 89"/>
            <p:cNvGraphicFramePr>
              <a:graphicFrameLocks noChangeAspect="1"/>
            </p:cNvGraphicFramePr>
            <p:nvPr/>
          </p:nvGraphicFramePr>
          <p:xfrm>
            <a:off x="5290" y="2235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0" name="数式" r:id="rId12" imgW="126780" imgH="164814" progId="Equation.3">
                    <p:embed/>
                  </p:oleObj>
                </mc:Choice>
                <mc:Fallback>
                  <p:oleObj name="数式" r:id="rId12" imgW="126780" imgH="164814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0" y="2235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2" name="Object 90"/>
            <p:cNvGraphicFramePr>
              <a:graphicFrameLocks noChangeAspect="1"/>
            </p:cNvGraphicFramePr>
            <p:nvPr/>
          </p:nvGraphicFramePr>
          <p:xfrm>
            <a:off x="3022" y="3913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1" name="数式" r:id="rId13" imgW="291973" imgH="203112" progId="Equation.3">
                    <p:embed/>
                  </p:oleObj>
                </mc:Choice>
                <mc:Fallback>
                  <p:oleObj name="数式" r:id="rId13" imgW="291973" imgH="203112" progId="Equation.3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2" y="3913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3" name="Object 91"/>
            <p:cNvGraphicFramePr>
              <a:graphicFrameLocks noChangeAspect="1"/>
            </p:cNvGraphicFramePr>
            <p:nvPr/>
          </p:nvGraphicFramePr>
          <p:xfrm>
            <a:off x="3611" y="3912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2" name="数式" r:id="rId14" imgW="126780" imgH="164814" progId="Equation.3">
                    <p:embed/>
                  </p:oleObj>
                </mc:Choice>
                <mc:Fallback>
                  <p:oleObj name="数式" r:id="rId14" imgW="126780" imgH="164814" progId="Equation.3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" y="3912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4" name="Object 92"/>
            <p:cNvGraphicFramePr>
              <a:graphicFrameLocks noChangeAspect="1"/>
            </p:cNvGraphicFramePr>
            <p:nvPr/>
          </p:nvGraphicFramePr>
          <p:xfrm>
            <a:off x="4610" y="3913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3" name="数式" r:id="rId16" imgW="291973" imgH="203112" progId="Equation.3">
                    <p:embed/>
                  </p:oleObj>
                </mc:Choice>
                <mc:Fallback>
                  <p:oleObj name="数式" r:id="rId16" imgW="291973" imgH="203112" progId="Equation.3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" y="3913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5" name="Object 93"/>
            <p:cNvGraphicFramePr>
              <a:graphicFrameLocks noChangeAspect="1"/>
            </p:cNvGraphicFramePr>
            <p:nvPr/>
          </p:nvGraphicFramePr>
          <p:xfrm>
            <a:off x="5290" y="3919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4" name="数式" r:id="rId17" imgW="126780" imgH="164814" progId="Equation.3">
                    <p:embed/>
                  </p:oleObj>
                </mc:Choice>
                <mc:Fallback>
                  <p:oleObj name="数式" r:id="rId17" imgW="126780" imgH="164814" progId="Equation.3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0" y="3919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6" name="Object 94"/>
            <p:cNvGraphicFramePr>
              <a:graphicFrameLocks noChangeAspect="1"/>
            </p:cNvGraphicFramePr>
            <p:nvPr/>
          </p:nvGraphicFramePr>
          <p:xfrm>
            <a:off x="2568" y="782"/>
            <a:ext cx="791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5" name="数式" r:id="rId18" imgW="520700" imgH="228600" progId="Equation.3">
                    <p:embed/>
                  </p:oleObj>
                </mc:Choice>
                <mc:Fallback>
                  <p:oleObj name="数式" r:id="rId18" imgW="520700" imgH="228600" progId="Equation.3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8" y="782"/>
                          <a:ext cx="791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7" name="Object 95"/>
            <p:cNvGraphicFramePr>
              <a:graphicFrameLocks noChangeAspect="1"/>
            </p:cNvGraphicFramePr>
            <p:nvPr/>
          </p:nvGraphicFramePr>
          <p:xfrm>
            <a:off x="4247" y="783"/>
            <a:ext cx="791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6" name="数式" r:id="rId20" imgW="520700" imgH="228600" progId="Equation.3">
                    <p:embed/>
                  </p:oleObj>
                </mc:Choice>
                <mc:Fallback>
                  <p:oleObj name="数式" r:id="rId20" imgW="520700" imgH="228600" progId="Equation.3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7" y="783"/>
                          <a:ext cx="791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8" name="Object 96"/>
            <p:cNvGraphicFramePr>
              <a:graphicFrameLocks noChangeAspect="1"/>
            </p:cNvGraphicFramePr>
            <p:nvPr/>
          </p:nvGraphicFramePr>
          <p:xfrm>
            <a:off x="2296" y="1553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7" name="数式" r:id="rId22" imgW="126780" imgH="164814" progId="Equation.3">
                    <p:embed/>
                  </p:oleObj>
                </mc:Choice>
                <mc:Fallback>
                  <p:oleObj name="数式" r:id="rId22" imgW="126780" imgH="164814" progId="Equation.3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6" y="1553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89" name="Object 97"/>
            <p:cNvGraphicFramePr>
              <a:graphicFrameLocks noChangeAspect="1"/>
            </p:cNvGraphicFramePr>
            <p:nvPr/>
          </p:nvGraphicFramePr>
          <p:xfrm>
            <a:off x="4066" y="155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8" name="数式" r:id="rId24" imgW="126780" imgH="164814" progId="Equation.3">
                    <p:embed/>
                  </p:oleObj>
                </mc:Choice>
                <mc:Fallback>
                  <p:oleObj name="数式" r:id="rId24" imgW="126780" imgH="164814" progId="Equation.3">
                    <p:embed/>
                    <p:pic>
                      <p:nvPicPr>
                        <p:cNvPr id="0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6" y="155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90" name="Object 98"/>
            <p:cNvGraphicFramePr>
              <a:graphicFrameLocks noChangeAspect="1"/>
            </p:cNvGraphicFramePr>
            <p:nvPr/>
          </p:nvGraphicFramePr>
          <p:xfrm>
            <a:off x="4020" y="3233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9" name="数式" r:id="rId25" imgW="126780" imgH="164814" progId="Equation.3">
                    <p:embed/>
                  </p:oleObj>
                </mc:Choice>
                <mc:Fallback>
                  <p:oleObj name="数式" r:id="rId25" imgW="126780" imgH="164814" progId="Equation.3">
                    <p:embed/>
                    <p:pic>
                      <p:nvPicPr>
                        <p:cNvPr id="0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0" y="3233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91" name="Object 99"/>
            <p:cNvGraphicFramePr>
              <a:graphicFrameLocks noChangeAspect="1"/>
            </p:cNvGraphicFramePr>
            <p:nvPr/>
          </p:nvGraphicFramePr>
          <p:xfrm>
            <a:off x="2341" y="3767"/>
            <a:ext cx="19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20" name="数式" r:id="rId27" imgW="126725" imgH="177415" progId="Equation.3">
                    <p:embed/>
                  </p:oleObj>
                </mc:Choice>
                <mc:Fallback>
                  <p:oleObj name="数式" r:id="rId27" imgW="126725" imgH="177415" progId="Equation.3">
                    <p:embed/>
                    <p:pic>
                      <p:nvPicPr>
                        <p:cNvPr id="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1" y="3767"/>
                          <a:ext cx="19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92" name="Rectangle 100"/>
            <p:cNvSpPr>
              <a:spLocks noChangeArrowheads="1"/>
            </p:cNvSpPr>
            <p:nvPr/>
          </p:nvSpPr>
          <p:spPr bwMode="auto">
            <a:xfrm>
              <a:off x="4247" y="2824"/>
              <a:ext cx="14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FF6600"/>
                  </a:solidFill>
                </a:rPr>
                <a:t>等加速度運動</a:t>
              </a:r>
            </a:p>
          </p:txBody>
        </p:sp>
        <p:sp>
          <p:nvSpPr>
            <p:cNvPr id="25693" name="Oval 124"/>
            <p:cNvSpPr>
              <a:spLocks noChangeArrowheads="1"/>
            </p:cNvSpPr>
            <p:nvPr/>
          </p:nvSpPr>
          <p:spPr bwMode="auto">
            <a:xfrm>
              <a:off x="4247" y="331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94" name="Oval 125"/>
            <p:cNvSpPr>
              <a:spLocks noChangeArrowheads="1"/>
            </p:cNvSpPr>
            <p:nvPr/>
          </p:nvSpPr>
          <p:spPr bwMode="auto">
            <a:xfrm>
              <a:off x="4520" y="331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95" name="Oval 126"/>
            <p:cNvSpPr>
              <a:spLocks noChangeArrowheads="1"/>
            </p:cNvSpPr>
            <p:nvPr/>
          </p:nvSpPr>
          <p:spPr bwMode="auto">
            <a:xfrm>
              <a:off x="4792" y="3318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96" name="Oval 127"/>
            <p:cNvSpPr>
              <a:spLocks noChangeArrowheads="1"/>
            </p:cNvSpPr>
            <p:nvPr/>
          </p:nvSpPr>
          <p:spPr bwMode="auto">
            <a:xfrm>
              <a:off x="5064" y="331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97" name="Oval 128"/>
            <p:cNvSpPr>
              <a:spLocks noChangeArrowheads="1"/>
            </p:cNvSpPr>
            <p:nvPr/>
          </p:nvSpPr>
          <p:spPr bwMode="auto">
            <a:xfrm>
              <a:off x="5336" y="331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90154" name="Freeform 10"/>
          <p:cNvSpPr>
            <a:spLocks/>
          </p:cNvSpPr>
          <p:nvPr/>
        </p:nvSpPr>
        <p:spPr bwMode="auto">
          <a:xfrm>
            <a:off x="1395413" y="4743450"/>
            <a:ext cx="938212" cy="1457325"/>
          </a:xfrm>
          <a:custGeom>
            <a:avLst/>
            <a:gdLst>
              <a:gd name="T0" fmla="*/ 2147483647 w 591"/>
              <a:gd name="T1" fmla="*/ 2147483647 h 918"/>
              <a:gd name="T2" fmla="*/ 0 w 591"/>
              <a:gd name="T3" fmla="*/ 0 h 918"/>
              <a:gd name="T4" fmla="*/ 2147483647 w 591"/>
              <a:gd name="T5" fmla="*/ 2147483647 h 918"/>
              <a:gd name="T6" fmla="*/ 2147483647 w 591"/>
              <a:gd name="T7" fmla="*/ 2147483647 h 918"/>
              <a:gd name="T8" fmla="*/ 2147483647 w 591"/>
              <a:gd name="T9" fmla="*/ 2147483647 h 918"/>
              <a:gd name="T10" fmla="*/ 2147483647 w 591"/>
              <a:gd name="T11" fmla="*/ 2147483647 h 918"/>
              <a:gd name="T12" fmla="*/ 2147483647 w 591"/>
              <a:gd name="T13" fmla="*/ 2147483647 h 918"/>
              <a:gd name="T14" fmla="*/ 2147483647 w 591"/>
              <a:gd name="T15" fmla="*/ 2147483647 h 9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1"/>
              <a:gd name="T25" fmla="*/ 0 h 918"/>
              <a:gd name="T26" fmla="*/ 591 w 591"/>
              <a:gd name="T27" fmla="*/ 918 h 9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1" h="918">
                <a:moveTo>
                  <a:pt x="1" y="918"/>
                </a:moveTo>
                <a:lnTo>
                  <a:pt x="0" y="0"/>
                </a:lnTo>
                <a:lnTo>
                  <a:pt x="161" y="153"/>
                </a:lnTo>
                <a:lnTo>
                  <a:pt x="336" y="219"/>
                </a:lnTo>
                <a:lnTo>
                  <a:pt x="438" y="263"/>
                </a:lnTo>
                <a:lnTo>
                  <a:pt x="584" y="292"/>
                </a:lnTo>
                <a:lnTo>
                  <a:pt x="591" y="918"/>
                </a:lnTo>
                <a:lnTo>
                  <a:pt x="1" y="918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5604" name="Line 26"/>
          <p:cNvSpPr>
            <a:spLocks noChangeShapeType="1"/>
          </p:cNvSpPr>
          <p:nvPr/>
        </p:nvSpPr>
        <p:spPr bwMode="auto">
          <a:xfrm flipV="1">
            <a:off x="1397000" y="167481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05" name="Line 27"/>
          <p:cNvSpPr>
            <a:spLocks noChangeShapeType="1"/>
          </p:cNvSpPr>
          <p:nvPr/>
        </p:nvSpPr>
        <p:spPr bwMode="auto">
          <a:xfrm>
            <a:off x="1397000" y="354647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06" name="Line 28"/>
          <p:cNvSpPr>
            <a:spLocks noChangeShapeType="1"/>
          </p:cNvSpPr>
          <p:nvPr/>
        </p:nvSpPr>
        <p:spPr bwMode="auto">
          <a:xfrm flipV="1">
            <a:off x="1397000" y="4400550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07" name="Line 29"/>
          <p:cNvSpPr>
            <a:spLocks noChangeShapeType="1"/>
          </p:cNvSpPr>
          <p:nvPr/>
        </p:nvSpPr>
        <p:spPr bwMode="auto">
          <a:xfrm>
            <a:off x="1397000" y="620077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08" name="Rectangle 30"/>
          <p:cNvSpPr>
            <a:spLocks noChangeArrowheads="1"/>
          </p:cNvSpPr>
          <p:nvPr/>
        </p:nvSpPr>
        <p:spPr bwMode="auto">
          <a:xfrm>
            <a:off x="0" y="4221163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加速度</a:t>
            </a:r>
          </a:p>
        </p:txBody>
      </p:sp>
      <p:sp>
        <p:nvSpPr>
          <p:cNvPr id="25609" name="Freeform 31"/>
          <p:cNvSpPr>
            <a:spLocks/>
          </p:cNvSpPr>
          <p:nvPr/>
        </p:nvSpPr>
        <p:spPr bwMode="auto">
          <a:xfrm>
            <a:off x="1395413" y="2000250"/>
            <a:ext cx="1760537" cy="752475"/>
          </a:xfrm>
          <a:custGeom>
            <a:avLst/>
            <a:gdLst>
              <a:gd name="T0" fmla="*/ 0 w 1109"/>
              <a:gd name="T1" fmla="*/ 2147483647 h 474"/>
              <a:gd name="T2" fmla="*/ 2147483647 w 1109"/>
              <a:gd name="T3" fmla="*/ 2147483647 h 474"/>
              <a:gd name="T4" fmla="*/ 2147483647 w 1109"/>
              <a:gd name="T5" fmla="*/ 0 h 474"/>
              <a:gd name="T6" fmla="*/ 0 60000 65536"/>
              <a:gd name="T7" fmla="*/ 0 60000 65536"/>
              <a:gd name="T8" fmla="*/ 0 60000 65536"/>
              <a:gd name="T9" fmla="*/ 0 w 1109"/>
              <a:gd name="T10" fmla="*/ 0 h 474"/>
              <a:gd name="T11" fmla="*/ 1109 w 1109"/>
              <a:gd name="T12" fmla="*/ 474 h 4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9" h="474">
                <a:moveTo>
                  <a:pt x="0" y="474"/>
                </a:moveTo>
                <a:cubicBezTo>
                  <a:pt x="91" y="420"/>
                  <a:pt x="360" y="236"/>
                  <a:pt x="545" y="157"/>
                </a:cubicBezTo>
                <a:cubicBezTo>
                  <a:pt x="730" y="78"/>
                  <a:pt x="992" y="33"/>
                  <a:pt x="1109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5610" name="Oval 32"/>
          <p:cNvSpPr>
            <a:spLocks noChangeArrowheads="1"/>
          </p:cNvSpPr>
          <p:nvPr/>
        </p:nvSpPr>
        <p:spPr bwMode="auto">
          <a:xfrm>
            <a:off x="2189163" y="2166938"/>
            <a:ext cx="144462" cy="1428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11" name="Freeform 33"/>
          <p:cNvSpPr>
            <a:spLocks/>
          </p:cNvSpPr>
          <p:nvPr/>
        </p:nvSpPr>
        <p:spPr bwMode="auto">
          <a:xfrm>
            <a:off x="1744663" y="2024063"/>
            <a:ext cx="1079500" cy="431800"/>
          </a:xfrm>
          <a:custGeom>
            <a:avLst/>
            <a:gdLst>
              <a:gd name="T0" fmla="*/ 0 w 496"/>
              <a:gd name="T1" fmla="*/ 2147483647 h 204"/>
              <a:gd name="T2" fmla="*/ 2147483647 w 496"/>
              <a:gd name="T3" fmla="*/ 0 h 204"/>
              <a:gd name="T4" fmla="*/ 0 60000 65536"/>
              <a:gd name="T5" fmla="*/ 0 60000 65536"/>
              <a:gd name="T6" fmla="*/ 0 w 496"/>
              <a:gd name="T7" fmla="*/ 0 h 204"/>
              <a:gd name="T8" fmla="*/ 496 w 496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6" h="204">
                <a:moveTo>
                  <a:pt x="0" y="204"/>
                </a:moveTo>
                <a:lnTo>
                  <a:pt x="496" y="0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5612" name="Object 50"/>
          <p:cNvGraphicFramePr>
            <a:graphicFrameLocks noChangeAspect="1"/>
          </p:cNvGraphicFramePr>
          <p:nvPr/>
        </p:nvGraphicFramePr>
        <p:xfrm>
          <a:off x="3163888" y="3600450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1" name="数式" r:id="rId29" imgW="101468" imgH="164885" progId="Equation.3">
                  <p:embed/>
                </p:oleObj>
              </mc:Choice>
              <mc:Fallback>
                <p:oleObj name="数式" r:id="rId29" imgW="101468" imgH="164885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600450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51"/>
          <p:cNvGraphicFramePr>
            <a:graphicFrameLocks noChangeAspect="1"/>
          </p:cNvGraphicFramePr>
          <p:nvPr/>
        </p:nvGraphicFramePr>
        <p:xfrm>
          <a:off x="3052763" y="6213475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2" name="数式" r:id="rId31" imgW="101468" imgH="164885" progId="Equation.3">
                  <p:embed/>
                </p:oleObj>
              </mc:Choice>
              <mc:Fallback>
                <p:oleObj name="数式" r:id="rId31" imgW="101468" imgH="164885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6213475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52"/>
          <p:cNvGraphicFramePr>
            <a:graphicFrameLocks noChangeAspect="1"/>
          </p:cNvGraphicFramePr>
          <p:nvPr/>
        </p:nvGraphicFramePr>
        <p:xfrm>
          <a:off x="1252538" y="1376363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3" name="数式" r:id="rId32" imgW="126835" imgH="139518" progId="Equation.3">
                  <p:embed/>
                </p:oleObj>
              </mc:Choice>
              <mc:Fallback>
                <p:oleObj name="数式" r:id="rId32" imgW="126835" imgH="139518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376363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Rectangle 84"/>
          <p:cNvSpPr>
            <a:spLocks noChangeArrowheads="1"/>
          </p:cNvSpPr>
          <p:nvPr/>
        </p:nvSpPr>
        <p:spPr bwMode="auto">
          <a:xfrm>
            <a:off x="179388" y="18446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</a:p>
        </p:txBody>
      </p:sp>
      <p:graphicFrame>
        <p:nvGraphicFramePr>
          <p:cNvPr id="25616" name="Object 85"/>
          <p:cNvGraphicFramePr>
            <a:graphicFrameLocks noChangeAspect="1"/>
          </p:cNvGraphicFramePr>
          <p:nvPr/>
        </p:nvGraphicFramePr>
        <p:xfrm>
          <a:off x="1312863" y="4076700"/>
          <a:ext cx="334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4" name="数式" r:id="rId34" imgW="139700" imgH="139700" progId="Equation.3">
                  <p:embed/>
                </p:oleObj>
              </mc:Choice>
              <mc:Fallback>
                <p:oleObj name="数式" r:id="rId34" imgW="139700" imgH="13970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076700"/>
                        <a:ext cx="3349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245" name="Line 101"/>
          <p:cNvSpPr>
            <a:spLocks noChangeShapeType="1"/>
          </p:cNvSpPr>
          <p:nvPr/>
        </p:nvSpPr>
        <p:spPr bwMode="auto">
          <a:xfrm>
            <a:off x="2260600" y="2251075"/>
            <a:ext cx="0" cy="504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90246" name="Line 102"/>
          <p:cNvSpPr>
            <a:spLocks noChangeShapeType="1"/>
          </p:cNvSpPr>
          <p:nvPr/>
        </p:nvSpPr>
        <p:spPr bwMode="auto">
          <a:xfrm>
            <a:off x="1397000" y="2755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5619" name="Line 103"/>
          <p:cNvSpPr>
            <a:spLocks noChangeShapeType="1"/>
          </p:cNvSpPr>
          <p:nvPr/>
        </p:nvSpPr>
        <p:spPr bwMode="auto">
          <a:xfrm flipH="1">
            <a:off x="2332038" y="520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20" name="Line 104"/>
          <p:cNvSpPr>
            <a:spLocks noChangeShapeType="1"/>
          </p:cNvSpPr>
          <p:nvPr/>
        </p:nvSpPr>
        <p:spPr bwMode="auto">
          <a:xfrm>
            <a:off x="1397000" y="52038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21" name="Line 107"/>
          <p:cNvSpPr>
            <a:spLocks noChangeShapeType="1"/>
          </p:cNvSpPr>
          <p:nvPr/>
        </p:nvSpPr>
        <p:spPr bwMode="auto">
          <a:xfrm>
            <a:off x="1660525" y="3441700"/>
            <a:ext cx="620713" cy="164465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22" name="AutoShape 108"/>
          <p:cNvSpPr>
            <a:spLocks noChangeArrowheads="1"/>
          </p:cNvSpPr>
          <p:nvPr/>
        </p:nvSpPr>
        <p:spPr bwMode="auto">
          <a:xfrm>
            <a:off x="957263" y="2905125"/>
            <a:ext cx="1228725" cy="503238"/>
          </a:xfrm>
          <a:prstGeom prst="wedgeRoundRectCallout">
            <a:avLst>
              <a:gd name="adj1" fmla="val 42764"/>
              <a:gd name="adj2" fmla="val -140222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傾き</a:t>
            </a:r>
          </a:p>
        </p:txBody>
      </p:sp>
      <p:sp>
        <p:nvSpPr>
          <p:cNvPr id="390253" name="Line 109"/>
          <p:cNvSpPr>
            <a:spLocks noChangeShapeType="1"/>
          </p:cNvSpPr>
          <p:nvPr/>
        </p:nvSpPr>
        <p:spPr bwMode="auto">
          <a:xfrm flipV="1">
            <a:off x="3070225" y="3341688"/>
            <a:ext cx="11113" cy="149860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24" name="Freeform 122"/>
          <p:cNvSpPr>
            <a:spLocks/>
          </p:cNvSpPr>
          <p:nvPr/>
        </p:nvSpPr>
        <p:spPr bwMode="auto">
          <a:xfrm>
            <a:off x="1395413" y="4754563"/>
            <a:ext cx="1760537" cy="520700"/>
          </a:xfrm>
          <a:custGeom>
            <a:avLst/>
            <a:gdLst>
              <a:gd name="T0" fmla="*/ 0 w 1109"/>
              <a:gd name="T1" fmla="*/ 0 h 328"/>
              <a:gd name="T2" fmla="*/ 2147483647 w 1109"/>
              <a:gd name="T3" fmla="*/ 2147483647 h 328"/>
              <a:gd name="T4" fmla="*/ 2147483647 w 1109"/>
              <a:gd name="T5" fmla="*/ 2147483647 h 328"/>
              <a:gd name="T6" fmla="*/ 2147483647 w 1109"/>
              <a:gd name="T7" fmla="*/ 2147483647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328"/>
              <a:gd name="T14" fmla="*/ 1109 w 1109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" h="328">
                <a:moveTo>
                  <a:pt x="0" y="0"/>
                </a:moveTo>
                <a:cubicBezTo>
                  <a:pt x="36" y="27"/>
                  <a:pt x="121" y="121"/>
                  <a:pt x="219" y="168"/>
                </a:cubicBezTo>
                <a:cubicBezTo>
                  <a:pt x="317" y="215"/>
                  <a:pt x="443" y="258"/>
                  <a:pt x="591" y="285"/>
                </a:cubicBezTo>
                <a:cubicBezTo>
                  <a:pt x="739" y="312"/>
                  <a:pt x="1001" y="319"/>
                  <a:pt x="1109" y="328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5625" name="Oval 123"/>
          <p:cNvSpPr>
            <a:spLocks noChangeArrowheads="1"/>
          </p:cNvSpPr>
          <p:nvPr/>
        </p:nvSpPr>
        <p:spPr bwMode="auto">
          <a:xfrm>
            <a:off x="2260600" y="512127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5626" name="Rectangle 133"/>
          <p:cNvSpPr>
            <a:spLocks noChangeArrowheads="1"/>
          </p:cNvSpPr>
          <p:nvPr/>
        </p:nvSpPr>
        <p:spPr bwMode="auto">
          <a:xfrm>
            <a:off x="114300" y="1268413"/>
            <a:ext cx="109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グラフ</a:t>
            </a:r>
          </a:p>
        </p:txBody>
      </p: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3035300" y="0"/>
            <a:ext cx="6108700" cy="3048000"/>
            <a:chOff x="1944" y="0"/>
            <a:chExt cx="3816" cy="2424"/>
          </a:xfrm>
        </p:grpSpPr>
        <p:sp>
          <p:nvSpPr>
            <p:cNvPr id="25649" name="Rectangle 135"/>
            <p:cNvSpPr>
              <a:spLocks noChangeArrowheads="1"/>
            </p:cNvSpPr>
            <p:nvPr/>
          </p:nvSpPr>
          <p:spPr bwMode="auto">
            <a:xfrm>
              <a:off x="1952" y="1960"/>
              <a:ext cx="3808" cy="4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5650" name="Rectangle 136"/>
            <p:cNvSpPr>
              <a:spLocks noChangeArrowheads="1"/>
            </p:cNvSpPr>
            <p:nvPr/>
          </p:nvSpPr>
          <p:spPr bwMode="auto">
            <a:xfrm>
              <a:off x="1944" y="0"/>
              <a:ext cx="3816" cy="1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90264" name="AutoShape 120"/>
          <p:cNvSpPr>
            <a:spLocks noChangeArrowheads="1"/>
          </p:cNvSpPr>
          <p:nvPr/>
        </p:nvSpPr>
        <p:spPr bwMode="auto">
          <a:xfrm>
            <a:off x="2638425" y="2366963"/>
            <a:ext cx="927100" cy="963612"/>
          </a:xfrm>
          <a:prstGeom prst="wedgeRoundRectCallout">
            <a:avLst>
              <a:gd name="adj1" fmla="val -88528"/>
              <a:gd name="adj2" fmla="val -36491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/>
              <a:t>速度</a:t>
            </a:r>
          </a:p>
          <a:p>
            <a:pPr algn="ctr">
              <a:spcBef>
                <a:spcPct val="0"/>
              </a:spcBef>
            </a:pPr>
            <a:r>
              <a:rPr lang="ja-JP" altLang="en-US"/>
              <a:t>変化</a:t>
            </a:r>
          </a:p>
        </p:txBody>
      </p:sp>
      <p:sp>
        <p:nvSpPr>
          <p:cNvPr id="25629" name="Rectangle 137"/>
          <p:cNvSpPr>
            <a:spLocks noChangeArrowheads="1"/>
          </p:cNvSpPr>
          <p:nvPr/>
        </p:nvSpPr>
        <p:spPr bwMode="auto">
          <a:xfrm>
            <a:off x="3063875" y="466725"/>
            <a:ext cx="1755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加速度</a:t>
            </a:r>
            <a:r>
              <a:rPr lang="en-US" altLang="ja-JP" i="1">
                <a:latin typeface="Bookman Old Style" pitchFamily="18" charset="0"/>
              </a:rPr>
              <a:t>a</a:t>
            </a:r>
            <a:r>
              <a:rPr lang="en-US" altLang="ja-JP" i="1"/>
              <a:t> </a:t>
            </a:r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25630" name="Rectangle 138"/>
          <p:cNvSpPr>
            <a:spLocks noChangeArrowheads="1"/>
          </p:cNvSpPr>
          <p:nvPr/>
        </p:nvSpPr>
        <p:spPr bwMode="auto">
          <a:xfrm>
            <a:off x="4711700" y="260350"/>
            <a:ext cx="863600" cy="9366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90283" name="Rectangle 139"/>
          <p:cNvSpPr>
            <a:spLocks noChangeArrowheads="1"/>
          </p:cNvSpPr>
          <p:nvPr/>
        </p:nvSpPr>
        <p:spPr bwMode="auto">
          <a:xfrm>
            <a:off x="3089275" y="260350"/>
            <a:ext cx="2520950" cy="93662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5632" name="Object 140"/>
          <p:cNvGraphicFramePr>
            <a:graphicFrameLocks noChangeAspect="1"/>
          </p:cNvGraphicFramePr>
          <p:nvPr/>
        </p:nvGraphicFramePr>
        <p:xfrm>
          <a:off x="4783138" y="260350"/>
          <a:ext cx="6096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5" name="数式" r:id="rId36" imgW="253890" imgH="393529" progId="Equation.3">
                  <p:embed/>
                </p:oleObj>
              </mc:Choice>
              <mc:Fallback>
                <p:oleObj name="数式" r:id="rId36" imgW="253890" imgH="393529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60350"/>
                        <a:ext cx="6096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AutoShape 141"/>
          <p:cNvSpPr>
            <a:spLocks noChangeArrowheads="1"/>
          </p:cNvSpPr>
          <p:nvPr/>
        </p:nvSpPr>
        <p:spPr bwMode="auto">
          <a:xfrm>
            <a:off x="5773738" y="104775"/>
            <a:ext cx="3230562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加速度は速度の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グラフの接線の傾き</a:t>
            </a:r>
          </a:p>
        </p:txBody>
      </p:sp>
      <p:sp>
        <p:nvSpPr>
          <p:cNvPr id="25634" name="Rectangle 143"/>
          <p:cNvSpPr>
            <a:spLocks noChangeArrowheads="1"/>
          </p:cNvSpPr>
          <p:nvPr/>
        </p:nvSpPr>
        <p:spPr bwMode="auto">
          <a:xfrm>
            <a:off x="0" y="476250"/>
            <a:ext cx="370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/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sp>
        <p:nvSpPr>
          <p:cNvPr id="390289" name="Rectangle 145"/>
          <p:cNvSpPr>
            <a:spLocks noChangeArrowheads="1"/>
          </p:cNvSpPr>
          <p:nvPr/>
        </p:nvSpPr>
        <p:spPr bwMode="auto">
          <a:xfrm>
            <a:off x="3406775" y="1555750"/>
            <a:ext cx="1389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  <a:r>
              <a:rPr lang="en-US" altLang="ja-JP" i="1">
                <a:latin typeface="Bookman Old Style" pitchFamily="18" charset="0"/>
              </a:rPr>
              <a:t>v</a:t>
            </a:r>
            <a:r>
              <a:rPr lang="en-US" altLang="ja-JP" i="1"/>
              <a:t> </a:t>
            </a:r>
            <a:r>
              <a:rPr lang="en-US" altLang="ja-JP">
                <a:latin typeface="Symbol" pitchFamily="18" charset="2"/>
              </a:rPr>
              <a:t>=</a:t>
            </a:r>
          </a:p>
        </p:txBody>
      </p:sp>
      <p:sp>
        <p:nvSpPr>
          <p:cNvPr id="390290" name="Rectangle 146"/>
          <p:cNvSpPr>
            <a:spLocks noChangeArrowheads="1"/>
          </p:cNvSpPr>
          <p:nvPr/>
        </p:nvSpPr>
        <p:spPr bwMode="auto">
          <a:xfrm>
            <a:off x="4660900" y="1339850"/>
            <a:ext cx="1003300" cy="9366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90291" name="Rectangle 147"/>
          <p:cNvSpPr>
            <a:spLocks noChangeArrowheads="1"/>
          </p:cNvSpPr>
          <p:nvPr/>
        </p:nvSpPr>
        <p:spPr bwMode="auto">
          <a:xfrm>
            <a:off x="3482975" y="1339850"/>
            <a:ext cx="2203450" cy="93662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390292" name="Object 148"/>
          <p:cNvGraphicFramePr>
            <a:graphicFrameLocks noChangeAspect="1"/>
          </p:cNvGraphicFramePr>
          <p:nvPr/>
        </p:nvGraphicFramePr>
        <p:xfrm>
          <a:off x="4668838" y="1477963"/>
          <a:ext cx="9144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6" name="数式" r:id="rId38" imgW="380835" imgH="279279" progId="Equation.3">
                  <p:embed/>
                </p:oleObj>
              </mc:Choice>
              <mc:Fallback>
                <p:oleObj name="数式" r:id="rId38" imgW="380835" imgH="279279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1477963"/>
                        <a:ext cx="9144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293" name="AutoShape 149"/>
          <p:cNvSpPr>
            <a:spLocks noChangeArrowheads="1"/>
          </p:cNvSpPr>
          <p:nvPr/>
        </p:nvSpPr>
        <p:spPr bwMode="auto">
          <a:xfrm>
            <a:off x="5773738" y="1298575"/>
            <a:ext cx="3230562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速度変化は加速度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のグラフの下の面積</a:t>
            </a:r>
          </a:p>
        </p:txBody>
      </p:sp>
      <p:sp>
        <p:nvSpPr>
          <p:cNvPr id="390294" name="Rectangle 150"/>
          <p:cNvSpPr>
            <a:spLocks noChangeArrowheads="1"/>
          </p:cNvSpPr>
          <p:nvPr/>
        </p:nvSpPr>
        <p:spPr bwMode="auto">
          <a:xfrm>
            <a:off x="2984500" y="15621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∴</a:t>
            </a:r>
          </a:p>
        </p:txBody>
      </p:sp>
      <p:sp>
        <p:nvSpPr>
          <p:cNvPr id="390254" name="AutoShape 110"/>
          <p:cNvSpPr>
            <a:spLocks noChangeArrowheads="1"/>
          </p:cNvSpPr>
          <p:nvPr/>
        </p:nvSpPr>
        <p:spPr bwMode="auto">
          <a:xfrm>
            <a:off x="2574925" y="4543425"/>
            <a:ext cx="1079500" cy="503238"/>
          </a:xfrm>
          <a:prstGeom prst="wedgeRoundRectCallout">
            <a:avLst>
              <a:gd name="adj1" fmla="val -96616"/>
              <a:gd name="adj2" fmla="val 157884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</a:p>
        </p:txBody>
      </p:sp>
      <p:sp>
        <p:nvSpPr>
          <p:cNvPr id="25642" name="Rectangle 153"/>
          <p:cNvSpPr>
            <a:spLocks noChangeArrowheads="1"/>
          </p:cNvSpPr>
          <p:nvPr/>
        </p:nvSpPr>
        <p:spPr bwMode="auto">
          <a:xfrm>
            <a:off x="0" y="0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FF"/>
                </a:solidFill>
              </a:rPr>
              <a:t>加速度とグラフ</a:t>
            </a:r>
          </a:p>
        </p:txBody>
      </p:sp>
      <p:graphicFrame>
        <p:nvGraphicFramePr>
          <p:cNvPr id="390301" name="Object 157"/>
          <p:cNvGraphicFramePr>
            <a:graphicFrameLocks noChangeAspect="1"/>
          </p:cNvGraphicFramePr>
          <p:nvPr/>
        </p:nvGraphicFramePr>
        <p:xfrm>
          <a:off x="4194175" y="1704975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7" name="数式" r:id="rId40" imgW="126835" imgH="139518" progId="Equation.3">
                  <p:embed/>
                </p:oleObj>
              </mc:Choice>
              <mc:Fallback>
                <p:oleObj name="数式" r:id="rId40" imgW="126835" imgH="139518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1704975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302" name="AutoShape 158"/>
          <p:cNvSpPr>
            <a:spLocks noChangeArrowheads="1"/>
          </p:cNvSpPr>
          <p:nvPr/>
        </p:nvSpPr>
        <p:spPr bwMode="auto">
          <a:xfrm>
            <a:off x="5122863" y="355600"/>
            <a:ext cx="292100" cy="319088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0303" name="AutoShape 159"/>
          <p:cNvSpPr>
            <a:spLocks noChangeArrowheads="1"/>
          </p:cNvSpPr>
          <p:nvPr/>
        </p:nvSpPr>
        <p:spPr bwMode="auto">
          <a:xfrm>
            <a:off x="4194175" y="598488"/>
            <a:ext cx="292100" cy="31908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90300" name="Object 156"/>
          <p:cNvGraphicFramePr>
            <a:graphicFrameLocks noChangeAspect="1"/>
          </p:cNvGraphicFramePr>
          <p:nvPr/>
        </p:nvGraphicFramePr>
        <p:xfrm>
          <a:off x="4895850" y="1670050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8" name="数式" r:id="rId42" imgW="139700" imgH="139700" progId="Equation.3">
                  <p:embed/>
                </p:oleObj>
              </mc:Choice>
              <mc:Fallback>
                <p:oleObj name="数式" r:id="rId42" imgW="139700" imgH="139700" progId="Equation.3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1670050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9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39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9409 -0.19351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390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9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39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7621 -0.1581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390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-79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9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39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4" grpId="0" animBg="1"/>
      <p:bldP spid="390154" grpId="1" animBg="1"/>
      <p:bldP spid="390245" grpId="0" animBg="1"/>
      <p:bldP spid="390245" grpId="1" animBg="1"/>
      <p:bldP spid="390246" grpId="0" animBg="1"/>
      <p:bldP spid="390253" grpId="0" animBg="1"/>
      <p:bldP spid="390283" grpId="0" animBg="1"/>
      <p:bldP spid="390289" grpId="0"/>
      <p:bldP spid="390290" grpId="0" animBg="1"/>
      <p:bldP spid="390291" grpId="0" animBg="1"/>
      <p:bldP spid="390293" grpId="0" animBg="1"/>
      <p:bldP spid="390294" grpId="0"/>
      <p:bldP spid="390302" grpId="0" animBg="1"/>
      <p:bldP spid="390302" grpId="1" animBg="1"/>
      <p:bldP spid="390302" grpId="2" animBg="1"/>
      <p:bldP spid="390303" grpId="0" animBg="1"/>
      <p:bldP spid="390303" grpId="1" animBg="1"/>
      <p:bldP spid="390303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92"/>
          <p:cNvGrpSpPr>
            <a:grpSpLocks/>
          </p:cNvGrpSpPr>
          <p:nvPr/>
        </p:nvGrpSpPr>
        <p:grpSpPr bwMode="auto">
          <a:xfrm>
            <a:off x="3644900" y="1241425"/>
            <a:ext cx="5414963" cy="5461000"/>
            <a:chOff x="2296" y="782"/>
            <a:chExt cx="3411" cy="3440"/>
          </a:xfrm>
        </p:grpSpPr>
        <p:sp>
          <p:nvSpPr>
            <p:cNvPr id="26673" name="Line 93"/>
            <p:cNvSpPr>
              <a:spLocks noChangeShapeType="1"/>
            </p:cNvSpPr>
            <p:nvPr/>
          </p:nvSpPr>
          <p:spPr bwMode="auto">
            <a:xfrm flipV="1">
              <a:off x="2610" y="1691"/>
              <a:ext cx="1088" cy="0"/>
            </a:xfrm>
            <a:prstGeom prst="line">
              <a:avLst/>
            </a:prstGeom>
            <a:noFill/>
            <a:ln w="57150">
              <a:solidFill>
                <a:srgbClr val="CC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74" name="Line 94"/>
            <p:cNvSpPr>
              <a:spLocks noChangeShapeType="1"/>
            </p:cNvSpPr>
            <p:nvPr/>
          </p:nvSpPr>
          <p:spPr bwMode="auto">
            <a:xfrm flipV="1">
              <a:off x="4296" y="1143"/>
              <a:ext cx="1090" cy="1089"/>
            </a:xfrm>
            <a:prstGeom prst="line">
              <a:avLst/>
            </a:prstGeom>
            <a:noFill/>
            <a:ln w="57150">
              <a:solidFill>
                <a:srgbClr val="CC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75" name="Line 95"/>
            <p:cNvSpPr>
              <a:spLocks noChangeShapeType="1"/>
            </p:cNvSpPr>
            <p:nvPr/>
          </p:nvSpPr>
          <p:spPr bwMode="auto">
            <a:xfrm flipH="1" flipV="1">
              <a:off x="2614" y="2817"/>
              <a:ext cx="1" cy="10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76" name="Line 96"/>
            <p:cNvSpPr>
              <a:spLocks noChangeShapeType="1"/>
            </p:cNvSpPr>
            <p:nvPr/>
          </p:nvSpPr>
          <p:spPr bwMode="auto">
            <a:xfrm>
              <a:off x="2615" y="3906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77" name="Oval 97"/>
            <p:cNvSpPr>
              <a:spLocks noChangeArrowheads="1"/>
            </p:cNvSpPr>
            <p:nvPr/>
          </p:nvSpPr>
          <p:spPr bwMode="auto">
            <a:xfrm>
              <a:off x="2568" y="3868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78" name="Line 98"/>
            <p:cNvSpPr>
              <a:spLocks noChangeShapeType="1"/>
            </p:cNvSpPr>
            <p:nvPr/>
          </p:nvSpPr>
          <p:spPr bwMode="auto">
            <a:xfrm flipV="1">
              <a:off x="2614" y="3912"/>
              <a:ext cx="1088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79" name="Oval 99"/>
            <p:cNvSpPr>
              <a:spLocks noChangeArrowheads="1"/>
            </p:cNvSpPr>
            <p:nvPr/>
          </p:nvSpPr>
          <p:spPr bwMode="auto">
            <a:xfrm>
              <a:off x="2840" y="386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80" name="Oval 100"/>
            <p:cNvSpPr>
              <a:spLocks noChangeArrowheads="1"/>
            </p:cNvSpPr>
            <p:nvPr/>
          </p:nvSpPr>
          <p:spPr bwMode="auto">
            <a:xfrm>
              <a:off x="3113" y="3861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81" name="Oval 101"/>
            <p:cNvSpPr>
              <a:spLocks noChangeArrowheads="1"/>
            </p:cNvSpPr>
            <p:nvPr/>
          </p:nvSpPr>
          <p:spPr bwMode="auto">
            <a:xfrm>
              <a:off x="3385" y="3860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82" name="Oval 102"/>
            <p:cNvSpPr>
              <a:spLocks noChangeArrowheads="1"/>
            </p:cNvSpPr>
            <p:nvPr/>
          </p:nvSpPr>
          <p:spPr bwMode="auto">
            <a:xfrm>
              <a:off x="3657" y="3860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83" name="Line 103"/>
            <p:cNvSpPr>
              <a:spLocks noChangeShapeType="1"/>
            </p:cNvSpPr>
            <p:nvPr/>
          </p:nvSpPr>
          <p:spPr bwMode="auto">
            <a:xfrm flipV="1">
              <a:off x="4292" y="1049"/>
              <a:ext cx="0" cy="11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84" name="Line 104"/>
            <p:cNvSpPr>
              <a:spLocks noChangeShapeType="1"/>
            </p:cNvSpPr>
            <p:nvPr/>
          </p:nvSpPr>
          <p:spPr bwMode="auto">
            <a:xfrm>
              <a:off x="4292" y="2235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6685" name="Object 105"/>
            <p:cNvGraphicFramePr>
              <a:graphicFrameLocks noChangeAspect="1"/>
            </p:cNvGraphicFramePr>
            <p:nvPr/>
          </p:nvGraphicFramePr>
          <p:xfrm>
            <a:off x="2568" y="2551"/>
            <a:ext cx="28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1" name="数式" r:id="rId3" imgW="190500" imgH="228600" progId="Equation.3">
                    <p:embed/>
                  </p:oleObj>
                </mc:Choice>
                <mc:Fallback>
                  <p:oleObj name="数式" r:id="rId3" imgW="190500" imgH="228600" progId="Equation.3">
                    <p:embed/>
                    <p:pic>
                      <p:nvPicPr>
                        <p:cNvPr id="0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8" y="2551"/>
                          <a:ext cx="28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86" name="Object 106"/>
            <p:cNvGraphicFramePr>
              <a:graphicFrameLocks noChangeAspect="1"/>
            </p:cNvGraphicFramePr>
            <p:nvPr/>
          </p:nvGraphicFramePr>
          <p:xfrm>
            <a:off x="4156" y="2501"/>
            <a:ext cx="28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2" name="数式" r:id="rId5" imgW="190500" imgH="228600" progId="Equation.3">
                    <p:embed/>
                  </p:oleObj>
                </mc:Choice>
                <mc:Fallback>
                  <p:oleObj name="数式" r:id="rId5" imgW="190500" imgH="228600" progId="Equation.3">
                    <p:embed/>
                    <p:pic>
                      <p:nvPicPr>
                        <p:cNvPr id="0" name="Object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6" y="2501"/>
                          <a:ext cx="288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7" name="Line 107"/>
            <p:cNvSpPr>
              <a:spLocks noChangeShapeType="1"/>
            </p:cNvSpPr>
            <p:nvPr/>
          </p:nvSpPr>
          <p:spPr bwMode="auto">
            <a:xfrm flipV="1">
              <a:off x="2614" y="105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88" name="Line 108"/>
            <p:cNvSpPr>
              <a:spLocks noChangeShapeType="1"/>
            </p:cNvSpPr>
            <p:nvPr/>
          </p:nvSpPr>
          <p:spPr bwMode="auto">
            <a:xfrm>
              <a:off x="2614" y="223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89" name="Line 109"/>
            <p:cNvSpPr>
              <a:spLocks noChangeShapeType="1"/>
            </p:cNvSpPr>
            <p:nvPr/>
          </p:nvSpPr>
          <p:spPr bwMode="auto">
            <a:xfrm flipH="1" flipV="1">
              <a:off x="4292" y="2779"/>
              <a:ext cx="1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0" name="Line 110"/>
            <p:cNvSpPr>
              <a:spLocks noChangeShapeType="1"/>
            </p:cNvSpPr>
            <p:nvPr/>
          </p:nvSpPr>
          <p:spPr bwMode="auto">
            <a:xfrm>
              <a:off x="4292" y="3913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1" name="Line 111"/>
            <p:cNvSpPr>
              <a:spLocks noChangeShapeType="1"/>
            </p:cNvSpPr>
            <p:nvPr/>
          </p:nvSpPr>
          <p:spPr bwMode="auto">
            <a:xfrm flipV="1">
              <a:off x="4292" y="3369"/>
              <a:ext cx="1089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2" name="Line 112"/>
            <p:cNvSpPr>
              <a:spLocks noChangeShapeType="1"/>
            </p:cNvSpPr>
            <p:nvPr/>
          </p:nvSpPr>
          <p:spPr bwMode="auto">
            <a:xfrm>
              <a:off x="4292" y="3369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3" name="Line 113"/>
            <p:cNvSpPr>
              <a:spLocks noChangeShapeType="1"/>
            </p:cNvSpPr>
            <p:nvPr/>
          </p:nvSpPr>
          <p:spPr bwMode="auto">
            <a:xfrm flipH="1">
              <a:off x="4564" y="336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4" name="Line 114"/>
            <p:cNvSpPr>
              <a:spLocks noChangeShapeType="1"/>
            </p:cNvSpPr>
            <p:nvPr/>
          </p:nvSpPr>
          <p:spPr bwMode="auto">
            <a:xfrm flipH="1">
              <a:off x="4837" y="3363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5" name="Line 115"/>
            <p:cNvSpPr>
              <a:spLocks noChangeShapeType="1"/>
            </p:cNvSpPr>
            <p:nvPr/>
          </p:nvSpPr>
          <p:spPr bwMode="auto">
            <a:xfrm>
              <a:off x="5109" y="3369"/>
              <a:ext cx="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6" name="Line 116"/>
            <p:cNvSpPr>
              <a:spLocks noChangeShapeType="1"/>
            </p:cNvSpPr>
            <p:nvPr/>
          </p:nvSpPr>
          <p:spPr bwMode="auto">
            <a:xfrm flipH="1">
              <a:off x="5381" y="3369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7" name="Line 117"/>
            <p:cNvSpPr>
              <a:spLocks noChangeShapeType="1"/>
            </p:cNvSpPr>
            <p:nvPr/>
          </p:nvSpPr>
          <p:spPr bwMode="auto">
            <a:xfrm>
              <a:off x="4564" y="3369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8" name="Line 118"/>
            <p:cNvSpPr>
              <a:spLocks noChangeShapeType="1"/>
            </p:cNvSpPr>
            <p:nvPr/>
          </p:nvSpPr>
          <p:spPr bwMode="auto">
            <a:xfrm>
              <a:off x="4837" y="3369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9" name="Line 119"/>
            <p:cNvSpPr>
              <a:spLocks noChangeShapeType="1"/>
            </p:cNvSpPr>
            <p:nvPr/>
          </p:nvSpPr>
          <p:spPr bwMode="auto">
            <a:xfrm>
              <a:off x="5109" y="336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6700" name="Object 120"/>
            <p:cNvGraphicFramePr>
              <a:graphicFrameLocks noChangeAspect="1"/>
            </p:cNvGraphicFramePr>
            <p:nvPr/>
          </p:nvGraphicFramePr>
          <p:xfrm>
            <a:off x="2931" y="2234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3" name="数式" r:id="rId7" imgW="291973" imgH="203112" progId="Equation.3">
                    <p:embed/>
                  </p:oleObj>
                </mc:Choice>
                <mc:Fallback>
                  <p:oleObj name="数式" r:id="rId7" imgW="291973" imgH="203112" progId="Equation.3">
                    <p:embed/>
                    <p:pic>
                      <p:nvPicPr>
                        <p:cNvPr id="0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" y="2234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1" name="Object 121"/>
            <p:cNvGraphicFramePr>
              <a:graphicFrameLocks noChangeAspect="1"/>
            </p:cNvGraphicFramePr>
            <p:nvPr/>
          </p:nvGraphicFramePr>
          <p:xfrm>
            <a:off x="3611" y="223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4" name="数式" r:id="rId9" imgW="126780" imgH="164814" progId="Equation.3">
                    <p:embed/>
                  </p:oleObj>
                </mc:Choice>
                <mc:Fallback>
                  <p:oleObj name="数式" r:id="rId9" imgW="126780" imgH="164814" progId="Equation.3">
                    <p:embed/>
                    <p:pic>
                      <p:nvPicPr>
                        <p:cNvPr id="0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" y="223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2" name="Object 122"/>
            <p:cNvGraphicFramePr>
              <a:graphicFrameLocks noChangeAspect="1"/>
            </p:cNvGraphicFramePr>
            <p:nvPr/>
          </p:nvGraphicFramePr>
          <p:xfrm>
            <a:off x="4610" y="2235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5" name="数式" r:id="rId11" imgW="291973" imgH="203112" progId="Equation.3">
                    <p:embed/>
                  </p:oleObj>
                </mc:Choice>
                <mc:Fallback>
                  <p:oleObj name="数式" r:id="rId11" imgW="291973" imgH="203112" progId="Equation.3">
                    <p:embed/>
                    <p:pic>
                      <p:nvPicPr>
                        <p:cNvPr id="0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" y="2235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3" name="Object 123"/>
            <p:cNvGraphicFramePr>
              <a:graphicFrameLocks noChangeAspect="1"/>
            </p:cNvGraphicFramePr>
            <p:nvPr/>
          </p:nvGraphicFramePr>
          <p:xfrm>
            <a:off x="5290" y="2235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6" name="数式" r:id="rId12" imgW="126780" imgH="164814" progId="Equation.3">
                    <p:embed/>
                  </p:oleObj>
                </mc:Choice>
                <mc:Fallback>
                  <p:oleObj name="数式" r:id="rId12" imgW="126780" imgH="164814" progId="Equation.3">
                    <p:embed/>
                    <p:pic>
                      <p:nvPicPr>
                        <p:cNvPr id="0" name="Object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0" y="2235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4" name="Object 124"/>
            <p:cNvGraphicFramePr>
              <a:graphicFrameLocks noChangeAspect="1"/>
            </p:cNvGraphicFramePr>
            <p:nvPr/>
          </p:nvGraphicFramePr>
          <p:xfrm>
            <a:off x="3022" y="3913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7" name="数式" r:id="rId13" imgW="291973" imgH="203112" progId="Equation.3">
                    <p:embed/>
                  </p:oleObj>
                </mc:Choice>
                <mc:Fallback>
                  <p:oleObj name="数式" r:id="rId13" imgW="291973" imgH="203112" progId="Equation.3">
                    <p:embed/>
                    <p:pic>
                      <p:nvPicPr>
                        <p:cNvPr id="0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2" y="3913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5" name="Object 125"/>
            <p:cNvGraphicFramePr>
              <a:graphicFrameLocks noChangeAspect="1"/>
            </p:cNvGraphicFramePr>
            <p:nvPr/>
          </p:nvGraphicFramePr>
          <p:xfrm>
            <a:off x="3611" y="3912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8" name="数式" r:id="rId14" imgW="126780" imgH="164814" progId="Equation.3">
                    <p:embed/>
                  </p:oleObj>
                </mc:Choice>
                <mc:Fallback>
                  <p:oleObj name="数式" r:id="rId14" imgW="126780" imgH="164814" progId="Equation.3">
                    <p:embed/>
                    <p:pic>
                      <p:nvPicPr>
                        <p:cNvPr id="0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" y="3912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6" name="Object 126"/>
            <p:cNvGraphicFramePr>
              <a:graphicFrameLocks noChangeAspect="1"/>
            </p:cNvGraphicFramePr>
            <p:nvPr/>
          </p:nvGraphicFramePr>
          <p:xfrm>
            <a:off x="4610" y="3913"/>
            <a:ext cx="44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9" name="数式" r:id="rId16" imgW="291973" imgH="203112" progId="Equation.3">
                    <p:embed/>
                  </p:oleObj>
                </mc:Choice>
                <mc:Fallback>
                  <p:oleObj name="数式" r:id="rId16" imgW="291973" imgH="203112" progId="Equation.3">
                    <p:embed/>
                    <p:pic>
                      <p:nvPicPr>
                        <p:cNvPr id="0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" y="3913"/>
                          <a:ext cx="44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7" name="Object 127"/>
            <p:cNvGraphicFramePr>
              <a:graphicFrameLocks noChangeAspect="1"/>
            </p:cNvGraphicFramePr>
            <p:nvPr/>
          </p:nvGraphicFramePr>
          <p:xfrm>
            <a:off x="5290" y="3919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00" name="数式" r:id="rId17" imgW="126780" imgH="164814" progId="Equation.3">
                    <p:embed/>
                  </p:oleObj>
                </mc:Choice>
                <mc:Fallback>
                  <p:oleObj name="数式" r:id="rId17" imgW="126780" imgH="164814" progId="Equation.3">
                    <p:embed/>
                    <p:pic>
                      <p:nvPicPr>
                        <p:cNvPr id="0" name="Object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0" y="3919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8" name="Object 128"/>
            <p:cNvGraphicFramePr>
              <a:graphicFrameLocks noChangeAspect="1"/>
            </p:cNvGraphicFramePr>
            <p:nvPr/>
          </p:nvGraphicFramePr>
          <p:xfrm>
            <a:off x="2568" y="782"/>
            <a:ext cx="791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01" name="数式" r:id="rId18" imgW="520700" imgH="228600" progId="Equation.3">
                    <p:embed/>
                  </p:oleObj>
                </mc:Choice>
                <mc:Fallback>
                  <p:oleObj name="数式" r:id="rId18" imgW="520700" imgH="228600" progId="Equation.3">
                    <p:embed/>
                    <p:pic>
                      <p:nvPicPr>
                        <p:cNvPr id="0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8" y="782"/>
                          <a:ext cx="791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09" name="Object 129"/>
            <p:cNvGraphicFramePr>
              <a:graphicFrameLocks noChangeAspect="1"/>
            </p:cNvGraphicFramePr>
            <p:nvPr/>
          </p:nvGraphicFramePr>
          <p:xfrm>
            <a:off x="4247" y="783"/>
            <a:ext cx="791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02" name="数式" r:id="rId20" imgW="520700" imgH="228600" progId="Equation.3">
                    <p:embed/>
                  </p:oleObj>
                </mc:Choice>
                <mc:Fallback>
                  <p:oleObj name="数式" r:id="rId20" imgW="520700" imgH="228600" progId="Equation.3">
                    <p:embed/>
                    <p:pic>
                      <p:nvPicPr>
                        <p:cNvPr id="0" name="Object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7" y="783"/>
                          <a:ext cx="791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10" name="Object 130"/>
            <p:cNvGraphicFramePr>
              <a:graphicFrameLocks noChangeAspect="1"/>
            </p:cNvGraphicFramePr>
            <p:nvPr/>
          </p:nvGraphicFramePr>
          <p:xfrm>
            <a:off x="2296" y="1553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03" name="数式" r:id="rId22" imgW="126780" imgH="164814" progId="Equation.3">
                    <p:embed/>
                  </p:oleObj>
                </mc:Choice>
                <mc:Fallback>
                  <p:oleObj name="数式" r:id="rId22" imgW="126780" imgH="164814" progId="Equation.3">
                    <p:embed/>
                    <p:pic>
                      <p:nvPicPr>
                        <p:cNvPr id="0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6" y="1553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11" name="Object 131"/>
            <p:cNvGraphicFramePr>
              <a:graphicFrameLocks noChangeAspect="1"/>
            </p:cNvGraphicFramePr>
            <p:nvPr/>
          </p:nvGraphicFramePr>
          <p:xfrm>
            <a:off x="4066" y="1554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04" name="数式" r:id="rId24" imgW="126780" imgH="164814" progId="Equation.3">
                    <p:embed/>
                  </p:oleObj>
                </mc:Choice>
                <mc:Fallback>
                  <p:oleObj name="数式" r:id="rId24" imgW="126780" imgH="164814" progId="Equation.3">
                    <p:embed/>
                    <p:pic>
                      <p:nvPicPr>
                        <p:cNvPr id="0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6" y="1554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12" name="Object 132"/>
            <p:cNvGraphicFramePr>
              <a:graphicFrameLocks noChangeAspect="1"/>
            </p:cNvGraphicFramePr>
            <p:nvPr/>
          </p:nvGraphicFramePr>
          <p:xfrm>
            <a:off x="4020" y="3233"/>
            <a:ext cx="19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05" name="数式" r:id="rId25" imgW="126780" imgH="164814" progId="Equation.3">
                    <p:embed/>
                  </p:oleObj>
                </mc:Choice>
                <mc:Fallback>
                  <p:oleObj name="数式" r:id="rId25" imgW="126780" imgH="164814" progId="Equation.3">
                    <p:embed/>
                    <p:pic>
                      <p:nvPicPr>
                        <p:cNvPr id="0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0" y="3233"/>
                          <a:ext cx="19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13" name="Object 133"/>
            <p:cNvGraphicFramePr>
              <a:graphicFrameLocks noChangeAspect="1"/>
            </p:cNvGraphicFramePr>
            <p:nvPr/>
          </p:nvGraphicFramePr>
          <p:xfrm>
            <a:off x="2341" y="3767"/>
            <a:ext cx="19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06" name="数式" r:id="rId27" imgW="126725" imgH="177415" progId="Equation.3">
                    <p:embed/>
                  </p:oleObj>
                </mc:Choice>
                <mc:Fallback>
                  <p:oleObj name="数式" r:id="rId27" imgW="126725" imgH="177415" progId="Equation.3">
                    <p:embed/>
                    <p:pic>
                      <p:nvPicPr>
                        <p:cNvPr id="0" name="Object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1" y="3767"/>
                          <a:ext cx="19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14" name="Rectangle 134"/>
            <p:cNvSpPr>
              <a:spLocks noChangeArrowheads="1"/>
            </p:cNvSpPr>
            <p:nvPr/>
          </p:nvSpPr>
          <p:spPr bwMode="auto">
            <a:xfrm>
              <a:off x="4247" y="2824"/>
              <a:ext cx="14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FF6600"/>
                  </a:solidFill>
                </a:rPr>
                <a:t>等加速度運動</a:t>
              </a:r>
            </a:p>
          </p:txBody>
        </p:sp>
        <p:sp>
          <p:nvSpPr>
            <p:cNvPr id="26715" name="Oval 135"/>
            <p:cNvSpPr>
              <a:spLocks noChangeArrowheads="1"/>
            </p:cNvSpPr>
            <p:nvPr/>
          </p:nvSpPr>
          <p:spPr bwMode="auto">
            <a:xfrm>
              <a:off x="4247" y="331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16" name="Oval 136"/>
            <p:cNvSpPr>
              <a:spLocks noChangeArrowheads="1"/>
            </p:cNvSpPr>
            <p:nvPr/>
          </p:nvSpPr>
          <p:spPr bwMode="auto">
            <a:xfrm>
              <a:off x="4520" y="331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17" name="Oval 137"/>
            <p:cNvSpPr>
              <a:spLocks noChangeArrowheads="1"/>
            </p:cNvSpPr>
            <p:nvPr/>
          </p:nvSpPr>
          <p:spPr bwMode="auto">
            <a:xfrm>
              <a:off x="4792" y="3318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18" name="Oval 138"/>
            <p:cNvSpPr>
              <a:spLocks noChangeArrowheads="1"/>
            </p:cNvSpPr>
            <p:nvPr/>
          </p:nvSpPr>
          <p:spPr bwMode="auto">
            <a:xfrm>
              <a:off x="5064" y="331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19" name="Oval 139"/>
            <p:cNvSpPr>
              <a:spLocks noChangeArrowheads="1"/>
            </p:cNvSpPr>
            <p:nvPr/>
          </p:nvSpPr>
          <p:spPr bwMode="auto">
            <a:xfrm>
              <a:off x="5336" y="3317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6627" name="Freeform 4"/>
          <p:cNvSpPr>
            <a:spLocks/>
          </p:cNvSpPr>
          <p:nvPr/>
        </p:nvSpPr>
        <p:spPr bwMode="auto">
          <a:xfrm>
            <a:off x="1395413" y="4743450"/>
            <a:ext cx="938212" cy="1457325"/>
          </a:xfrm>
          <a:custGeom>
            <a:avLst/>
            <a:gdLst>
              <a:gd name="T0" fmla="*/ 2147483647 w 591"/>
              <a:gd name="T1" fmla="*/ 2147483647 h 918"/>
              <a:gd name="T2" fmla="*/ 0 w 591"/>
              <a:gd name="T3" fmla="*/ 0 h 918"/>
              <a:gd name="T4" fmla="*/ 2147483647 w 591"/>
              <a:gd name="T5" fmla="*/ 2147483647 h 918"/>
              <a:gd name="T6" fmla="*/ 2147483647 w 591"/>
              <a:gd name="T7" fmla="*/ 2147483647 h 918"/>
              <a:gd name="T8" fmla="*/ 2147483647 w 591"/>
              <a:gd name="T9" fmla="*/ 2147483647 h 918"/>
              <a:gd name="T10" fmla="*/ 2147483647 w 591"/>
              <a:gd name="T11" fmla="*/ 2147483647 h 918"/>
              <a:gd name="T12" fmla="*/ 2147483647 w 591"/>
              <a:gd name="T13" fmla="*/ 2147483647 h 918"/>
              <a:gd name="T14" fmla="*/ 2147483647 w 591"/>
              <a:gd name="T15" fmla="*/ 2147483647 h 9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1"/>
              <a:gd name="T25" fmla="*/ 0 h 918"/>
              <a:gd name="T26" fmla="*/ 591 w 591"/>
              <a:gd name="T27" fmla="*/ 918 h 9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1" h="918">
                <a:moveTo>
                  <a:pt x="1" y="918"/>
                </a:moveTo>
                <a:lnTo>
                  <a:pt x="0" y="0"/>
                </a:lnTo>
                <a:lnTo>
                  <a:pt x="161" y="153"/>
                </a:lnTo>
                <a:lnTo>
                  <a:pt x="336" y="219"/>
                </a:lnTo>
                <a:lnTo>
                  <a:pt x="438" y="263"/>
                </a:lnTo>
                <a:lnTo>
                  <a:pt x="584" y="292"/>
                </a:lnTo>
                <a:lnTo>
                  <a:pt x="591" y="918"/>
                </a:lnTo>
                <a:lnTo>
                  <a:pt x="1" y="918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6628" name="Line 14"/>
          <p:cNvSpPr>
            <a:spLocks noChangeShapeType="1"/>
          </p:cNvSpPr>
          <p:nvPr/>
        </p:nvSpPr>
        <p:spPr bwMode="auto">
          <a:xfrm flipV="1">
            <a:off x="1397000" y="167481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29" name="Line 15"/>
          <p:cNvSpPr>
            <a:spLocks noChangeShapeType="1"/>
          </p:cNvSpPr>
          <p:nvPr/>
        </p:nvSpPr>
        <p:spPr bwMode="auto">
          <a:xfrm>
            <a:off x="1397000" y="354647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30" name="Line 16"/>
          <p:cNvSpPr>
            <a:spLocks noChangeShapeType="1"/>
          </p:cNvSpPr>
          <p:nvPr/>
        </p:nvSpPr>
        <p:spPr bwMode="auto">
          <a:xfrm flipV="1">
            <a:off x="1397000" y="4400550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31" name="Line 17"/>
          <p:cNvSpPr>
            <a:spLocks noChangeShapeType="1"/>
          </p:cNvSpPr>
          <p:nvPr/>
        </p:nvSpPr>
        <p:spPr bwMode="auto">
          <a:xfrm>
            <a:off x="1397000" y="620077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0" y="4221163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加速度</a:t>
            </a:r>
          </a:p>
        </p:txBody>
      </p:sp>
      <p:sp>
        <p:nvSpPr>
          <p:cNvPr id="26633" name="Freeform 19"/>
          <p:cNvSpPr>
            <a:spLocks/>
          </p:cNvSpPr>
          <p:nvPr/>
        </p:nvSpPr>
        <p:spPr bwMode="auto">
          <a:xfrm>
            <a:off x="1395413" y="2000250"/>
            <a:ext cx="1760537" cy="752475"/>
          </a:xfrm>
          <a:custGeom>
            <a:avLst/>
            <a:gdLst>
              <a:gd name="T0" fmla="*/ 0 w 1109"/>
              <a:gd name="T1" fmla="*/ 2147483647 h 474"/>
              <a:gd name="T2" fmla="*/ 2147483647 w 1109"/>
              <a:gd name="T3" fmla="*/ 2147483647 h 474"/>
              <a:gd name="T4" fmla="*/ 2147483647 w 1109"/>
              <a:gd name="T5" fmla="*/ 0 h 474"/>
              <a:gd name="T6" fmla="*/ 0 60000 65536"/>
              <a:gd name="T7" fmla="*/ 0 60000 65536"/>
              <a:gd name="T8" fmla="*/ 0 60000 65536"/>
              <a:gd name="T9" fmla="*/ 0 w 1109"/>
              <a:gd name="T10" fmla="*/ 0 h 474"/>
              <a:gd name="T11" fmla="*/ 1109 w 1109"/>
              <a:gd name="T12" fmla="*/ 474 h 4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9" h="474">
                <a:moveTo>
                  <a:pt x="0" y="474"/>
                </a:moveTo>
                <a:cubicBezTo>
                  <a:pt x="91" y="420"/>
                  <a:pt x="360" y="236"/>
                  <a:pt x="545" y="157"/>
                </a:cubicBezTo>
                <a:cubicBezTo>
                  <a:pt x="730" y="78"/>
                  <a:pt x="992" y="33"/>
                  <a:pt x="1109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6634" name="Oval 20"/>
          <p:cNvSpPr>
            <a:spLocks noChangeArrowheads="1"/>
          </p:cNvSpPr>
          <p:nvPr/>
        </p:nvSpPr>
        <p:spPr bwMode="auto">
          <a:xfrm>
            <a:off x="2189163" y="2166938"/>
            <a:ext cx="144462" cy="1428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35" name="Freeform 21"/>
          <p:cNvSpPr>
            <a:spLocks/>
          </p:cNvSpPr>
          <p:nvPr/>
        </p:nvSpPr>
        <p:spPr bwMode="auto">
          <a:xfrm>
            <a:off x="1744663" y="2024063"/>
            <a:ext cx="1079500" cy="431800"/>
          </a:xfrm>
          <a:custGeom>
            <a:avLst/>
            <a:gdLst>
              <a:gd name="T0" fmla="*/ 0 w 496"/>
              <a:gd name="T1" fmla="*/ 2147483647 h 204"/>
              <a:gd name="T2" fmla="*/ 2147483647 w 496"/>
              <a:gd name="T3" fmla="*/ 0 h 204"/>
              <a:gd name="T4" fmla="*/ 0 60000 65536"/>
              <a:gd name="T5" fmla="*/ 0 60000 65536"/>
              <a:gd name="T6" fmla="*/ 0 w 496"/>
              <a:gd name="T7" fmla="*/ 0 h 204"/>
              <a:gd name="T8" fmla="*/ 496 w 496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6" h="204">
                <a:moveTo>
                  <a:pt x="0" y="204"/>
                </a:moveTo>
                <a:lnTo>
                  <a:pt x="496" y="0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6636" name="Object 24"/>
          <p:cNvGraphicFramePr>
            <a:graphicFrameLocks noChangeAspect="1"/>
          </p:cNvGraphicFramePr>
          <p:nvPr/>
        </p:nvGraphicFramePr>
        <p:xfrm>
          <a:off x="3163888" y="3600450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07" name="数式" r:id="rId29" imgW="101468" imgH="164885" progId="Equation.3">
                  <p:embed/>
                </p:oleObj>
              </mc:Choice>
              <mc:Fallback>
                <p:oleObj name="数式" r:id="rId29" imgW="101468" imgH="16488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600450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25"/>
          <p:cNvGraphicFramePr>
            <a:graphicFrameLocks noChangeAspect="1"/>
          </p:cNvGraphicFramePr>
          <p:nvPr/>
        </p:nvGraphicFramePr>
        <p:xfrm>
          <a:off x="3052763" y="6213475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08" name="数式" r:id="rId31" imgW="101468" imgH="164885" progId="Equation.3">
                  <p:embed/>
                </p:oleObj>
              </mc:Choice>
              <mc:Fallback>
                <p:oleObj name="数式" r:id="rId31" imgW="101468" imgH="16488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6213475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26"/>
          <p:cNvGraphicFramePr>
            <a:graphicFrameLocks noChangeAspect="1"/>
          </p:cNvGraphicFramePr>
          <p:nvPr/>
        </p:nvGraphicFramePr>
        <p:xfrm>
          <a:off x="1252538" y="1376363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09" name="数式" r:id="rId32" imgW="126835" imgH="139518" progId="Equation.3">
                  <p:embed/>
                </p:oleObj>
              </mc:Choice>
              <mc:Fallback>
                <p:oleObj name="数式" r:id="rId32" imgW="126835" imgH="139518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376363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Rectangle 42"/>
          <p:cNvSpPr>
            <a:spLocks noChangeArrowheads="1"/>
          </p:cNvSpPr>
          <p:nvPr/>
        </p:nvSpPr>
        <p:spPr bwMode="auto">
          <a:xfrm>
            <a:off x="179388" y="18446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</a:p>
        </p:txBody>
      </p:sp>
      <p:graphicFrame>
        <p:nvGraphicFramePr>
          <p:cNvPr id="26640" name="Object 43"/>
          <p:cNvGraphicFramePr>
            <a:graphicFrameLocks noChangeAspect="1"/>
          </p:cNvGraphicFramePr>
          <p:nvPr/>
        </p:nvGraphicFramePr>
        <p:xfrm>
          <a:off x="1312863" y="4076700"/>
          <a:ext cx="334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0" name="数式" r:id="rId34" imgW="139700" imgH="139700" progId="Equation.3">
                  <p:embed/>
                </p:oleObj>
              </mc:Choice>
              <mc:Fallback>
                <p:oleObj name="数式" r:id="rId34" imgW="139700" imgH="139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076700"/>
                        <a:ext cx="3349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Line 59"/>
          <p:cNvSpPr>
            <a:spLocks noChangeShapeType="1"/>
          </p:cNvSpPr>
          <p:nvPr/>
        </p:nvSpPr>
        <p:spPr bwMode="auto">
          <a:xfrm>
            <a:off x="2260600" y="2251075"/>
            <a:ext cx="0" cy="504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42" name="Line 60"/>
          <p:cNvSpPr>
            <a:spLocks noChangeShapeType="1"/>
          </p:cNvSpPr>
          <p:nvPr/>
        </p:nvSpPr>
        <p:spPr bwMode="auto">
          <a:xfrm>
            <a:off x="1397000" y="2755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6643" name="Line 61"/>
          <p:cNvSpPr>
            <a:spLocks noChangeShapeType="1"/>
          </p:cNvSpPr>
          <p:nvPr/>
        </p:nvSpPr>
        <p:spPr bwMode="auto">
          <a:xfrm flipH="1">
            <a:off x="2332038" y="520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44" name="Line 62"/>
          <p:cNvSpPr>
            <a:spLocks noChangeShapeType="1"/>
          </p:cNvSpPr>
          <p:nvPr/>
        </p:nvSpPr>
        <p:spPr bwMode="auto">
          <a:xfrm>
            <a:off x="1397000" y="52038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45" name="Line 63"/>
          <p:cNvSpPr>
            <a:spLocks noChangeShapeType="1"/>
          </p:cNvSpPr>
          <p:nvPr/>
        </p:nvSpPr>
        <p:spPr bwMode="auto">
          <a:xfrm>
            <a:off x="1660525" y="3441700"/>
            <a:ext cx="620713" cy="164465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46" name="AutoShape 64"/>
          <p:cNvSpPr>
            <a:spLocks noChangeArrowheads="1"/>
          </p:cNvSpPr>
          <p:nvPr/>
        </p:nvSpPr>
        <p:spPr bwMode="auto">
          <a:xfrm>
            <a:off x="957263" y="2905125"/>
            <a:ext cx="1228725" cy="503238"/>
          </a:xfrm>
          <a:prstGeom prst="wedgeRoundRectCallout">
            <a:avLst>
              <a:gd name="adj1" fmla="val 42764"/>
              <a:gd name="adj2" fmla="val -140222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 dirty="0"/>
              <a:t>傾き</a:t>
            </a:r>
          </a:p>
        </p:txBody>
      </p:sp>
      <p:sp>
        <p:nvSpPr>
          <p:cNvPr id="26647" name="Line 65"/>
          <p:cNvSpPr>
            <a:spLocks noChangeShapeType="1"/>
          </p:cNvSpPr>
          <p:nvPr/>
        </p:nvSpPr>
        <p:spPr bwMode="auto">
          <a:xfrm flipV="1">
            <a:off x="3070225" y="3341688"/>
            <a:ext cx="11113" cy="149860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48" name="Freeform 67"/>
          <p:cNvSpPr>
            <a:spLocks/>
          </p:cNvSpPr>
          <p:nvPr/>
        </p:nvSpPr>
        <p:spPr bwMode="auto">
          <a:xfrm>
            <a:off x="1395413" y="4754563"/>
            <a:ext cx="1760537" cy="520700"/>
          </a:xfrm>
          <a:custGeom>
            <a:avLst/>
            <a:gdLst>
              <a:gd name="T0" fmla="*/ 0 w 1109"/>
              <a:gd name="T1" fmla="*/ 0 h 328"/>
              <a:gd name="T2" fmla="*/ 2147483647 w 1109"/>
              <a:gd name="T3" fmla="*/ 2147483647 h 328"/>
              <a:gd name="T4" fmla="*/ 2147483647 w 1109"/>
              <a:gd name="T5" fmla="*/ 2147483647 h 328"/>
              <a:gd name="T6" fmla="*/ 2147483647 w 1109"/>
              <a:gd name="T7" fmla="*/ 2147483647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328"/>
              <a:gd name="T14" fmla="*/ 1109 w 1109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" h="328">
                <a:moveTo>
                  <a:pt x="0" y="0"/>
                </a:moveTo>
                <a:cubicBezTo>
                  <a:pt x="36" y="27"/>
                  <a:pt x="121" y="121"/>
                  <a:pt x="219" y="168"/>
                </a:cubicBezTo>
                <a:cubicBezTo>
                  <a:pt x="317" y="215"/>
                  <a:pt x="443" y="258"/>
                  <a:pt x="591" y="285"/>
                </a:cubicBezTo>
                <a:cubicBezTo>
                  <a:pt x="739" y="312"/>
                  <a:pt x="1001" y="319"/>
                  <a:pt x="1109" y="328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6649" name="Oval 68"/>
          <p:cNvSpPr>
            <a:spLocks noChangeArrowheads="1"/>
          </p:cNvSpPr>
          <p:nvPr/>
        </p:nvSpPr>
        <p:spPr bwMode="auto">
          <a:xfrm>
            <a:off x="2260600" y="512127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50" name="Rectangle 74"/>
          <p:cNvSpPr>
            <a:spLocks noChangeArrowheads="1"/>
          </p:cNvSpPr>
          <p:nvPr/>
        </p:nvSpPr>
        <p:spPr bwMode="auto">
          <a:xfrm>
            <a:off x="114300" y="1268413"/>
            <a:ext cx="109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グラフ</a:t>
            </a: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035300" y="0"/>
            <a:ext cx="6108700" cy="3048000"/>
            <a:chOff x="1944" y="0"/>
            <a:chExt cx="3816" cy="2424"/>
          </a:xfrm>
        </p:grpSpPr>
        <p:sp>
          <p:nvSpPr>
            <p:cNvPr id="26671" name="Rectangle 76"/>
            <p:cNvSpPr>
              <a:spLocks noChangeArrowheads="1"/>
            </p:cNvSpPr>
            <p:nvPr/>
          </p:nvSpPr>
          <p:spPr bwMode="auto">
            <a:xfrm>
              <a:off x="1952" y="1960"/>
              <a:ext cx="3808" cy="4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72" name="Rectangle 77"/>
            <p:cNvSpPr>
              <a:spLocks noChangeArrowheads="1"/>
            </p:cNvSpPr>
            <p:nvPr/>
          </p:nvSpPr>
          <p:spPr bwMode="auto">
            <a:xfrm>
              <a:off x="1944" y="0"/>
              <a:ext cx="3816" cy="1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6652" name="AutoShape 78"/>
          <p:cNvSpPr>
            <a:spLocks noChangeArrowheads="1"/>
          </p:cNvSpPr>
          <p:nvPr/>
        </p:nvSpPr>
        <p:spPr bwMode="auto">
          <a:xfrm>
            <a:off x="2638425" y="2366963"/>
            <a:ext cx="927100" cy="963612"/>
          </a:xfrm>
          <a:prstGeom prst="wedgeRoundRectCallout">
            <a:avLst>
              <a:gd name="adj1" fmla="val -88528"/>
              <a:gd name="adj2" fmla="val -36491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/>
              <a:t>速度</a:t>
            </a:r>
          </a:p>
          <a:p>
            <a:pPr algn="ctr">
              <a:spcBef>
                <a:spcPct val="0"/>
              </a:spcBef>
            </a:pPr>
            <a:r>
              <a:rPr lang="ja-JP" altLang="en-US"/>
              <a:t>変化</a:t>
            </a:r>
          </a:p>
        </p:txBody>
      </p:sp>
      <p:sp>
        <p:nvSpPr>
          <p:cNvPr id="393301" name="Rectangle 85"/>
          <p:cNvSpPr>
            <a:spLocks noChangeArrowheads="1"/>
          </p:cNvSpPr>
          <p:nvPr/>
        </p:nvSpPr>
        <p:spPr bwMode="auto">
          <a:xfrm>
            <a:off x="0" y="476250"/>
            <a:ext cx="370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/>
              <a:t>加速度</a:t>
            </a:r>
            <a:r>
              <a:rPr lang="en-US" altLang="ja-JP" i="1">
                <a:latin typeface="Bookman Old Style" pitchFamily="18" charset="0"/>
              </a:rPr>
              <a:t>a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2965450" y="1298575"/>
            <a:ext cx="6038850" cy="1068388"/>
            <a:chOff x="1868" y="818"/>
            <a:chExt cx="3804" cy="673"/>
          </a:xfrm>
        </p:grpSpPr>
        <p:sp>
          <p:nvSpPr>
            <p:cNvPr id="26665" name="AutoShape 86"/>
            <p:cNvSpPr>
              <a:spLocks noChangeArrowheads="1"/>
            </p:cNvSpPr>
            <p:nvPr/>
          </p:nvSpPr>
          <p:spPr bwMode="auto">
            <a:xfrm>
              <a:off x="2131" y="965"/>
              <a:ext cx="905" cy="36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</a:t>
              </a:r>
              <a:r>
                <a:rPr lang="en-US" altLang="ja-JP" i="1">
                  <a:latin typeface="Bookman Old Style" pitchFamily="18" charset="0"/>
                </a:rPr>
                <a:t>v</a:t>
              </a:r>
              <a:r>
                <a:rPr lang="en-US" altLang="ja-JP" i="1"/>
                <a:t> </a:t>
              </a:r>
              <a:r>
                <a:rPr lang="en-US" altLang="ja-JP">
                  <a:latin typeface="Symbol" pitchFamily="18" charset="2"/>
                </a:rPr>
                <a:t>=</a:t>
              </a:r>
            </a:p>
          </p:txBody>
        </p:sp>
        <p:sp>
          <p:nvSpPr>
            <p:cNvPr id="26666" name="Rectangle 87"/>
            <p:cNvSpPr>
              <a:spLocks noChangeArrowheads="1"/>
            </p:cNvSpPr>
            <p:nvPr/>
          </p:nvSpPr>
          <p:spPr bwMode="auto">
            <a:xfrm>
              <a:off x="2936" y="844"/>
              <a:ext cx="632" cy="59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67" name="Rectangle 88"/>
            <p:cNvSpPr>
              <a:spLocks noChangeArrowheads="1"/>
            </p:cNvSpPr>
            <p:nvPr/>
          </p:nvSpPr>
          <p:spPr bwMode="auto">
            <a:xfrm>
              <a:off x="2194" y="844"/>
              <a:ext cx="1388" cy="590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6668" name="Object 89"/>
            <p:cNvGraphicFramePr>
              <a:graphicFrameLocks noChangeAspect="1"/>
            </p:cNvGraphicFramePr>
            <p:nvPr/>
          </p:nvGraphicFramePr>
          <p:xfrm>
            <a:off x="2941" y="931"/>
            <a:ext cx="57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11" name="数式" r:id="rId36" imgW="380835" imgH="279279" progId="Equation.3">
                    <p:embed/>
                  </p:oleObj>
                </mc:Choice>
                <mc:Fallback>
                  <p:oleObj name="数式" r:id="rId36" imgW="380835" imgH="279279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1" y="931"/>
                          <a:ext cx="57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69" name="AutoShape 90"/>
            <p:cNvSpPr>
              <a:spLocks noChangeArrowheads="1"/>
            </p:cNvSpPr>
            <p:nvPr/>
          </p:nvSpPr>
          <p:spPr bwMode="auto">
            <a:xfrm>
              <a:off x="3637" y="818"/>
              <a:ext cx="2035" cy="673"/>
            </a:xfrm>
            <a:prstGeom prst="roundRect">
              <a:avLst>
                <a:gd name="adj" fmla="val 16667"/>
              </a:avLst>
            </a:prstGeom>
            <a:solidFill>
              <a:srgbClr val="FFF0DC"/>
            </a:solidFill>
            <a:ln w="2857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ja-JP" altLang="en-US" dirty="0">
                  <a:solidFill>
                    <a:srgbClr val="660033"/>
                  </a:solidFill>
                </a:rPr>
                <a:t>速度変化は加速度</a:t>
              </a:r>
            </a:p>
            <a:p>
              <a:pPr algn="ctr">
                <a:spcBef>
                  <a:spcPct val="0"/>
                </a:spcBef>
              </a:pPr>
              <a:r>
                <a:rPr lang="ja-JP" altLang="en-US" dirty="0">
                  <a:solidFill>
                    <a:srgbClr val="660033"/>
                  </a:solidFill>
                </a:rPr>
                <a:t>のグラフの下の面積</a:t>
              </a:r>
            </a:p>
          </p:txBody>
        </p:sp>
        <p:sp>
          <p:nvSpPr>
            <p:cNvPr id="26670" name="AutoShape 91"/>
            <p:cNvSpPr>
              <a:spLocks noChangeArrowheads="1"/>
            </p:cNvSpPr>
            <p:nvPr/>
          </p:nvSpPr>
          <p:spPr bwMode="auto">
            <a:xfrm>
              <a:off x="1868" y="972"/>
              <a:ext cx="364" cy="35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/>
                <a:t>∴</a:t>
              </a:r>
            </a:p>
          </p:txBody>
        </p:sp>
      </p:grp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3406775" y="273050"/>
            <a:ext cx="2279650" cy="936625"/>
            <a:chOff x="2146" y="172"/>
            <a:chExt cx="1436" cy="590"/>
          </a:xfrm>
        </p:grpSpPr>
        <p:sp>
          <p:nvSpPr>
            <p:cNvPr id="26661" name="Rectangle 144"/>
            <p:cNvSpPr>
              <a:spLocks noChangeArrowheads="1"/>
            </p:cNvSpPr>
            <p:nvPr/>
          </p:nvSpPr>
          <p:spPr bwMode="auto">
            <a:xfrm>
              <a:off x="2146" y="302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</a:t>
              </a:r>
              <a:r>
                <a:rPr lang="en-US" altLang="ja-JP" i="1">
                  <a:latin typeface="Bookman Old Style" pitchFamily="18" charset="0"/>
                </a:rPr>
                <a:t>v</a:t>
              </a:r>
              <a:r>
                <a:rPr lang="en-US" altLang="ja-JP" i="1"/>
                <a:t> </a:t>
              </a:r>
              <a:r>
                <a:rPr lang="en-US" altLang="ja-JP">
                  <a:latin typeface="Symbol" pitchFamily="18" charset="2"/>
                </a:rPr>
                <a:t>=</a:t>
              </a:r>
            </a:p>
          </p:txBody>
        </p:sp>
        <p:sp>
          <p:nvSpPr>
            <p:cNvPr id="26662" name="Rectangle 145"/>
            <p:cNvSpPr>
              <a:spLocks noChangeArrowheads="1"/>
            </p:cNvSpPr>
            <p:nvPr/>
          </p:nvSpPr>
          <p:spPr bwMode="auto">
            <a:xfrm>
              <a:off x="2936" y="172"/>
              <a:ext cx="632" cy="59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63" name="Rectangle 146"/>
            <p:cNvSpPr>
              <a:spLocks noChangeArrowheads="1"/>
            </p:cNvSpPr>
            <p:nvPr/>
          </p:nvSpPr>
          <p:spPr bwMode="auto">
            <a:xfrm>
              <a:off x="2194" y="172"/>
              <a:ext cx="1388" cy="590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6664" name="Object 147"/>
            <p:cNvGraphicFramePr>
              <a:graphicFrameLocks noChangeAspect="1"/>
            </p:cNvGraphicFramePr>
            <p:nvPr/>
          </p:nvGraphicFramePr>
          <p:xfrm>
            <a:off x="2941" y="259"/>
            <a:ext cx="57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12" name="数式" r:id="rId38" imgW="380835" imgH="279279" progId="Equation.3">
                    <p:embed/>
                  </p:oleObj>
                </mc:Choice>
                <mc:Fallback>
                  <p:oleObj name="数式" r:id="rId38" imgW="380835" imgH="279279" progId="Equation.3">
                    <p:embed/>
                    <p:pic>
                      <p:nvPicPr>
                        <p:cNvPr id="0" name="Object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1" y="259"/>
                          <a:ext cx="57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3364" name="AutoShape 148"/>
          <p:cNvSpPr>
            <a:spLocks noChangeArrowheads="1"/>
          </p:cNvSpPr>
          <p:nvPr/>
        </p:nvSpPr>
        <p:spPr bwMode="auto">
          <a:xfrm>
            <a:off x="5773738" y="92075"/>
            <a:ext cx="3230562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速度変化は加速度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のグラフの下の面積</a:t>
            </a:r>
          </a:p>
        </p:txBody>
      </p:sp>
      <p:sp>
        <p:nvSpPr>
          <p:cNvPr id="26657" name="AutoShape 66"/>
          <p:cNvSpPr>
            <a:spLocks noChangeArrowheads="1"/>
          </p:cNvSpPr>
          <p:nvPr/>
        </p:nvSpPr>
        <p:spPr bwMode="auto">
          <a:xfrm>
            <a:off x="2574925" y="4543425"/>
            <a:ext cx="1079500" cy="503238"/>
          </a:xfrm>
          <a:prstGeom prst="wedgeRoundRectCallout">
            <a:avLst>
              <a:gd name="adj1" fmla="val -96616"/>
              <a:gd name="adj2" fmla="val 157884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</a:p>
        </p:txBody>
      </p:sp>
      <p:sp>
        <p:nvSpPr>
          <p:cNvPr id="26658" name="Rectangle 152"/>
          <p:cNvSpPr>
            <a:spLocks noChangeArrowheads="1"/>
          </p:cNvSpPr>
          <p:nvPr/>
        </p:nvSpPr>
        <p:spPr bwMode="auto">
          <a:xfrm>
            <a:off x="0" y="0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FF"/>
                </a:solidFill>
              </a:rPr>
              <a:t>加速度とグラフ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0.15741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3.88889E-6 0.17778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39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301" grpId="0"/>
      <p:bldP spid="393364" grpId="0" animBg="1"/>
      <p:bldP spid="39336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54"/>
          <p:cNvSpPr>
            <a:spLocks noChangeShapeType="1"/>
          </p:cNvSpPr>
          <p:nvPr/>
        </p:nvSpPr>
        <p:spPr bwMode="auto">
          <a:xfrm flipV="1">
            <a:off x="4143375" y="2684463"/>
            <a:ext cx="1727200" cy="0"/>
          </a:xfrm>
          <a:prstGeom prst="line">
            <a:avLst/>
          </a:prstGeom>
          <a:noFill/>
          <a:ln w="57150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51" name="Line 153"/>
          <p:cNvSpPr>
            <a:spLocks noChangeShapeType="1"/>
          </p:cNvSpPr>
          <p:nvPr/>
        </p:nvSpPr>
        <p:spPr bwMode="auto">
          <a:xfrm flipV="1">
            <a:off x="6819900" y="1814513"/>
            <a:ext cx="1730375" cy="1728787"/>
          </a:xfrm>
          <a:prstGeom prst="line">
            <a:avLst/>
          </a:prstGeom>
          <a:noFill/>
          <a:ln w="57150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34" name="Rectangle 134"/>
          <p:cNvSpPr>
            <a:spLocks noChangeArrowheads="1"/>
          </p:cNvSpPr>
          <p:nvPr/>
        </p:nvSpPr>
        <p:spPr bwMode="auto">
          <a:xfrm>
            <a:off x="6809733" y="5345113"/>
            <a:ext cx="1728788" cy="86360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35" name="Rectangle 135"/>
          <p:cNvSpPr>
            <a:spLocks noChangeArrowheads="1"/>
          </p:cNvSpPr>
          <p:nvPr/>
        </p:nvSpPr>
        <p:spPr bwMode="auto">
          <a:xfrm>
            <a:off x="6820079" y="5345113"/>
            <a:ext cx="1296988" cy="86360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36" name="Rectangle 136"/>
          <p:cNvSpPr>
            <a:spLocks noChangeArrowheads="1"/>
          </p:cNvSpPr>
          <p:nvPr/>
        </p:nvSpPr>
        <p:spPr bwMode="auto">
          <a:xfrm>
            <a:off x="6809733" y="5345113"/>
            <a:ext cx="863600" cy="86360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37" name="Rectangle 137"/>
          <p:cNvSpPr>
            <a:spLocks noChangeArrowheads="1"/>
          </p:cNvSpPr>
          <p:nvPr/>
        </p:nvSpPr>
        <p:spPr bwMode="auto">
          <a:xfrm>
            <a:off x="6829997" y="5345113"/>
            <a:ext cx="431800" cy="86360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7656" name="Line 13"/>
          <p:cNvSpPr>
            <a:spLocks noChangeShapeType="1"/>
          </p:cNvSpPr>
          <p:nvPr/>
        </p:nvSpPr>
        <p:spPr bwMode="auto">
          <a:xfrm flipH="1" flipV="1">
            <a:off x="4149725" y="4471988"/>
            <a:ext cx="1588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57" name="Line 14"/>
          <p:cNvSpPr>
            <a:spLocks noChangeShapeType="1"/>
          </p:cNvSpPr>
          <p:nvPr/>
        </p:nvSpPr>
        <p:spPr bwMode="auto">
          <a:xfrm>
            <a:off x="4151313" y="6200775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58" name="Oval 15"/>
          <p:cNvSpPr>
            <a:spLocks noChangeArrowheads="1"/>
          </p:cNvSpPr>
          <p:nvPr/>
        </p:nvSpPr>
        <p:spPr bwMode="auto">
          <a:xfrm>
            <a:off x="4076700" y="6140450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59" name="Line 16"/>
          <p:cNvSpPr>
            <a:spLocks noChangeShapeType="1"/>
          </p:cNvSpPr>
          <p:nvPr/>
        </p:nvSpPr>
        <p:spPr bwMode="auto">
          <a:xfrm flipV="1">
            <a:off x="4149725" y="6210300"/>
            <a:ext cx="1727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60" name="Oval 17"/>
          <p:cNvSpPr>
            <a:spLocks noChangeArrowheads="1"/>
          </p:cNvSpPr>
          <p:nvPr/>
        </p:nvSpPr>
        <p:spPr bwMode="auto">
          <a:xfrm>
            <a:off x="4508500" y="6138863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61" name="Oval 18"/>
          <p:cNvSpPr>
            <a:spLocks noChangeArrowheads="1"/>
          </p:cNvSpPr>
          <p:nvPr/>
        </p:nvSpPr>
        <p:spPr bwMode="auto">
          <a:xfrm>
            <a:off x="4941888" y="6129338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62" name="Oval 19"/>
          <p:cNvSpPr>
            <a:spLocks noChangeArrowheads="1"/>
          </p:cNvSpPr>
          <p:nvPr/>
        </p:nvSpPr>
        <p:spPr bwMode="auto">
          <a:xfrm>
            <a:off x="5373688" y="6127750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63" name="Oval 20"/>
          <p:cNvSpPr>
            <a:spLocks noChangeArrowheads="1"/>
          </p:cNvSpPr>
          <p:nvPr/>
        </p:nvSpPr>
        <p:spPr bwMode="auto">
          <a:xfrm>
            <a:off x="5805488" y="6127750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64" name="Line 31"/>
          <p:cNvSpPr>
            <a:spLocks noChangeShapeType="1"/>
          </p:cNvSpPr>
          <p:nvPr/>
        </p:nvSpPr>
        <p:spPr bwMode="auto">
          <a:xfrm flipV="1">
            <a:off x="6813550" y="1665288"/>
            <a:ext cx="0" cy="1882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65" name="Line 32"/>
          <p:cNvSpPr>
            <a:spLocks noChangeShapeType="1"/>
          </p:cNvSpPr>
          <p:nvPr/>
        </p:nvSpPr>
        <p:spPr bwMode="auto">
          <a:xfrm>
            <a:off x="6813550" y="3548063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6742113" y="3475038"/>
            <a:ext cx="144462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34" name="Line 34"/>
          <p:cNvSpPr>
            <a:spLocks noChangeShapeType="1"/>
          </p:cNvSpPr>
          <p:nvPr/>
        </p:nvSpPr>
        <p:spPr bwMode="auto">
          <a:xfrm flipV="1">
            <a:off x="6813550" y="1819275"/>
            <a:ext cx="1730375" cy="17287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35" name="Line 35"/>
          <p:cNvSpPr>
            <a:spLocks noChangeShapeType="1"/>
          </p:cNvSpPr>
          <p:nvPr/>
        </p:nvSpPr>
        <p:spPr bwMode="auto">
          <a:xfrm>
            <a:off x="6813550" y="18208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36" name="Oval 36"/>
          <p:cNvSpPr>
            <a:spLocks noChangeArrowheads="1"/>
          </p:cNvSpPr>
          <p:nvPr/>
        </p:nvSpPr>
        <p:spPr bwMode="auto">
          <a:xfrm>
            <a:off x="7173913" y="3043238"/>
            <a:ext cx="144462" cy="13811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37" name="Oval 37"/>
          <p:cNvSpPr>
            <a:spLocks noChangeArrowheads="1"/>
          </p:cNvSpPr>
          <p:nvPr/>
        </p:nvSpPr>
        <p:spPr bwMode="auto">
          <a:xfrm>
            <a:off x="7605713" y="2611438"/>
            <a:ext cx="144462" cy="1397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38" name="Oval 38"/>
          <p:cNvSpPr>
            <a:spLocks noChangeArrowheads="1"/>
          </p:cNvSpPr>
          <p:nvPr/>
        </p:nvSpPr>
        <p:spPr bwMode="auto">
          <a:xfrm>
            <a:off x="8039100" y="2179638"/>
            <a:ext cx="144463" cy="1397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39" name="Oval 39"/>
          <p:cNvSpPr>
            <a:spLocks noChangeArrowheads="1"/>
          </p:cNvSpPr>
          <p:nvPr/>
        </p:nvSpPr>
        <p:spPr bwMode="auto">
          <a:xfrm>
            <a:off x="8470900" y="1747838"/>
            <a:ext cx="144463" cy="1333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40" name="Line 40"/>
          <p:cNvSpPr>
            <a:spLocks noChangeShapeType="1"/>
          </p:cNvSpPr>
          <p:nvPr/>
        </p:nvSpPr>
        <p:spPr bwMode="auto">
          <a:xfrm>
            <a:off x="6813550" y="22526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41" name="Line 41"/>
          <p:cNvSpPr>
            <a:spLocks noChangeShapeType="1"/>
          </p:cNvSpPr>
          <p:nvPr/>
        </p:nvSpPr>
        <p:spPr bwMode="auto">
          <a:xfrm>
            <a:off x="6813550" y="26844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42" name="Line 42"/>
          <p:cNvSpPr>
            <a:spLocks noChangeShapeType="1"/>
          </p:cNvSpPr>
          <p:nvPr/>
        </p:nvSpPr>
        <p:spPr bwMode="auto">
          <a:xfrm>
            <a:off x="6813550" y="311626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43" name="Line 43"/>
          <p:cNvSpPr>
            <a:spLocks noChangeShapeType="1"/>
          </p:cNvSpPr>
          <p:nvPr/>
        </p:nvSpPr>
        <p:spPr bwMode="auto">
          <a:xfrm>
            <a:off x="7246938" y="3116263"/>
            <a:ext cx="0" cy="4238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44" name="Line 44"/>
          <p:cNvSpPr>
            <a:spLocks noChangeShapeType="1"/>
          </p:cNvSpPr>
          <p:nvPr/>
        </p:nvSpPr>
        <p:spPr bwMode="auto">
          <a:xfrm>
            <a:off x="7678738" y="2682875"/>
            <a:ext cx="0" cy="8651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45" name="Line 45"/>
          <p:cNvSpPr>
            <a:spLocks noChangeShapeType="1"/>
          </p:cNvSpPr>
          <p:nvPr/>
        </p:nvSpPr>
        <p:spPr bwMode="auto">
          <a:xfrm>
            <a:off x="8108950" y="2247900"/>
            <a:ext cx="0" cy="13017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8540750" y="1814513"/>
            <a:ext cx="0" cy="17351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7680" name="Object 51"/>
          <p:cNvGraphicFramePr>
            <a:graphicFrameLocks noChangeAspect="1"/>
          </p:cNvGraphicFramePr>
          <p:nvPr/>
        </p:nvGraphicFramePr>
        <p:xfrm>
          <a:off x="4076700" y="4049713"/>
          <a:ext cx="4587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5" name="数式" r:id="rId3" imgW="190500" imgH="228600" progId="Equation.3">
                  <p:embed/>
                </p:oleObj>
              </mc:Choice>
              <mc:Fallback>
                <p:oleObj name="数式" r:id="rId3" imgW="19050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4049713"/>
                        <a:ext cx="4587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1" name="Object 52"/>
          <p:cNvGraphicFramePr>
            <a:graphicFrameLocks noChangeAspect="1"/>
          </p:cNvGraphicFramePr>
          <p:nvPr/>
        </p:nvGraphicFramePr>
        <p:xfrm>
          <a:off x="6597650" y="3970338"/>
          <a:ext cx="457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6" name="数式" r:id="rId5" imgW="190500" imgH="228600" progId="Equation.3">
                  <p:embed/>
                </p:oleObj>
              </mc:Choice>
              <mc:Fallback>
                <p:oleObj name="数式" r:id="rId5" imgW="190500" imgH="2286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3970338"/>
                        <a:ext cx="4572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2" name="Line 55"/>
          <p:cNvSpPr>
            <a:spLocks noChangeShapeType="1"/>
          </p:cNvSpPr>
          <p:nvPr/>
        </p:nvSpPr>
        <p:spPr bwMode="auto">
          <a:xfrm flipV="1">
            <a:off x="4149725" y="167481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83" name="Line 56"/>
          <p:cNvSpPr>
            <a:spLocks noChangeShapeType="1"/>
          </p:cNvSpPr>
          <p:nvPr/>
        </p:nvSpPr>
        <p:spPr bwMode="auto">
          <a:xfrm>
            <a:off x="4149725" y="354647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57" name="Oval 57"/>
          <p:cNvSpPr>
            <a:spLocks noChangeArrowheads="1"/>
          </p:cNvSpPr>
          <p:nvPr/>
        </p:nvSpPr>
        <p:spPr bwMode="auto">
          <a:xfrm>
            <a:off x="4076700" y="260985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58" name="Line 58"/>
          <p:cNvSpPr>
            <a:spLocks noChangeShapeType="1"/>
          </p:cNvSpPr>
          <p:nvPr/>
        </p:nvSpPr>
        <p:spPr bwMode="auto">
          <a:xfrm flipV="1">
            <a:off x="4149725" y="2682875"/>
            <a:ext cx="172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59" name="Oval 59"/>
          <p:cNvSpPr>
            <a:spLocks noChangeArrowheads="1"/>
          </p:cNvSpPr>
          <p:nvPr/>
        </p:nvSpPr>
        <p:spPr bwMode="auto">
          <a:xfrm>
            <a:off x="4510088" y="260985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0" name="Oval 60"/>
          <p:cNvSpPr>
            <a:spLocks noChangeArrowheads="1"/>
          </p:cNvSpPr>
          <p:nvPr/>
        </p:nvSpPr>
        <p:spPr bwMode="auto">
          <a:xfrm>
            <a:off x="4941888" y="261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1" name="Oval 61"/>
          <p:cNvSpPr>
            <a:spLocks noChangeArrowheads="1"/>
          </p:cNvSpPr>
          <p:nvPr/>
        </p:nvSpPr>
        <p:spPr bwMode="auto">
          <a:xfrm>
            <a:off x="5373688" y="260985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2" name="Oval 62"/>
          <p:cNvSpPr>
            <a:spLocks noChangeArrowheads="1"/>
          </p:cNvSpPr>
          <p:nvPr/>
        </p:nvSpPr>
        <p:spPr bwMode="auto">
          <a:xfrm>
            <a:off x="5805488" y="260985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3" name="Line 63"/>
          <p:cNvSpPr>
            <a:spLocks noChangeShapeType="1"/>
          </p:cNvSpPr>
          <p:nvPr/>
        </p:nvSpPr>
        <p:spPr bwMode="auto">
          <a:xfrm>
            <a:off x="4149725" y="2682875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4" name="Line 64"/>
          <p:cNvSpPr>
            <a:spLocks noChangeShapeType="1"/>
          </p:cNvSpPr>
          <p:nvPr/>
        </p:nvSpPr>
        <p:spPr bwMode="auto">
          <a:xfrm flipH="1">
            <a:off x="4581525" y="26828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5" name="Line 65"/>
          <p:cNvSpPr>
            <a:spLocks noChangeShapeType="1"/>
          </p:cNvSpPr>
          <p:nvPr/>
        </p:nvSpPr>
        <p:spPr bwMode="auto">
          <a:xfrm flipH="1">
            <a:off x="5013325" y="2682875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6" name="Line 66"/>
          <p:cNvSpPr>
            <a:spLocks noChangeShapeType="1"/>
          </p:cNvSpPr>
          <p:nvPr/>
        </p:nvSpPr>
        <p:spPr bwMode="auto">
          <a:xfrm>
            <a:off x="5445125" y="2682875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7" name="Line 67"/>
          <p:cNvSpPr>
            <a:spLocks noChangeShapeType="1"/>
          </p:cNvSpPr>
          <p:nvPr/>
        </p:nvSpPr>
        <p:spPr bwMode="auto">
          <a:xfrm flipH="1">
            <a:off x="5876925" y="2676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8" name="Line 68"/>
          <p:cNvSpPr>
            <a:spLocks noChangeShapeType="1"/>
          </p:cNvSpPr>
          <p:nvPr/>
        </p:nvSpPr>
        <p:spPr bwMode="auto">
          <a:xfrm>
            <a:off x="4581525" y="2682875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69" name="Line 69"/>
          <p:cNvSpPr>
            <a:spLocks noChangeShapeType="1"/>
          </p:cNvSpPr>
          <p:nvPr/>
        </p:nvSpPr>
        <p:spPr bwMode="auto">
          <a:xfrm>
            <a:off x="5013325" y="2681288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070" name="Line 70"/>
          <p:cNvSpPr>
            <a:spLocks noChangeShapeType="1"/>
          </p:cNvSpPr>
          <p:nvPr/>
        </p:nvSpPr>
        <p:spPr bwMode="auto">
          <a:xfrm flipV="1">
            <a:off x="5445125" y="2681288"/>
            <a:ext cx="431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98" name="Line 75"/>
          <p:cNvSpPr>
            <a:spLocks noChangeShapeType="1"/>
          </p:cNvSpPr>
          <p:nvPr/>
        </p:nvSpPr>
        <p:spPr bwMode="auto">
          <a:xfrm flipH="1" flipV="1">
            <a:off x="6813550" y="4411663"/>
            <a:ext cx="1588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699" name="Line 76"/>
          <p:cNvSpPr>
            <a:spLocks noChangeShapeType="1"/>
          </p:cNvSpPr>
          <p:nvPr/>
        </p:nvSpPr>
        <p:spPr bwMode="auto">
          <a:xfrm>
            <a:off x="6813550" y="6211888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0" name="Line 78"/>
          <p:cNvSpPr>
            <a:spLocks noChangeShapeType="1"/>
          </p:cNvSpPr>
          <p:nvPr/>
        </p:nvSpPr>
        <p:spPr bwMode="auto">
          <a:xfrm flipV="1">
            <a:off x="6813550" y="5348288"/>
            <a:ext cx="17287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1" name="Line 83"/>
          <p:cNvSpPr>
            <a:spLocks noChangeShapeType="1"/>
          </p:cNvSpPr>
          <p:nvPr/>
        </p:nvSpPr>
        <p:spPr bwMode="auto">
          <a:xfrm>
            <a:off x="6813550" y="5348288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2" name="Line 84"/>
          <p:cNvSpPr>
            <a:spLocks noChangeShapeType="1"/>
          </p:cNvSpPr>
          <p:nvPr/>
        </p:nvSpPr>
        <p:spPr bwMode="auto">
          <a:xfrm flipH="1">
            <a:off x="7245350" y="53482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3" name="Line 85"/>
          <p:cNvSpPr>
            <a:spLocks noChangeShapeType="1"/>
          </p:cNvSpPr>
          <p:nvPr/>
        </p:nvSpPr>
        <p:spPr bwMode="auto">
          <a:xfrm flipH="1">
            <a:off x="7678738" y="5338763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4" name="Line 86"/>
          <p:cNvSpPr>
            <a:spLocks noChangeShapeType="1"/>
          </p:cNvSpPr>
          <p:nvPr/>
        </p:nvSpPr>
        <p:spPr bwMode="auto">
          <a:xfrm>
            <a:off x="8110538" y="5348288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5" name="Line 87"/>
          <p:cNvSpPr>
            <a:spLocks noChangeShapeType="1"/>
          </p:cNvSpPr>
          <p:nvPr/>
        </p:nvSpPr>
        <p:spPr bwMode="auto">
          <a:xfrm flipH="1">
            <a:off x="8542338" y="53482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6" name="Line 88"/>
          <p:cNvSpPr>
            <a:spLocks noChangeShapeType="1"/>
          </p:cNvSpPr>
          <p:nvPr/>
        </p:nvSpPr>
        <p:spPr bwMode="auto">
          <a:xfrm>
            <a:off x="7245350" y="5348288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7" name="Line 89"/>
          <p:cNvSpPr>
            <a:spLocks noChangeShapeType="1"/>
          </p:cNvSpPr>
          <p:nvPr/>
        </p:nvSpPr>
        <p:spPr bwMode="auto">
          <a:xfrm>
            <a:off x="7678738" y="5348288"/>
            <a:ext cx="430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08" name="Line 90"/>
          <p:cNvSpPr>
            <a:spLocks noChangeShapeType="1"/>
          </p:cNvSpPr>
          <p:nvPr/>
        </p:nvSpPr>
        <p:spPr bwMode="auto">
          <a:xfrm>
            <a:off x="8110538" y="5348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7709" name="Object 102"/>
          <p:cNvGraphicFramePr>
            <a:graphicFrameLocks noChangeAspect="1"/>
          </p:cNvGraphicFramePr>
          <p:nvPr/>
        </p:nvGraphicFramePr>
        <p:xfrm>
          <a:off x="4652963" y="3546475"/>
          <a:ext cx="6985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7" name="数式" r:id="rId7" imgW="291973" imgH="203112" progId="Equation.3">
                  <p:embed/>
                </p:oleObj>
              </mc:Choice>
              <mc:Fallback>
                <p:oleObj name="数式" r:id="rId7" imgW="291973" imgH="203112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3546475"/>
                        <a:ext cx="6985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0" name="Object 103"/>
          <p:cNvGraphicFramePr>
            <a:graphicFrameLocks noChangeAspect="1"/>
          </p:cNvGraphicFramePr>
          <p:nvPr/>
        </p:nvGraphicFramePr>
        <p:xfrm>
          <a:off x="5732463" y="354647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8" name="数式" r:id="rId9" imgW="126780" imgH="164814" progId="Equation.3">
                  <p:embed/>
                </p:oleObj>
              </mc:Choice>
              <mc:Fallback>
                <p:oleObj name="数式" r:id="rId9" imgW="126780" imgH="164814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354647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1" name="Object 104"/>
          <p:cNvGraphicFramePr>
            <a:graphicFrameLocks noChangeAspect="1"/>
          </p:cNvGraphicFramePr>
          <p:nvPr/>
        </p:nvGraphicFramePr>
        <p:xfrm>
          <a:off x="7318375" y="3548063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9" name="数式" r:id="rId11" imgW="291973" imgH="203112" progId="Equation.3">
                  <p:embed/>
                </p:oleObj>
              </mc:Choice>
              <mc:Fallback>
                <p:oleObj name="数式" r:id="rId11" imgW="291973" imgH="203112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3548063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2" name="Object 105"/>
          <p:cNvGraphicFramePr>
            <a:graphicFrameLocks noChangeAspect="1"/>
          </p:cNvGraphicFramePr>
          <p:nvPr/>
        </p:nvGraphicFramePr>
        <p:xfrm>
          <a:off x="8397875" y="3548063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0" name="数式" r:id="rId12" imgW="126780" imgH="164814" progId="Equation.3">
                  <p:embed/>
                </p:oleObj>
              </mc:Choice>
              <mc:Fallback>
                <p:oleObj name="数式" r:id="rId12" imgW="126780" imgH="164814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75" y="3548063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3" name="Object 106"/>
          <p:cNvGraphicFramePr>
            <a:graphicFrameLocks noChangeAspect="1"/>
          </p:cNvGraphicFramePr>
          <p:nvPr/>
        </p:nvGraphicFramePr>
        <p:xfrm>
          <a:off x="4797425" y="62118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1" name="数式" r:id="rId13" imgW="291973" imgH="203112" progId="Equation.3">
                  <p:embed/>
                </p:oleObj>
              </mc:Choice>
              <mc:Fallback>
                <p:oleObj name="数式" r:id="rId13" imgW="291973" imgH="203112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62118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4" name="Object 107"/>
          <p:cNvGraphicFramePr>
            <a:graphicFrameLocks noChangeAspect="1"/>
          </p:cNvGraphicFramePr>
          <p:nvPr/>
        </p:nvGraphicFramePr>
        <p:xfrm>
          <a:off x="5732463" y="6210300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2" name="数式" r:id="rId14" imgW="126780" imgH="164814" progId="Equation.3">
                  <p:embed/>
                </p:oleObj>
              </mc:Choice>
              <mc:Fallback>
                <p:oleObj name="数式" r:id="rId14" imgW="126780" imgH="164814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6210300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5" name="Object 108"/>
          <p:cNvGraphicFramePr>
            <a:graphicFrameLocks noChangeAspect="1"/>
          </p:cNvGraphicFramePr>
          <p:nvPr/>
        </p:nvGraphicFramePr>
        <p:xfrm>
          <a:off x="7318375" y="6211888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3" name="数式" r:id="rId16" imgW="291973" imgH="203112" progId="Equation.3">
                  <p:embed/>
                </p:oleObj>
              </mc:Choice>
              <mc:Fallback>
                <p:oleObj name="数式" r:id="rId16" imgW="291973" imgH="203112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6211888"/>
                        <a:ext cx="6985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6" name="Object 109"/>
          <p:cNvGraphicFramePr>
            <a:graphicFrameLocks noChangeAspect="1"/>
          </p:cNvGraphicFramePr>
          <p:nvPr/>
        </p:nvGraphicFramePr>
        <p:xfrm>
          <a:off x="8397875" y="6221413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4" name="数式" r:id="rId17" imgW="126780" imgH="164814" progId="Equation.3">
                  <p:embed/>
                </p:oleObj>
              </mc:Choice>
              <mc:Fallback>
                <p:oleObj name="数式" r:id="rId17" imgW="126780" imgH="164814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75" y="6221413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7" name="Object 110"/>
          <p:cNvGraphicFramePr>
            <a:graphicFrameLocks noChangeAspect="1"/>
          </p:cNvGraphicFramePr>
          <p:nvPr/>
        </p:nvGraphicFramePr>
        <p:xfrm>
          <a:off x="4076700" y="1241425"/>
          <a:ext cx="12557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5" name="数式" r:id="rId18" imgW="520700" imgH="228600" progId="Equation.3">
                  <p:embed/>
                </p:oleObj>
              </mc:Choice>
              <mc:Fallback>
                <p:oleObj name="数式" r:id="rId18" imgW="520700" imgH="228600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241425"/>
                        <a:ext cx="12557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8" name="Object 111"/>
          <p:cNvGraphicFramePr>
            <a:graphicFrameLocks noChangeAspect="1"/>
          </p:cNvGraphicFramePr>
          <p:nvPr/>
        </p:nvGraphicFramePr>
        <p:xfrm>
          <a:off x="6742113" y="1243013"/>
          <a:ext cx="12557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6" name="数式" r:id="rId20" imgW="520700" imgH="228600" progId="Equation.3">
                  <p:embed/>
                </p:oleObj>
              </mc:Choice>
              <mc:Fallback>
                <p:oleObj name="数式" r:id="rId20" imgW="520700" imgH="228600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1243013"/>
                        <a:ext cx="12557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19" name="Object 112"/>
          <p:cNvGraphicFramePr>
            <a:graphicFrameLocks noChangeAspect="1"/>
          </p:cNvGraphicFramePr>
          <p:nvPr/>
        </p:nvGraphicFramePr>
        <p:xfrm>
          <a:off x="3644900" y="2465388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7" name="数式" r:id="rId22" imgW="126780" imgH="164814" progId="Equation.3">
                  <p:embed/>
                </p:oleObj>
              </mc:Choice>
              <mc:Fallback>
                <p:oleObj name="数式" r:id="rId22" imgW="126780" imgH="164814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465388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0" name="Object 113"/>
          <p:cNvGraphicFramePr>
            <a:graphicFrameLocks noChangeAspect="1"/>
          </p:cNvGraphicFramePr>
          <p:nvPr/>
        </p:nvGraphicFramePr>
        <p:xfrm>
          <a:off x="6454775" y="2466975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8" name="数式" r:id="rId24" imgW="126780" imgH="164814" progId="Equation.3">
                  <p:embed/>
                </p:oleObj>
              </mc:Choice>
              <mc:Fallback>
                <p:oleObj name="数式" r:id="rId24" imgW="126780" imgH="164814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2466975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1" name="Object 114"/>
          <p:cNvGraphicFramePr>
            <a:graphicFrameLocks noChangeAspect="1"/>
          </p:cNvGraphicFramePr>
          <p:nvPr/>
        </p:nvGraphicFramePr>
        <p:xfrm>
          <a:off x="6381750" y="5132388"/>
          <a:ext cx="3048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9" name="数式" r:id="rId25" imgW="126780" imgH="164814" progId="Equation.3">
                  <p:embed/>
                </p:oleObj>
              </mc:Choice>
              <mc:Fallback>
                <p:oleObj name="数式" r:id="rId25" imgW="126780" imgH="164814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132388"/>
                        <a:ext cx="3048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22" name="Object 115"/>
          <p:cNvGraphicFramePr>
            <a:graphicFrameLocks noChangeAspect="1"/>
          </p:cNvGraphicFramePr>
          <p:nvPr/>
        </p:nvGraphicFramePr>
        <p:xfrm>
          <a:off x="3716338" y="5980113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0" name="数式" r:id="rId27" imgW="126725" imgH="177415" progId="Equation.3">
                  <p:embed/>
                </p:oleObj>
              </mc:Choice>
              <mc:Fallback>
                <p:oleObj name="数式" r:id="rId27" imgW="126725" imgH="177415" progId="Equation.3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5980113"/>
                        <a:ext cx="304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23" name="Rectangle 116"/>
          <p:cNvSpPr>
            <a:spLocks noChangeArrowheads="1"/>
          </p:cNvSpPr>
          <p:nvPr/>
        </p:nvSpPr>
        <p:spPr bwMode="auto">
          <a:xfrm>
            <a:off x="6742113" y="4483100"/>
            <a:ext cx="231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6600"/>
                </a:solidFill>
              </a:rPr>
              <a:t>等加速度運動</a:t>
            </a:r>
          </a:p>
        </p:txBody>
      </p:sp>
      <p:sp>
        <p:nvSpPr>
          <p:cNvPr id="384123" name="Line 123"/>
          <p:cNvSpPr>
            <a:spLocks noChangeShapeType="1"/>
          </p:cNvSpPr>
          <p:nvPr/>
        </p:nvSpPr>
        <p:spPr bwMode="auto">
          <a:xfrm flipH="1" flipV="1">
            <a:off x="5164138" y="4324350"/>
            <a:ext cx="12700" cy="687388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24" name="AutoShape 124"/>
          <p:cNvSpPr>
            <a:spLocks noChangeArrowheads="1"/>
          </p:cNvSpPr>
          <p:nvPr/>
        </p:nvSpPr>
        <p:spPr bwMode="auto">
          <a:xfrm>
            <a:off x="4640263" y="5005388"/>
            <a:ext cx="1296987" cy="503237"/>
          </a:xfrm>
          <a:prstGeom prst="wedgeRoundRectCallout">
            <a:avLst>
              <a:gd name="adj1" fmla="val -52940"/>
              <a:gd name="adj2" fmla="val 145898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  <a:r>
              <a:rPr lang="en-US" altLang="ja-JP"/>
              <a:t>0</a:t>
            </a:r>
          </a:p>
        </p:txBody>
      </p:sp>
      <p:sp>
        <p:nvSpPr>
          <p:cNvPr id="384138" name="Line 138"/>
          <p:cNvSpPr>
            <a:spLocks noChangeShapeType="1"/>
          </p:cNvSpPr>
          <p:nvPr/>
        </p:nvSpPr>
        <p:spPr bwMode="auto">
          <a:xfrm flipH="1" flipV="1">
            <a:off x="7246938" y="3624263"/>
            <a:ext cx="28575" cy="1287462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40" name="Line 140"/>
          <p:cNvSpPr>
            <a:spLocks noChangeShapeType="1"/>
          </p:cNvSpPr>
          <p:nvPr/>
        </p:nvSpPr>
        <p:spPr bwMode="auto">
          <a:xfrm flipV="1">
            <a:off x="7525594" y="3269181"/>
            <a:ext cx="105195" cy="1318999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4142" name="Line 142"/>
          <p:cNvSpPr>
            <a:spLocks noChangeShapeType="1"/>
          </p:cNvSpPr>
          <p:nvPr/>
        </p:nvSpPr>
        <p:spPr bwMode="auto">
          <a:xfrm flipV="1">
            <a:off x="7938288" y="2848395"/>
            <a:ext cx="129472" cy="1537486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4144" name="Line 144"/>
          <p:cNvSpPr>
            <a:spLocks noChangeShapeType="1"/>
          </p:cNvSpPr>
          <p:nvPr/>
        </p:nvSpPr>
        <p:spPr bwMode="auto">
          <a:xfrm flipV="1">
            <a:off x="7986840" y="2524714"/>
            <a:ext cx="477430" cy="2144388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4146" name="Line 146"/>
          <p:cNvSpPr>
            <a:spLocks noChangeShapeType="1"/>
          </p:cNvSpPr>
          <p:nvPr/>
        </p:nvSpPr>
        <p:spPr bwMode="auto">
          <a:xfrm>
            <a:off x="7246938" y="3103563"/>
            <a:ext cx="0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47" name="Line 147"/>
          <p:cNvSpPr>
            <a:spLocks noChangeShapeType="1"/>
          </p:cNvSpPr>
          <p:nvPr/>
        </p:nvSpPr>
        <p:spPr bwMode="auto">
          <a:xfrm>
            <a:off x="7678738" y="2670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48" name="Line 148"/>
          <p:cNvSpPr>
            <a:spLocks noChangeShapeType="1"/>
          </p:cNvSpPr>
          <p:nvPr/>
        </p:nvSpPr>
        <p:spPr bwMode="auto">
          <a:xfrm>
            <a:off x="8108950" y="2235200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49" name="Line 149"/>
          <p:cNvSpPr>
            <a:spLocks noChangeShapeType="1"/>
          </p:cNvSpPr>
          <p:nvPr/>
        </p:nvSpPr>
        <p:spPr bwMode="auto">
          <a:xfrm>
            <a:off x="8540750" y="1801813"/>
            <a:ext cx="0" cy="173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51" name="AutoShape 151"/>
          <p:cNvSpPr>
            <a:spLocks noChangeArrowheads="1"/>
          </p:cNvSpPr>
          <p:nvPr/>
        </p:nvSpPr>
        <p:spPr bwMode="auto">
          <a:xfrm>
            <a:off x="4476750" y="3314700"/>
            <a:ext cx="1347788" cy="1016000"/>
          </a:xfrm>
          <a:prstGeom prst="wedgeRoundRectCallout">
            <a:avLst>
              <a:gd name="adj1" fmla="val -32333"/>
              <a:gd name="adj2" fmla="val -86250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速度</a:t>
            </a:r>
          </a:p>
          <a:p>
            <a:pPr algn="ctr"/>
            <a:r>
              <a:rPr lang="ja-JP" altLang="en-US"/>
              <a:t>変化</a:t>
            </a:r>
            <a:r>
              <a:rPr lang="en-US" altLang="ja-JP"/>
              <a:t>0</a:t>
            </a:r>
          </a:p>
        </p:txBody>
      </p:sp>
      <p:sp>
        <p:nvSpPr>
          <p:cNvPr id="27735" name="Oval 77"/>
          <p:cNvSpPr>
            <a:spLocks noChangeArrowheads="1"/>
          </p:cNvSpPr>
          <p:nvPr/>
        </p:nvSpPr>
        <p:spPr bwMode="auto">
          <a:xfrm>
            <a:off x="6742113" y="5265738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36" name="Oval 79"/>
          <p:cNvSpPr>
            <a:spLocks noChangeArrowheads="1"/>
          </p:cNvSpPr>
          <p:nvPr/>
        </p:nvSpPr>
        <p:spPr bwMode="auto">
          <a:xfrm>
            <a:off x="7175500" y="5265738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37" name="Oval 80"/>
          <p:cNvSpPr>
            <a:spLocks noChangeArrowheads="1"/>
          </p:cNvSpPr>
          <p:nvPr/>
        </p:nvSpPr>
        <p:spPr bwMode="auto">
          <a:xfrm>
            <a:off x="7607300" y="526732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38" name="Oval 81"/>
          <p:cNvSpPr>
            <a:spLocks noChangeArrowheads="1"/>
          </p:cNvSpPr>
          <p:nvPr/>
        </p:nvSpPr>
        <p:spPr bwMode="auto">
          <a:xfrm>
            <a:off x="8039100" y="5265738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39" name="Oval 82"/>
          <p:cNvSpPr>
            <a:spLocks noChangeArrowheads="1"/>
          </p:cNvSpPr>
          <p:nvPr/>
        </p:nvSpPr>
        <p:spPr bwMode="auto">
          <a:xfrm>
            <a:off x="8470900" y="5265738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84139" name="AutoShape 139"/>
          <p:cNvSpPr>
            <a:spLocks noChangeArrowheads="1"/>
          </p:cNvSpPr>
          <p:nvPr/>
        </p:nvSpPr>
        <p:spPr bwMode="auto">
          <a:xfrm>
            <a:off x="6436554" y="4439268"/>
            <a:ext cx="1227137" cy="503238"/>
          </a:xfrm>
          <a:prstGeom prst="wedgeRoundRectCallout">
            <a:avLst>
              <a:gd name="adj1" fmla="val 305"/>
              <a:gd name="adj2" fmla="val 180853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 dirty="0"/>
              <a:t>面積</a:t>
            </a:r>
            <a:r>
              <a:rPr lang="en-US" altLang="ja-JP" dirty="0"/>
              <a:t>2</a:t>
            </a:r>
          </a:p>
        </p:txBody>
      </p:sp>
      <p:sp>
        <p:nvSpPr>
          <p:cNvPr id="384141" name="AutoShape 141"/>
          <p:cNvSpPr>
            <a:spLocks noChangeArrowheads="1"/>
          </p:cNvSpPr>
          <p:nvPr/>
        </p:nvSpPr>
        <p:spPr bwMode="auto">
          <a:xfrm>
            <a:off x="6637126" y="4450534"/>
            <a:ext cx="1227138" cy="503238"/>
          </a:xfrm>
          <a:prstGeom prst="wedgeRoundRectCallout">
            <a:avLst>
              <a:gd name="adj1" fmla="val 5062"/>
              <a:gd name="adj2" fmla="val 165974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 dirty="0"/>
              <a:t>面積</a:t>
            </a:r>
            <a:r>
              <a:rPr lang="en-US" altLang="ja-JP" dirty="0"/>
              <a:t>4</a:t>
            </a:r>
          </a:p>
        </p:txBody>
      </p:sp>
      <p:sp>
        <p:nvSpPr>
          <p:cNvPr id="384143" name="AutoShape 143"/>
          <p:cNvSpPr>
            <a:spLocks noChangeArrowheads="1"/>
          </p:cNvSpPr>
          <p:nvPr/>
        </p:nvSpPr>
        <p:spPr bwMode="auto">
          <a:xfrm>
            <a:off x="6853378" y="4456422"/>
            <a:ext cx="1301750" cy="503237"/>
          </a:xfrm>
          <a:prstGeom prst="wedgeRoundRectCallout">
            <a:avLst>
              <a:gd name="adj1" fmla="val 5143"/>
              <a:gd name="adj2" fmla="val 174258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  <a:r>
              <a:rPr lang="en-US" altLang="ja-JP"/>
              <a:t>6</a:t>
            </a:r>
          </a:p>
        </p:txBody>
      </p:sp>
      <p:sp>
        <p:nvSpPr>
          <p:cNvPr id="384145" name="AutoShape 145"/>
          <p:cNvSpPr>
            <a:spLocks noChangeArrowheads="1"/>
          </p:cNvSpPr>
          <p:nvPr/>
        </p:nvSpPr>
        <p:spPr bwMode="auto">
          <a:xfrm>
            <a:off x="7019686" y="4446279"/>
            <a:ext cx="1298575" cy="503237"/>
          </a:xfrm>
          <a:prstGeom prst="wedgeRoundRectCallout">
            <a:avLst>
              <a:gd name="adj1" fmla="val 2147"/>
              <a:gd name="adj2" fmla="val 191387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  <a:r>
              <a:rPr lang="en-US" altLang="ja-JP"/>
              <a:t>8</a:t>
            </a:r>
          </a:p>
        </p:txBody>
      </p:sp>
      <p:sp>
        <p:nvSpPr>
          <p:cNvPr id="384158" name="Rectangle 158"/>
          <p:cNvSpPr>
            <a:spLocks noChangeArrowheads="1"/>
          </p:cNvSpPr>
          <p:nvPr/>
        </p:nvSpPr>
        <p:spPr bwMode="auto">
          <a:xfrm>
            <a:off x="0" y="476250"/>
            <a:ext cx="370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/>
              <a:t>加速度</a:t>
            </a:r>
            <a:r>
              <a:rPr lang="en-US" altLang="ja-JP" i="1">
                <a:latin typeface="Bookman Old Style" pitchFamily="18" charset="0"/>
              </a:rPr>
              <a:t>a</a:t>
            </a:r>
            <a:r>
              <a:rPr lang="ja-JP" altLang="en-US">
                <a:latin typeface="Bookman Old Style" pitchFamily="18" charset="0"/>
              </a:rPr>
              <a:t>時刻</a:t>
            </a:r>
            <a:r>
              <a:rPr lang="en-US" altLang="ja-JP" i="1">
                <a:latin typeface="Bookman Old Style" pitchFamily="18" charset="0"/>
              </a:rPr>
              <a:t>t</a:t>
            </a:r>
            <a:r>
              <a:rPr lang="ja-JP" altLang="en-US">
                <a:latin typeface="Bookman Old Style" pitchFamily="18" charset="0"/>
              </a:rPr>
              <a:t>とすると 　</a:t>
            </a:r>
          </a:p>
        </p:txBody>
      </p:sp>
      <p:grpSp>
        <p:nvGrpSpPr>
          <p:cNvPr id="27745" name="Group 159"/>
          <p:cNvGrpSpPr>
            <a:grpSpLocks/>
          </p:cNvGrpSpPr>
          <p:nvPr/>
        </p:nvGrpSpPr>
        <p:grpSpPr bwMode="auto">
          <a:xfrm>
            <a:off x="3406775" y="273050"/>
            <a:ext cx="2279650" cy="936625"/>
            <a:chOff x="2146" y="172"/>
            <a:chExt cx="1436" cy="590"/>
          </a:xfrm>
        </p:grpSpPr>
        <p:sp>
          <p:nvSpPr>
            <p:cNvPr id="27778" name="Rectangle 160"/>
            <p:cNvSpPr>
              <a:spLocks noChangeArrowheads="1"/>
            </p:cNvSpPr>
            <p:nvPr/>
          </p:nvSpPr>
          <p:spPr bwMode="auto">
            <a:xfrm>
              <a:off x="2146" y="302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</a:t>
              </a:r>
              <a:r>
                <a:rPr lang="en-US" altLang="ja-JP" i="1">
                  <a:latin typeface="Bookman Old Style" pitchFamily="18" charset="0"/>
                </a:rPr>
                <a:t>v</a:t>
              </a:r>
              <a:r>
                <a:rPr lang="en-US" altLang="ja-JP" i="1"/>
                <a:t> </a:t>
              </a:r>
              <a:r>
                <a:rPr lang="en-US" altLang="ja-JP">
                  <a:latin typeface="Symbol" pitchFamily="18" charset="2"/>
                </a:rPr>
                <a:t>=</a:t>
              </a:r>
            </a:p>
          </p:txBody>
        </p:sp>
        <p:sp>
          <p:nvSpPr>
            <p:cNvPr id="27779" name="Rectangle 161"/>
            <p:cNvSpPr>
              <a:spLocks noChangeArrowheads="1"/>
            </p:cNvSpPr>
            <p:nvPr/>
          </p:nvSpPr>
          <p:spPr bwMode="auto">
            <a:xfrm>
              <a:off x="2936" y="172"/>
              <a:ext cx="632" cy="59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7780" name="Rectangle 162"/>
            <p:cNvSpPr>
              <a:spLocks noChangeArrowheads="1"/>
            </p:cNvSpPr>
            <p:nvPr/>
          </p:nvSpPr>
          <p:spPr bwMode="auto">
            <a:xfrm>
              <a:off x="2194" y="172"/>
              <a:ext cx="1388" cy="590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7781" name="Object 163"/>
            <p:cNvGraphicFramePr>
              <a:graphicFrameLocks noChangeAspect="1"/>
            </p:cNvGraphicFramePr>
            <p:nvPr/>
          </p:nvGraphicFramePr>
          <p:xfrm>
            <a:off x="2941" y="259"/>
            <a:ext cx="57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551" name="数式" r:id="rId29" imgW="380835" imgH="279279" progId="Equation.3">
                    <p:embed/>
                  </p:oleObj>
                </mc:Choice>
                <mc:Fallback>
                  <p:oleObj name="数式" r:id="rId29" imgW="380835" imgH="279279" progId="Equation.3">
                    <p:embed/>
                    <p:pic>
                      <p:nvPicPr>
                        <p:cNvPr id="0" name="Object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1" y="259"/>
                          <a:ext cx="57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746" name="AutoShape 164"/>
          <p:cNvSpPr>
            <a:spLocks noChangeArrowheads="1"/>
          </p:cNvSpPr>
          <p:nvPr/>
        </p:nvSpPr>
        <p:spPr bwMode="auto">
          <a:xfrm>
            <a:off x="5773738" y="92075"/>
            <a:ext cx="3230562" cy="10683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速度変化は加速度</a:t>
            </a:r>
          </a:p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のグラフの下の面積</a:t>
            </a:r>
          </a:p>
        </p:txBody>
      </p:sp>
      <p:sp>
        <p:nvSpPr>
          <p:cNvPr id="384171" name="Rectangle 171"/>
          <p:cNvSpPr>
            <a:spLocks noChangeArrowheads="1"/>
          </p:cNvSpPr>
          <p:nvPr/>
        </p:nvSpPr>
        <p:spPr bwMode="auto">
          <a:xfrm>
            <a:off x="9144000" y="0"/>
            <a:ext cx="5791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48" name="Freeform 4"/>
          <p:cNvSpPr>
            <a:spLocks/>
          </p:cNvSpPr>
          <p:nvPr/>
        </p:nvSpPr>
        <p:spPr bwMode="auto">
          <a:xfrm>
            <a:off x="1408292" y="4743450"/>
            <a:ext cx="938212" cy="1457325"/>
          </a:xfrm>
          <a:custGeom>
            <a:avLst/>
            <a:gdLst>
              <a:gd name="T0" fmla="*/ 2147483647 w 591"/>
              <a:gd name="T1" fmla="*/ 2147483647 h 918"/>
              <a:gd name="T2" fmla="*/ 0 w 591"/>
              <a:gd name="T3" fmla="*/ 0 h 918"/>
              <a:gd name="T4" fmla="*/ 2147483647 w 591"/>
              <a:gd name="T5" fmla="*/ 2147483647 h 918"/>
              <a:gd name="T6" fmla="*/ 2147483647 w 591"/>
              <a:gd name="T7" fmla="*/ 2147483647 h 918"/>
              <a:gd name="T8" fmla="*/ 2147483647 w 591"/>
              <a:gd name="T9" fmla="*/ 2147483647 h 918"/>
              <a:gd name="T10" fmla="*/ 2147483647 w 591"/>
              <a:gd name="T11" fmla="*/ 2147483647 h 918"/>
              <a:gd name="T12" fmla="*/ 2147483647 w 591"/>
              <a:gd name="T13" fmla="*/ 2147483647 h 918"/>
              <a:gd name="T14" fmla="*/ 2147483647 w 591"/>
              <a:gd name="T15" fmla="*/ 2147483647 h 9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91"/>
              <a:gd name="T25" fmla="*/ 0 h 918"/>
              <a:gd name="T26" fmla="*/ 591 w 591"/>
              <a:gd name="T27" fmla="*/ 918 h 9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91" h="918">
                <a:moveTo>
                  <a:pt x="1" y="918"/>
                </a:moveTo>
                <a:lnTo>
                  <a:pt x="0" y="0"/>
                </a:lnTo>
                <a:lnTo>
                  <a:pt x="161" y="153"/>
                </a:lnTo>
                <a:lnTo>
                  <a:pt x="336" y="219"/>
                </a:lnTo>
                <a:lnTo>
                  <a:pt x="438" y="263"/>
                </a:lnTo>
                <a:lnTo>
                  <a:pt x="584" y="292"/>
                </a:lnTo>
                <a:lnTo>
                  <a:pt x="591" y="918"/>
                </a:lnTo>
                <a:lnTo>
                  <a:pt x="1" y="918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7749" name="Line 21"/>
          <p:cNvSpPr>
            <a:spLocks noChangeShapeType="1"/>
          </p:cNvSpPr>
          <p:nvPr/>
        </p:nvSpPr>
        <p:spPr bwMode="auto">
          <a:xfrm flipV="1">
            <a:off x="1397000" y="1674813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50" name="Line 22"/>
          <p:cNvSpPr>
            <a:spLocks noChangeShapeType="1"/>
          </p:cNvSpPr>
          <p:nvPr/>
        </p:nvSpPr>
        <p:spPr bwMode="auto">
          <a:xfrm>
            <a:off x="1397000" y="354647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51" name="Line 23"/>
          <p:cNvSpPr>
            <a:spLocks noChangeShapeType="1"/>
          </p:cNvSpPr>
          <p:nvPr/>
        </p:nvSpPr>
        <p:spPr bwMode="auto">
          <a:xfrm flipV="1">
            <a:off x="1397000" y="4400550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52" name="Line 24"/>
          <p:cNvSpPr>
            <a:spLocks noChangeShapeType="1"/>
          </p:cNvSpPr>
          <p:nvPr/>
        </p:nvSpPr>
        <p:spPr bwMode="auto">
          <a:xfrm>
            <a:off x="1397000" y="6200775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53" name="Rectangle 25"/>
          <p:cNvSpPr>
            <a:spLocks noChangeArrowheads="1"/>
          </p:cNvSpPr>
          <p:nvPr/>
        </p:nvSpPr>
        <p:spPr bwMode="auto">
          <a:xfrm>
            <a:off x="0" y="4221163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加速度</a:t>
            </a:r>
          </a:p>
        </p:txBody>
      </p:sp>
      <p:sp>
        <p:nvSpPr>
          <p:cNvPr id="27754" name="Freeform 26"/>
          <p:cNvSpPr>
            <a:spLocks/>
          </p:cNvSpPr>
          <p:nvPr/>
        </p:nvSpPr>
        <p:spPr bwMode="auto">
          <a:xfrm>
            <a:off x="1395413" y="2000250"/>
            <a:ext cx="1760537" cy="752475"/>
          </a:xfrm>
          <a:custGeom>
            <a:avLst/>
            <a:gdLst>
              <a:gd name="T0" fmla="*/ 0 w 1109"/>
              <a:gd name="T1" fmla="*/ 2147483647 h 474"/>
              <a:gd name="T2" fmla="*/ 2147483647 w 1109"/>
              <a:gd name="T3" fmla="*/ 2147483647 h 474"/>
              <a:gd name="T4" fmla="*/ 2147483647 w 1109"/>
              <a:gd name="T5" fmla="*/ 0 h 474"/>
              <a:gd name="T6" fmla="*/ 0 60000 65536"/>
              <a:gd name="T7" fmla="*/ 0 60000 65536"/>
              <a:gd name="T8" fmla="*/ 0 60000 65536"/>
              <a:gd name="T9" fmla="*/ 0 w 1109"/>
              <a:gd name="T10" fmla="*/ 0 h 474"/>
              <a:gd name="T11" fmla="*/ 1109 w 1109"/>
              <a:gd name="T12" fmla="*/ 474 h 4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9" h="474">
                <a:moveTo>
                  <a:pt x="0" y="474"/>
                </a:moveTo>
                <a:cubicBezTo>
                  <a:pt x="91" y="420"/>
                  <a:pt x="360" y="236"/>
                  <a:pt x="545" y="157"/>
                </a:cubicBezTo>
                <a:cubicBezTo>
                  <a:pt x="730" y="78"/>
                  <a:pt x="992" y="33"/>
                  <a:pt x="1109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7755" name="Oval 28"/>
          <p:cNvSpPr>
            <a:spLocks noChangeArrowheads="1"/>
          </p:cNvSpPr>
          <p:nvPr/>
        </p:nvSpPr>
        <p:spPr bwMode="auto">
          <a:xfrm>
            <a:off x="2189163" y="2166938"/>
            <a:ext cx="144462" cy="1428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56" name="Freeform 29"/>
          <p:cNvSpPr>
            <a:spLocks/>
          </p:cNvSpPr>
          <p:nvPr/>
        </p:nvSpPr>
        <p:spPr bwMode="auto">
          <a:xfrm>
            <a:off x="1744663" y="2024063"/>
            <a:ext cx="1079500" cy="431800"/>
          </a:xfrm>
          <a:custGeom>
            <a:avLst/>
            <a:gdLst>
              <a:gd name="T0" fmla="*/ 0 w 496"/>
              <a:gd name="T1" fmla="*/ 2147483647 h 204"/>
              <a:gd name="T2" fmla="*/ 2147483647 w 496"/>
              <a:gd name="T3" fmla="*/ 0 h 204"/>
              <a:gd name="T4" fmla="*/ 0 60000 65536"/>
              <a:gd name="T5" fmla="*/ 0 60000 65536"/>
              <a:gd name="T6" fmla="*/ 0 w 496"/>
              <a:gd name="T7" fmla="*/ 0 h 204"/>
              <a:gd name="T8" fmla="*/ 496 w 496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6" h="204">
                <a:moveTo>
                  <a:pt x="0" y="204"/>
                </a:moveTo>
                <a:lnTo>
                  <a:pt x="496" y="0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27757" name="Object 48"/>
          <p:cNvGraphicFramePr>
            <a:graphicFrameLocks noChangeAspect="1"/>
          </p:cNvGraphicFramePr>
          <p:nvPr/>
        </p:nvGraphicFramePr>
        <p:xfrm>
          <a:off x="3163888" y="3600450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2" name="数式" r:id="rId31" imgW="101468" imgH="164885" progId="Equation.3">
                  <p:embed/>
                </p:oleObj>
              </mc:Choice>
              <mc:Fallback>
                <p:oleObj name="数式" r:id="rId31" imgW="101468" imgH="164885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600450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8" name="Object 49"/>
          <p:cNvGraphicFramePr>
            <a:graphicFrameLocks noChangeAspect="1"/>
          </p:cNvGraphicFramePr>
          <p:nvPr/>
        </p:nvGraphicFramePr>
        <p:xfrm>
          <a:off x="3052763" y="6213475"/>
          <a:ext cx="2428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3" name="数式" r:id="rId33" imgW="101468" imgH="164885" progId="Equation.3">
                  <p:embed/>
                </p:oleObj>
              </mc:Choice>
              <mc:Fallback>
                <p:oleObj name="数式" r:id="rId33" imgW="101468" imgH="164885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6213475"/>
                        <a:ext cx="2428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9" name="Object 50"/>
          <p:cNvGraphicFramePr>
            <a:graphicFrameLocks noChangeAspect="1"/>
          </p:cNvGraphicFramePr>
          <p:nvPr/>
        </p:nvGraphicFramePr>
        <p:xfrm>
          <a:off x="1252538" y="1376363"/>
          <a:ext cx="304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4" name="数式" r:id="rId34" imgW="126835" imgH="139518" progId="Equation.3">
                  <p:embed/>
                </p:oleObj>
              </mc:Choice>
              <mc:Fallback>
                <p:oleObj name="数式" r:id="rId34" imgW="126835" imgH="139518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376363"/>
                        <a:ext cx="3048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60" name="Rectangle 91"/>
          <p:cNvSpPr>
            <a:spLocks noChangeArrowheads="1"/>
          </p:cNvSpPr>
          <p:nvPr/>
        </p:nvSpPr>
        <p:spPr bwMode="auto">
          <a:xfrm>
            <a:off x="179388" y="18446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速度</a:t>
            </a:r>
          </a:p>
        </p:txBody>
      </p:sp>
      <p:graphicFrame>
        <p:nvGraphicFramePr>
          <p:cNvPr id="27761" name="Object 101"/>
          <p:cNvGraphicFramePr>
            <a:graphicFrameLocks noChangeAspect="1"/>
          </p:cNvGraphicFramePr>
          <p:nvPr/>
        </p:nvGraphicFramePr>
        <p:xfrm>
          <a:off x="1312863" y="4076700"/>
          <a:ext cx="3349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5" name="数式" r:id="rId36" imgW="139700" imgH="139700" progId="Equation.3">
                  <p:embed/>
                </p:oleObj>
              </mc:Choice>
              <mc:Fallback>
                <p:oleObj name="数式" r:id="rId36" imgW="139700" imgH="13970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076700"/>
                        <a:ext cx="3349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62" name="Line 117"/>
          <p:cNvSpPr>
            <a:spLocks noChangeShapeType="1"/>
          </p:cNvSpPr>
          <p:nvPr/>
        </p:nvSpPr>
        <p:spPr bwMode="auto">
          <a:xfrm>
            <a:off x="2260600" y="2251075"/>
            <a:ext cx="0" cy="504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63" name="Line 118"/>
          <p:cNvSpPr>
            <a:spLocks noChangeShapeType="1"/>
          </p:cNvSpPr>
          <p:nvPr/>
        </p:nvSpPr>
        <p:spPr bwMode="auto">
          <a:xfrm>
            <a:off x="1397000" y="27559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7764" name="Line 119"/>
          <p:cNvSpPr>
            <a:spLocks noChangeShapeType="1"/>
          </p:cNvSpPr>
          <p:nvPr/>
        </p:nvSpPr>
        <p:spPr bwMode="auto">
          <a:xfrm flipH="1">
            <a:off x="2332038" y="520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65" name="Line 120"/>
          <p:cNvSpPr>
            <a:spLocks noChangeShapeType="1"/>
          </p:cNvSpPr>
          <p:nvPr/>
        </p:nvSpPr>
        <p:spPr bwMode="auto">
          <a:xfrm>
            <a:off x="1397000" y="52038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66" name="Line 127"/>
          <p:cNvSpPr>
            <a:spLocks noChangeShapeType="1"/>
          </p:cNvSpPr>
          <p:nvPr/>
        </p:nvSpPr>
        <p:spPr bwMode="auto">
          <a:xfrm>
            <a:off x="1660525" y="3441700"/>
            <a:ext cx="620713" cy="164465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67" name="AutoShape 128"/>
          <p:cNvSpPr>
            <a:spLocks noChangeArrowheads="1"/>
          </p:cNvSpPr>
          <p:nvPr/>
        </p:nvSpPr>
        <p:spPr bwMode="auto">
          <a:xfrm>
            <a:off x="957263" y="2905125"/>
            <a:ext cx="1228725" cy="503238"/>
          </a:xfrm>
          <a:prstGeom prst="wedgeRoundRectCallout">
            <a:avLst>
              <a:gd name="adj1" fmla="val 42764"/>
              <a:gd name="adj2" fmla="val -140222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 dirty="0"/>
              <a:t>傾き</a:t>
            </a:r>
          </a:p>
        </p:txBody>
      </p:sp>
      <p:sp>
        <p:nvSpPr>
          <p:cNvPr id="27768" name="Freeform 27"/>
          <p:cNvSpPr>
            <a:spLocks/>
          </p:cNvSpPr>
          <p:nvPr/>
        </p:nvSpPr>
        <p:spPr bwMode="auto">
          <a:xfrm>
            <a:off x="1395413" y="4754563"/>
            <a:ext cx="1760537" cy="520700"/>
          </a:xfrm>
          <a:custGeom>
            <a:avLst/>
            <a:gdLst>
              <a:gd name="T0" fmla="*/ 0 w 1109"/>
              <a:gd name="T1" fmla="*/ 0 h 328"/>
              <a:gd name="T2" fmla="*/ 2147483647 w 1109"/>
              <a:gd name="T3" fmla="*/ 2147483647 h 328"/>
              <a:gd name="T4" fmla="*/ 2147483647 w 1109"/>
              <a:gd name="T5" fmla="*/ 2147483647 h 328"/>
              <a:gd name="T6" fmla="*/ 2147483647 w 1109"/>
              <a:gd name="T7" fmla="*/ 2147483647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328"/>
              <a:gd name="T14" fmla="*/ 1109 w 1109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" h="328">
                <a:moveTo>
                  <a:pt x="0" y="0"/>
                </a:moveTo>
                <a:cubicBezTo>
                  <a:pt x="36" y="27"/>
                  <a:pt x="121" y="121"/>
                  <a:pt x="219" y="168"/>
                </a:cubicBezTo>
                <a:cubicBezTo>
                  <a:pt x="317" y="215"/>
                  <a:pt x="443" y="258"/>
                  <a:pt x="591" y="285"/>
                </a:cubicBezTo>
                <a:cubicBezTo>
                  <a:pt x="739" y="312"/>
                  <a:pt x="1001" y="319"/>
                  <a:pt x="1109" y="328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27769" name="Oval 30"/>
          <p:cNvSpPr>
            <a:spLocks noChangeArrowheads="1"/>
          </p:cNvSpPr>
          <p:nvPr/>
        </p:nvSpPr>
        <p:spPr bwMode="auto">
          <a:xfrm>
            <a:off x="2260600" y="512127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70" name="Rectangle 152"/>
          <p:cNvSpPr>
            <a:spLocks noChangeArrowheads="1"/>
          </p:cNvSpPr>
          <p:nvPr/>
        </p:nvSpPr>
        <p:spPr bwMode="auto">
          <a:xfrm>
            <a:off x="114300" y="1268413"/>
            <a:ext cx="109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latin typeface="Bookman Old Style" pitchFamily="18" charset="0"/>
              </a:rPr>
              <a:t>グラフ</a:t>
            </a:r>
          </a:p>
        </p:txBody>
      </p:sp>
      <p:sp>
        <p:nvSpPr>
          <p:cNvPr id="27771" name="Line 155"/>
          <p:cNvSpPr>
            <a:spLocks noChangeShapeType="1"/>
          </p:cNvSpPr>
          <p:nvPr/>
        </p:nvSpPr>
        <p:spPr bwMode="auto">
          <a:xfrm flipV="1">
            <a:off x="3070225" y="3341688"/>
            <a:ext cx="11113" cy="149860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72" name="AutoShape 156"/>
          <p:cNvSpPr>
            <a:spLocks noChangeArrowheads="1"/>
          </p:cNvSpPr>
          <p:nvPr/>
        </p:nvSpPr>
        <p:spPr bwMode="auto">
          <a:xfrm>
            <a:off x="2574925" y="4543425"/>
            <a:ext cx="1079500" cy="503238"/>
          </a:xfrm>
          <a:prstGeom prst="wedgeRoundRectCallout">
            <a:avLst>
              <a:gd name="adj1" fmla="val -96616"/>
              <a:gd name="adj2" fmla="val 157884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/>
              <a:t>面積</a:t>
            </a:r>
          </a:p>
        </p:txBody>
      </p:sp>
      <p:sp>
        <p:nvSpPr>
          <p:cNvPr id="27773" name="AutoShape 157"/>
          <p:cNvSpPr>
            <a:spLocks noChangeArrowheads="1"/>
          </p:cNvSpPr>
          <p:nvPr/>
        </p:nvSpPr>
        <p:spPr bwMode="auto">
          <a:xfrm>
            <a:off x="2638425" y="2366963"/>
            <a:ext cx="927100" cy="963612"/>
          </a:xfrm>
          <a:prstGeom prst="wedgeRoundRectCallout">
            <a:avLst>
              <a:gd name="adj1" fmla="val -88528"/>
              <a:gd name="adj2" fmla="val -36491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/>
              <a:t>速度</a:t>
            </a:r>
          </a:p>
          <a:p>
            <a:pPr algn="ctr">
              <a:spcBef>
                <a:spcPct val="0"/>
              </a:spcBef>
            </a:pPr>
            <a:r>
              <a:rPr lang="ja-JP" altLang="en-US"/>
              <a:t>変化</a:t>
            </a:r>
          </a:p>
        </p:txBody>
      </p:sp>
      <p:sp>
        <p:nvSpPr>
          <p:cNvPr id="384175" name="Rectangle 175"/>
          <p:cNvSpPr>
            <a:spLocks noChangeArrowheads="1"/>
          </p:cNvSpPr>
          <p:nvPr/>
        </p:nvSpPr>
        <p:spPr bwMode="auto">
          <a:xfrm>
            <a:off x="0" y="1187450"/>
            <a:ext cx="3740150" cy="554672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7775" name="Rectangle 177"/>
          <p:cNvSpPr>
            <a:spLocks noChangeArrowheads="1"/>
          </p:cNvSpPr>
          <p:nvPr/>
        </p:nvSpPr>
        <p:spPr bwMode="auto">
          <a:xfrm>
            <a:off x="0" y="0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FF"/>
                </a:solidFill>
              </a:rPr>
              <a:t>加速度とグラフ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805038"/>
              </p:ext>
            </p:extLst>
          </p:nvPr>
        </p:nvGraphicFramePr>
        <p:xfrm>
          <a:off x="7301713" y="2936959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6" name="数式" r:id="rId38" imgW="126720" imgH="164880" progId="Equation.3">
                  <p:embed/>
                </p:oleObj>
              </mc:Choice>
              <mc:Fallback>
                <p:oleObj name="数式" r:id="rId38" imgW="126720" imgH="164880" progId="Equation.3">
                  <p:embed/>
                  <p:pic>
                    <p:nvPicPr>
                      <p:cNvPr id="0" name="オブジェクト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1713" y="2936959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オブジェクト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828602"/>
              </p:ext>
            </p:extLst>
          </p:nvPr>
        </p:nvGraphicFramePr>
        <p:xfrm>
          <a:off x="7714407" y="2516174"/>
          <a:ext cx="3048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7" name="数式" r:id="rId40" imgW="126720" imgH="164880" progId="Equation.3">
                  <p:embed/>
                </p:oleObj>
              </mc:Choice>
              <mc:Fallback>
                <p:oleObj name="数式" r:id="rId40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4407" y="2516174"/>
                        <a:ext cx="3048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オブジェクト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65673"/>
              </p:ext>
            </p:extLst>
          </p:nvPr>
        </p:nvGraphicFramePr>
        <p:xfrm>
          <a:off x="8199438" y="2049463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8" name="数式" r:id="rId42" imgW="126720" imgH="177480" progId="Equation.3">
                  <p:embed/>
                </p:oleObj>
              </mc:Choice>
              <mc:Fallback>
                <p:oleObj name="数式" r:id="rId4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38" y="2049463"/>
                        <a:ext cx="304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オブジェクト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916730"/>
              </p:ext>
            </p:extLst>
          </p:nvPr>
        </p:nvGraphicFramePr>
        <p:xfrm>
          <a:off x="8650288" y="1571625"/>
          <a:ext cx="274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9" name="数式" r:id="rId44" imgW="114120" imgH="177480" progId="Equation.3">
                  <p:embed/>
                </p:oleObj>
              </mc:Choice>
              <mc:Fallback>
                <p:oleObj name="数式" r:id="rId4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288" y="1571625"/>
                        <a:ext cx="2746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FFCC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63195 0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4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-0.00573 0.2186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0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-0.02951 0.28846 " pathEditMode="relative" rAng="0" ptsTypes="AA">
                                      <p:cBhvr>
                                        <p:cTn id="128" dur="5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4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8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-0.04983 0.34953 " pathEditMode="relative" rAng="0" ptsTypes="AA">
                                      <p:cBhvr>
                                        <p:cTn id="164" dur="5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17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8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-0.08229 0.42632 " pathEditMode="relative" rAng="0" ptsTypes="AA">
                                      <p:cBhvr>
                                        <p:cTn id="200" dur="500" spd="-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21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134" grpId="0" animBg="1"/>
      <p:bldP spid="384135" grpId="0" animBg="1"/>
      <p:bldP spid="384136" grpId="0" animBg="1"/>
      <p:bldP spid="384137" grpId="0" animBg="1"/>
      <p:bldP spid="384033" grpId="0" animBg="1"/>
      <p:bldP spid="384034" grpId="0" animBg="1"/>
      <p:bldP spid="384035" grpId="0" animBg="1"/>
      <p:bldP spid="384036" grpId="0" animBg="1"/>
      <p:bldP spid="384037" grpId="0" animBg="1"/>
      <p:bldP spid="384038" grpId="0" animBg="1"/>
      <p:bldP spid="384039" grpId="0" animBg="1"/>
      <p:bldP spid="384040" grpId="0" animBg="1"/>
      <p:bldP spid="384041" grpId="0" animBg="1"/>
      <p:bldP spid="384042" grpId="0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46" grpId="0" animBg="1"/>
      <p:bldP spid="384046" grpId="1" animBg="1"/>
      <p:bldP spid="384057" grpId="0" animBg="1"/>
      <p:bldP spid="384058" grpId="0" animBg="1"/>
      <p:bldP spid="384059" grpId="0" animBg="1"/>
      <p:bldP spid="384060" grpId="0" animBg="1"/>
      <p:bldP spid="384061" grpId="0" animBg="1"/>
      <p:bldP spid="384062" grpId="0" animBg="1"/>
      <p:bldP spid="384063" grpId="0" animBg="1"/>
      <p:bldP spid="384064" grpId="0" animBg="1"/>
      <p:bldP spid="384065" grpId="0" animBg="1"/>
      <p:bldP spid="384066" grpId="0" animBg="1"/>
      <p:bldP spid="384067" grpId="0" animBg="1"/>
      <p:bldP spid="384068" grpId="0" animBg="1"/>
      <p:bldP spid="384069" grpId="0" animBg="1"/>
      <p:bldP spid="384070" grpId="0" animBg="1"/>
      <p:bldP spid="27723" grpId="0"/>
      <p:bldP spid="384123" grpId="0" animBg="1"/>
      <p:bldP spid="384123" grpId="1" animBg="1"/>
      <p:bldP spid="384124" grpId="0" animBg="1"/>
      <p:bldP spid="384138" grpId="0" animBg="1"/>
      <p:bldP spid="384138" grpId="1" animBg="1"/>
      <p:bldP spid="384140" grpId="0" animBg="1"/>
      <p:bldP spid="384140" grpId="1" animBg="1"/>
      <p:bldP spid="384142" grpId="0" animBg="1"/>
      <p:bldP spid="384142" grpId="1" animBg="1"/>
      <p:bldP spid="384144" grpId="0" animBg="1"/>
      <p:bldP spid="384144" grpId="1" animBg="1"/>
      <p:bldP spid="384146" grpId="0" animBg="1"/>
      <p:bldP spid="384147" grpId="0" animBg="1"/>
      <p:bldP spid="384148" grpId="0" animBg="1"/>
      <p:bldP spid="384149" grpId="0" animBg="1"/>
      <p:bldP spid="384151" grpId="0" animBg="1"/>
      <p:bldP spid="384139" grpId="0" animBg="1"/>
      <p:bldP spid="384139" grpId="1" animBg="1"/>
      <p:bldP spid="384158" grpId="0"/>
      <p:bldP spid="384171" grpId="0" animBg="1"/>
      <p:bldP spid="384171" grpId="1" animBg="1"/>
      <p:bldP spid="384171" grpId="2" animBg="1"/>
      <p:bldP spid="3841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87450"/>
            <a:ext cx="3740150" cy="5546725"/>
            <a:chOff x="0" y="748"/>
            <a:chExt cx="2356" cy="3494"/>
          </a:xfrm>
        </p:grpSpPr>
        <p:sp>
          <p:nvSpPr>
            <p:cNvPr id="28734" name="Freeform 3"/>
            <p:cNvSpPr>
              <a:spLocks/>
            </p:cNvSpPr>
            <p:nvPr/>
          </p:nvSpPr>
          <p:spPr bwMode="auto">
            <a:xfrm>
              <a:off x="887" y="2988"/>
              <a:ext cx="591" cy="918"/>
            </a:xfrm>
            <a:custGeom>
              <a:avLst/>
              <a:gdLst>
                <a:gd name="T0" fmla="*/ 1 w 591"/>
                <a:gd name="T1" fmla="*/ 918 h 918"/>
                <a:gd name="T2" fmla="*/ 0 w 591"/>
                <a:gd name="T3" fmla="*/ 0 h 918"/>
                <a:gd name="T4" fmla="*/ 161 w 591"/>
                <a:gd name="T5" fmla="*/ 153 h 918"/>
                <a:gd name="T6" fmla="*/ 336 w 591"/>
                <a:gd name="T7" fmla="*/ 219 h 918"/>
                <a:gd name="T8" fmla="*/ 438 w 591"/>
                <a:gd name="T9" fmla="*/ 263 h 918"/>
                <a:gd name="T10" fmla="*/ 584 w 591"/>
                <a:gd name="T11" fmla="*/ 292 h 918"/>
                <a:gd name="T12" fmla="*/ 591 w 591"/>
                <a:gd name="T13" fmla="*/ 918 h 918"/>
                <a:gd name="T14" fmla="*/ 1 w 591"/>
                <a:gd name="T15" fmla="*/ 918 h 9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1"/>
                <a:gd name="T25" fmla="*/ 0 h 918"/>
                <a:gd name="T26" fmla="*/ 591 w 591"/>
                <a:gd name="T27" fmla="*/ 918 h 9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1" h="918">
                  <a:moveTo>
                    <a:pt x="1" y="918"/>
                  </a:moveTo>
                  <a:lnTo>
                    <a:pt x="0" y="0"/>
                  </a:lnTo>
                  <a:lnTo>
                    <a:pt x="161" y="153"/>
                  </a:lnTo>
                  <a:lnTo>
                    <a:pt x="336" y="219"/>
                  </a:lnTo>
                  <a:lnTo>
                    <a:pt x="438" y="263"/>
                  </a:lnTo>
                  <a:lnTo>
                    <a:pt x="584" y="292"/>
                  </a:lnTo>
                  <a:lnTo>
                    <a:pt x="591" y="918"/>
                  </a:lnTo>
                  <a:lnTo>
                    <a:pt x="1" y="9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35" name="Line 4"/>
            <p:cNvSpPr>
              <a:spLocks noChangeShapeType="1"/>
            </p:cNvSpPr>
            <p:nvPr/>
          </p:nvSpPr>
          <p:spPr bwMode="auto">
            <a:xfrm flipV="1">
              <a:off x="880" y="105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36" name="Line 5"/>
            <p:cNvSpPr>
              <a:spLocks noChangeShapeType="1"/>
            </p:cNvSpPr>
            <p:nvPr/>
          </p:nvSpPr>
          <p:spPr bwMode="auto">
            <a:xfrm>
              <a:off x="880" y="223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37" name="Line 6"/>
            <p:cNvSpPr>
              <a:spLocks noChangeShapeType="1"/>
            </p:cNvSpPr>
            <p:nvPr/>
          </p:nvSpPr>
          <p:spPr bwMode="auto">
            <a:xfrm flipV="1">
              <a:off x="880" y="2772"/>
              <a:ext cx="0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38" name="Line 7"/>
            <p:cNvSpPr>
              <a:spLocks noChangeShapeType="1"/>
            </p:cNvSpPr>
            <p:nvPr/>
          </p:nvSpPr>
          <p:spPr bwMode="auto">
            <a:xfrm>
              <a:off x="880" y="3906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39" name="Rectangle 8"/>
            <p:cNvSpPr>
              <a:spLocks noChangeArrowheads="1"/>
            </p:cNvSpPr>
            <p:nvPr/>
          </p:nvSpPr>
          <p:spPr bwMode="auto">
            <a:xfrm>
              <a:off x="0" y="2659"/>
              <a:ext cx="7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加速度</a:t>
              </a:r>
            </a:p>
          </p:txBody>
        </p:sp>
        <p:sp>
          <p:nvSpPr>
            <p:cNvPr id="28740" name="Freeform 9"/>
            <p:cNvSpPr>
              <a:spLocks/>
            </p:cNvSpPr>
            <p:nvPr/>
          </p:nvSpPr>
          <p:spPr bwMode="auto">
            <a:xfrm>
              <a:off x="879" y="1260"/>
              <a:ext cx="1109" cy="474"/>
            </a:xfrm>
            <a:custGeom>
              <a:avLst/>
              <a:gdLst>
                <a:gd name="T0" fmla="*/ 0 w 1109"/>
                <a:gd name="T1" fmla="*/ 474 h 474"/>
                <a:gd name="T2" fmla="*/ 545 w 1109"/>
                <a:gd name="T3" fmla="*/ 157 h 474"/>
                <a:gd name="T4" fmla="*/ 1109 w 1109"/>
                <a:gd name="T5" fmla="*/ 0 h 474"/>
                <a:gd name="T6" fmla="*/ 0 60000 65536"/>
                <a:gd name="T7" fmla="*/ 0 60000 65536"/>
                <a:gd name="T8" fmla="*/ 0 60000 65536"/>
                <a:gd name="T9" fmla="*/ 0 w 1109"/>
                <a:gd name="T10" fmla="*/ 0 h 474"/>
                <a:gd name="T11" fmla="*/ 1109 w 1109"/>
                <a:gd name="T12" fmla="*/ 474 h 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9" h="474">
                  <a:moveTo>
                    <a:pt x="0" y="474"/>
                  </a:moveTo>
                  <a:cubicBezTo>
                    <a:pt x="91" y="420"/>
                    <a:pt x="360" y="236"/>
                    <a:pt x="545" y="157"/>
                  </a:cubicBezTo>
                  <a:cubicBezTo>
                    <a:pt x="730" y="78"/>
                    <a:pt x="992" y="33"/>
                    <a:pt x="1109" y="0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41" name="Oval 10"/>
            <p:cNvSpPr>
              <a:spLocks noChangeArrowheads="1"/>
            </p:cNvSpPr>
            <p:nvPr/>
          </p:nvSpPr>
          <p:spPr bwMode="auto">
            <a:xfrm>
              <a:off x="1379" y="1365"/>
              <a:ext cx="91" cy="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42" name="Freeform 11"/>
            <p:cNvSpPr>
              <a:spLocks/>
            </p:cNvSpPr>
            <p:nvPr/>
          </p:nvSpPr>
          <p:spPr bwMode="auto">
            <a:xfrm>
              <a:off x="1099" y="1275"/>
              <a:ext cx="680" cy="272"/>
            </a:xfrm>
            <a:custGeom>
              <a:avLst/>
              <a:gdLst>
                <a:gd name="T0" fmla="*/ 0 w 496"/>
                <a:gd name="T1" fmla="*/ 152577 h 204"/>
                <a:gd name="T2" fmla="*/ 703216 w 496"/>
                <a:gd name="T3" fmla="*/ 0 h 204"/>
                <a:gd name="T4" fmla="*/ 0 60000 65536"/>
                <a:gd name="T5" fmla="*/ 0 60000 65536"/>
                <a:gd name="T6" fmla="*/ 0 w 496"/>
                <a:gd name="T7" fmla="*/ 0 h 204"/>
                <a:gd name="T8" fmla="*/ 496 w 496"/>
                <a:gd name="T9" fmla="*/ 204 h 2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6" h="204">
                  <a:moveTo>
                    <a:pt x="0" y="204"/>
                  </a:moveTo>
                  <a:lnTo>
                    <a:pt x="496" y="0"/>
                  </a:lnTo>
                </a:path>
              </a:pathLst>
            </a:custGeom>
            <a:noFill/>
            <a:ln w="381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8743" name="Object 12"/>
            <p:cNvGraphicFramePr>
              <a:graphicFrameLocks noChangeAspect="1"/>
            </p:cNvGraphicFramePr>
            <p:nvPr/>
          </p:nvGraphicFramePr>
          <p:xfrm>
            <a:off x="1993" y="2268"/>
            <a:ext cx="15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29" name="数式" r:id="rId3" imgW="101468" imgH="164885" progId="Equation.3">
                    <p:embed/>
                  </p:oleObj>
                </mc:Choice>
                <mc:Fallback>
                  <p:oleObj name="数式" r:id="rId3" imgW="101468" imgH="164885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" y="2268"/>
                          <a:ext cx="15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44" name="Object 13"/>
            <p:cNvGraphicFramePr>
              <a:graphicFrameLocks noChangeAspect="1"/>
            </p:cNvGraphicFramePr>
            <p:nvPr/>
          </p:nvGraphicFramePr>
          <p:xfrm>
            <a:off x="1923" y="3914"/>
            <a:ext cx="15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0" name="数式" r:id="rId5" imgW="101468" imgH="164885" progId="Equation.3">
                    <p:embed/>
                  </p:oleObj>
                </mc:Choice>
                <mc:Fallback>
                  <p:oleObj name="数式" r:id="rId5" imgW="101468" imgH="164885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3" y="3914"/>
                          <a:ext cx="15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45" name="Object 14"/>
            <p:cNvGraphicFramePr>
              <a:graphicFrameLocks noChangeAspect="1"/>
            </p:cNvGraphicFramePr>
            <p:nvPr/>
          </p:nvGraphicFramePr>
          <p:xfrm>
            <a:off x="789" y="867"/>
            <a:ext cx="19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1" name="数式" r:id="rId6" imgW="126835" imgH="139518" progId="Equation.3">
                    <p:embed/>
                  </p:oleObj>
                </mc:Choice>
                <mc:Fallback>
                  <p:oleObj name="数式" r:id="rId6" imgW="126835" imgH="139518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" y="867"/>
                          <a:ext cx="19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46" name="Rectangle 15"/>
            <p:cNvSpPr>
              <a:spLocks noChangeArrowheads="1"/>
            </p:cNvSpPr>
            <p:nvPr/>
          </p:nvSpPr>
          <p:spPr bwMode="auto">
            <a:xfrm>
              <a:off x="113" y="1162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</a:t>
              </a:r>
            </a:p>
          </p:txBody>
        </p:sp>
        <p:graphicFrame>
          <p:nvGraphicFramePr>
            <p:cNvPr id="28747" name="Object 16"/>
            <p:cNvGraphicFramePr>
              <a:graphicFrameLocks noChangeAspect="1"/>
            </p:cNvGraphicFramePr>
            <p:nvPr/>
          </p:nvGraphicFramePr>
          <p:xfrm>
            <a:off x="827" y="2568"/>
            <a:ext cx="21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2" name="数式" r:id="rId8" imgW="139700" imgH="139700" progId="Equation.3">
                    <p:embed/>
                  </p:oleObj>
                </mc:Choice>
                <mc:Fallback>
                  <p:oleObj name="数式" r:id="rId8" imgW="139700" imgH="1397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" y="2568"/>
                          <a:ext cx="21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48" name="Line 17"/>
            <p:cNvSpPr>
              <a:spLocks noChangeShapeType="1"/>
            </p:cNvSpPr>
            <p:nvPr/>
          </p:nvSpPr>
          <p:spPr bwMode="auto">
            <a:xfrm>
              <a:off x="1424" y="1418"/>
              <a:ext cx="0" cy="31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49" name="Line 18"/>
            <p:cNvSpPr>
              <a:spLocks noChangeShapeType="1"/>
            </p:cNvSpPr>
            <p:nvPr/>
          </p:nvSpPr>
          <p:spPr bwMode="auto">
            <a:xfrm>
              <a:off x="880" y="173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50" name="Line 19"/>
            <p:cNvSpPr>
              <a:spLocks noChangeShapeType="1"/>
            </p:cNvSpPr>
            <p:nvPr/>
          </p:nvSpPr>
          <p:spPr bwMode="auto">
            <a:xfrm flipH="1">
              <a:off x="1469" y="327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51" name="Line 20"/>
            <p:cNvSpPr>
              <a:spLocks noChangeShapeType="1"/>
            </p:cNvSpPr>
            <p:nvPr/>
          </p:nvSpPr>
          <p:spPr bwMode="auto">
            <a:xfrm>
              <a:off x="880" y="3278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52" name="Line 21"/>
            <p:cNvSpPr>
              <a:spLocks noChangeShapeType="1"/>
            </p:cNvSpPr>
            <p:nvPr/>
          </p:nvSpPr>
          <p:spPr bwMode="auto">
            <a:xfrm>
              <a:off x="1046" y="2168"/>
              <a:ext cx="391" cy="1036"/>
            </a:xfrm>
            <a:prstGeom prst="line">
              <a:avLst/>
            </a:prstGeom>
            <a:noFill/>
            <a:ln w="57150">
              <a:solidFill>
                <a:srgbClr val="FFCC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53" name="AutoShape 22"/>
            <p:cNvSpPr>
              <a:spLocks noChangeArrowheads="1"/>
            </p:cNvSpPr>
            <p:nvPr/>
          </p:nvSpPr>
          <p:spPr bwMode="auto">
            <a:xfrm>
              <a:off x="603" y="1830"/>
              <a:ext cx="774" cy="317"/>
            </a:xfrm>
            <a:prstGeom prst="wedgeRoundRectCallout">
              <a:avLst>
                <a:gd name="adj1" fmla="val 42764"/>
                <a:gd name="adj2" fmla="val -140222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 dirty="0"/>
                <a:t>傾き</a:t>
              </a:r>
            </a:p>
          </p:txBody>
        </p:sp>
        <p:sp>
          <p:nvSpPr>
            <p:cNvPr id="28754" name="Freeform 23"/>
            <p:cNvSpPr>
              <a:spLocks/>
            </p:cNvSpPr>
            <p:nvPr/>
          </p:nvSpPr>
          <p:spPr bwMode="auto">
            <a:xfrm>
              <a:off x="879" y="2995"/>
              <a:ext cx="1109" cy="328"/>
            </a:xfrm>
            <a:custGeom>
              <a:avLst/>
              <a:gdLst>
                <a:gd name="T0" fmla="*/ 0 w 1109"/>
                <a:gd name="T1" fmla="*/ 0 h 328"/>
                <a:gd name="T2" fmla="*/ 219 w 1109"/>
                <a:gd name="T3" fmla="*/ 168 h 328"/>
                <a:gd name="T4" fmla="*/ 591 w 1109"/>
                <a:gd name="T5" fmla="*/ 285 h 328"/>
                <a:gd name="T6" fmla="*/ 1109 w 1109"/>
                <a:gd name="T7" fmla="*/ 328 h 3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9"/>
                <a:gd name="T13" fmla="*/ 0 h 328"/>
                <a:gd name="T14" fmla="*/ 1109 w 1109"/>
                <a:gd name="T15" fmla="*/ 328 h 3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9" h="328">
                  <a:moveTo>
                    <a:pt x="0" y="0"/>
                  </a:moveTo>
                  <a:cubicBezTo>
                    <a:pt x="36" y="27"/>
                    <a:pt x="121" y="121"/>
                    <a:pt x="219" y="168"/>
                  </a:cubicBezTo>
                  <a:cubicBezTo>
                    <a:pt x="317" y="215"/>
                    <a:pt x="443" y="258"/>
                    <a:pt x="591" y="285"/>
                  </a:cubicBezTo>
                  <a:cubicBezTo>
                    <a:pt x="739" y="312"/>
                    <a:pt x="1001" y="319"/>
                    <a:pt x="1109" y="328"/>
                  </a:cubicBezTo>
                </a:path>
              </a:pathLst>
            </a:custGeom>
            <a:noFill/>
            <a:ln w="5715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55" name="Oval 24"/>
            <p:cNvSpPr>
              <a:spLocks noChangeArrowheads="1"/>
            </p:cNvSpPr>
            <p:nvPr/>
          </p:nvSpPr>
          <p:spPr bwMode="auto">
            <a:xfrm>
              <a:off x="1424" y="3226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56" name="Rectangle 25"/>
            <p:cNvSpPr>
              <a:spLocks noChangeArrowheads="1"/>
            </p:cNvSpPr>
            <p:nvPr/>
          </p:nvSpPr>
          <p:spPr bwMode="auto">
            <a:xfrm>
              <a:off x="72" y="799"/>
              <a:ext cx="6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Bookman Old Style" pitchFamily="18" charset="0"/>
                </a:rPr>
                <a:t>グラフ</a:t>
              </a:r>
            </a:p>
          </p:txBody>
        </p:sp>
        <p:sp>
          <p:nvSpPr>
            <p:cNvPr id="28757" name="Line 26"/>
            <p:cNvSpPr>
              <a:spLocks noChangeShapeType="1"/>
            </p:cNvSpPr>
            <p:nvPr/>
          </p:nvSpPr>
          <p:spPr bwMode="auto">
            <a:xfrm flipV="1">
              <a:off x="1934" y="2105"/>
              <a:ext cx="7" cy="944"/>
            </a:xfrm>
            <a:prstGeom prst="line">
              <a:avLst/>
            </a:prstGeom>
            <a:noFill/>
            <a:ln w="57150">
              <a:solidFill>
                <a:srgbClr val="FFCC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58" name="AutoShape 27"/>
            <p:cNvSpPr>
              <a:spLocks noChangeArrowheads="1"/>
            </p:cNvSpPr>
            <p:nvPr/>
          </p:nvSpPr>
          <p:spPr bwMode="auto">
            <a:xfrm>
              <a:off x="1622" y="2862"/>
              <a:ext cx="680" cy="317"/>
            </a:xfrm>
            <a:prstGeom prst="wedgeRoundRectCallout">
              <a:avLst>
                <a:gd name="adj1" fmla="val -96616"/>
                <a:gd name="adj2" fmla="val 157884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 dirty="0"/>
                <a:t>面積</a:t>
              </a:r>
            </a:p>
          </p:txBody>
        </p:sp>
        <p:sp>
          <p:nvSpPr>
            <p:cNvPr id="28759" name="AutoShape 28"/>
            <p:cNvSpPr>
              <a:spLocks noChangeArrowheads="1"/>
            </p:cNvSpPr>
            <p:nvPr/>
          </p:nvSpPr>
          <p:spPr bwMode="auto">
            <a:xfrm>
              <a:off x="1662" y="1491"/>
              <a:ext cx="584" cy="607"/>
            </a:xfrm>
            <a:prstGeom prst="wedgeRoundRectCallout">
              <a:avLst>
                <a:gd name="adj1" fmla="val -88528"/>
                <a:gd name="adj2" fmla="val -36491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ja-JP" altLang="en-US" dirty="0"/>
                <a:t>速度</a:t>
              </a:r>
            </a:p>
            <a:p>
              <a:pPr algn="ctr">
                <a:spcBef>
                  <a:spcPct val="0"/>
                </a:spcBef>
              </a:pPr>
              <a:r>
                <a:rPr lang="ja-JP" altLang="en-US" dirty="0"/>
                <a:t>変化</a:t>
              </a:r>
            </a:p>
          </p:txBody>
        </p:sp>
        <p:sp>
          <p:nvSpPr>
            <p:cNvPr id="28760" name="Rectangle 29"/>
            <p:cNvSpPr>
              <a:spLocks noChangeArrowheads="1"/>
            </p:cNvSpPr>
            <p:nvPr/>
          </p:nvSpPr>
          <p:spPr bwMode="auto">
            <a:xfrm>
              <a:off x="0" y="748"/>
              <a:ext cx="2356" cy="3494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883150" y="693738"/>
            <a:ext cx="3740150" cy="5546725"/>
            <a:chOff x="0" y="748"/>
            <a:chExt cx="2356" cy="3494"/>
          </a:xfrm>
        </p:grpSpPr>
        <p:sp>
          <p:nvSpPr>
            <p:cNvPr id="28707" name="Freeform 31"/>
            <p:cNvSpPr>
              <a:spLocks/>
            </p:cNvSpPr>
            <p:nvPr/>
          </p:nvSpPr>
          <p:spPr bwMode="auto">
            <a:xfrm>
              <a:off x="887" y="2988"/>
              <a:ext cx="591" cy="918"/>
            </a:xfrm>
            <a:custGeom>
              <a:avLst/>
              <a:gdLst>
                <a:gd name="T0" fmla="*/ 1 w 591"/>
                <a:gd name="T1" fmla="*/ 918 h 918"/>
                <a:gd name="T2" fmla="*/ 0 w 591"/>
                <a:gd name="T3" fmla="*/ 0 h 918"/>
                <a:gd name="T4" fmla="*/ 161 w 591"/>
                <a:gd name="T5" fmla="*/ 153 h 918"/>
                <a:gd name="T6" fmla="*/ 336 w 591"/>
                <a:gd name="T7" fmla="*/ 219 h 918"/>
                <a:gd name="T8" fmla="*/ 438 w 591"/>
                <a:gd name="T9" fmla="*/ 263 h 918"/>
                <a:gd name="T10" fmla="*/ 584 w 591"/>
                <a:gd name="T11" fmla="*/ 292 h 918"/>
                <a:gd name="T12" fmla="*/ 591 w 591"/>
                <a:gd name="T13" fmla="*/ 918 h 918"/>
                <a:gd name="T14" fmla="*/ 1 w 591"/>
                <a:gd name="T15" fmla="*/ 918 h 9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1"/>
                <a:gd name="T25" fmla="*/ 0 h 918"/>
                <a:gd name="T26" fmla="*/ 591 w 591"/>
                <a:gd name="T27" fmla="*/ 918 h 9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1" h="918">
                  <a:moveTo>
                    <a:pt x="1" y="918"/>
                  </a:moveTo>
                  <a:lnTo>
                    <a:pt x="0" y="0"/>
                  </a:lnTo>
                  <a:lnTo>
                    <a:pt x="161" y="153"/>
                  </a:lnTo>
                  <a:lnTo>
                    <a:pt x="336" y="219"/>
                  </a:lnTo>
                  <a:lnTo>
                    <a:pt x="438" y="263"/>
                  </a:lnTo>
                  <a:lnTo>
                    <a:pt x="584" y="292"/>
                  </a:lnTo>
                  <a:lnTo>
                    <a:pt x="591" y="918"/>
                  </a:lnTo>
                  <a:lnTo>
                    <a:pt x="1" y="9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08" name="Line 32"/>
            <p:cNvSpPr>
              <a:spLocks noChangeShapeType="1"/>
            </p:cNvSpPr>
            <p:nvPr/>
          </p:nvSpPr>
          <p:spPr bwMode="auto">
            <a:xfrm flipV="1">
              <a:off x="880" y="105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09" name="Line 33"/>
            <p:cNvSpPr>
              <a:spLocks noChangeShapeType="1"/>
            </p:cNvSpPr>
            <p:nvPr/>
          </p:nvSpPr>
          <p:spPr bwMode="auto">
            <a:xfrm>
              <a:off x="880" y="223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10" name="Line 34"/>
            <p:cNvSpPr>
              <a:spLocks noChangeShapeType="1"/>
            </p:cNvSpPr>
            <p:nvPr/>
          </p:nvSpPr>
          <p:spPr bwMode="auto">
            <a:xfrm flipV="1">
              <a:off x="880" y="2772"/>
              <a:ext cx="0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11" name="Line 35"/>
            <p:cNvSpPr>
              <a:spLocks noChangeShapeType="1"/>
            </p:cNvSpPr>
            <p:nvPr/>
          </p:nvSpPr>
          <p:spPr bwMode="auto">
            <a:xfrm>
              <a:off x="880" y="3906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12" name="Rectangle 36"/>
            <p:cNvSpPr>
              <a:spLocks noChangeArrowheads="1"/>
            </p:cNvSpPr>
            <p:nvPr/>
          </p:nvSpPr>
          <p:spPr bwMode="auto">
            <a:xfrm>
              <a:off x="0" y="2659"/>
              <a:ext cx="7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加速度</a:t>
              </a:r>
            </a:p>
          </p:txBody>
        </p:sp>
        <p:sp>
          <p:nvSpPr>
            <p:cNvPr id="28713" name="Freeform 37"/>
            <p:cNvSpPr>
              <a:spLocks/>
            </p:cNvSpPr>
            <p:nvPr/>
          </p:nvSpPr>
          <p:spPr bwMode="auto">
            <a:xfrm>
              <a:off x="879" y="1260"/>
              <a:ext cx="1109" cy="474"/>
            </a:xfrm>
            <a:custGeom>
              <a:avLst/>
              <a:gdLst>
                <a:gd name="T0" fmla="*/ 0 w 1109"/>
                <a:gd name="T1" fmla="*/ 474 h 474"/>
                <a:gd name="T2" fmla="*/ 545 w 1109"/>
                <a:gd name="T3" fmla="*/ 157 h 474"/>
                <a:gd name="T4" fmla="*/ 1109 w 1109"/>
                <a:gd name="T5" fmla="*/ 0 h 474"/>
                <a:gd name="T6" fmla="*/ 0 60000 65536"/>
                <a:gd name="T7" fmla="*/ 0 60000 65536"/>
                <a:gd name="T8" fmla="*/ 0 60000 65536"/>
                <a:gd name="T9" fmla="*/ 0 w 1109"/>
                <a:gd name="T10" fmla="*/ 0 h 474"/>
                <a:gd name="T11" fmla="*/ 1109 w 1109"/>
                <a:gd name="T12" fmla="*/ 474 h 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9" h="474">
                  <a:moveTo>
                    <a:pt x="0" y="474"/>
                  </a:moveTo>
                  <a:cubicBezTo>
                    <a:pt x="91" y="420"/>
                    <a:pt x="360" y="236"/>
                    <a:pt x="545" y="157"/>
                  </a:cubicBezTo>
                  <a:cubicBezTo>
                    <a:pt x="730" y="78"/>
                    <a:pt x="992" y="33"/>
                    <a:pt x="1109" y="0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14" name="Oval 38"/>
            <p:cNvSpPr>
              <a:spLocks noChangeArrowheads="1"/>
            </p:cNvSpPr>
            <p:nvPr/>
          </p:nvSpPr>
          <p:spPr bwMode="auto">
            <a:xfrm>
              <a:off x="1379" y="1365"/>
              <a:ext cx="91" cy="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15" name="Freeform 39"/>
            <p:cNvSpPr>
              <a:spLocks/>
            </p:cNvSpPr>
            <p:nvPr/>
          </p:nvSpPr>
          <p:spPr bwMode="auto">
            <a:xfrm>
              <a:off x="1099" y="1275"/>
              <a:ext cx="680" cy="272"/>
            </a:xfrm>
            <a:custGeom>
              <a:avLst/>
              <a:gdLst>
                <a:gd name="T0" fmla="*/ 0 w 496"/>
                <a:gd name="T1" fmla="*/ 152577 h 204"/>
                <a:gd name="T2" fmla="*/ 703216 w 496"/>
                <a:gd name="T3" fmla="*/ 0 h 204"/>
                <a:gd name="T4" fmla="*/ 0 60000 65536"/>
                <a:gd name="T5" fmla="*/ 0 60000 65536"/>
                <a:gd name="T6" fmla="*/ 0 w 496"/>
                <a:gd name="T7" fmla="*/ 0 h 204"/>
                <a:gd name="T8" fmla="*/ 496 w 496"/>
                <a:gd name="T9" fmla="*/ 204 h 2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6" h="204">
                  <a:moveTo>
                    <a:pt x="0" y="204"/>
                  </a:moveTo>
                  <a:lnTo>
                    <a:pt x="496" y="0"/>
                  </a:lnTo>
                </a:path>
              </a:pathLst>
            </a:custGeom>
            <a:noFill/>
            <a:ln w="381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8716" name="Object 40"/>
            <p:cNvGraphicFramePr>
              <a:graphicFrameLocks noChangeAspect="1"/>
            </p:cNvGraphicFramePr>
            <p:nvPr/>
          </p:nvGraphicFramePr>
          <p:xfrm>
            <a:off x="1993" y="2268"/>
            <a:ext cx="15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3" name="数式" r:id="rId10" imgW="101468" imgH="164885" progId="Equation.3">
                    <p:embed/>
                  </p:oleObj>
                </mc:Choice>
                <mc:Fallback>
                  <p:oleObj name="数式" r:id="rId10" imgW="101468" imgH="164885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" y="2268"/>
                          <a:ext cx="15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7" name="Object 41"/>
            <p:cNvGraphicFramePr>
              <a:graphicFrameLocks noChangeAspect="1"/>
            </p:cNvGraphicFramePr>
            <p:nvPr/>
          </p:nvGraphicFramePr>
          <p:xfrm>
            <a:off x="1923" y="3914"/>
            <a:ext cx="15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4" name="数式" r:id="rId11" imgW="101468" imgH="164885" progId="Equation.3">
                    <p:embed/>
                  </p:oleObj>
                </mc:Choice>
                <mc:Fallback>
                  <p:oleObj name="数式" r:id="rId11" imgW="101468" imgH="164885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3" y="3914"/>
                          <a:ext cx="15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8" name="Object 42"/>
            <p:cNvGraphicFramePr>
              <a:graphicFrameLocks noChangeAspect="1"/>
            </p:cNvGraphicFramePr>
            <p:nvPr/>
          </p:nvGraphicFramePr>
          <p:xfrm>
            <a:off x="789" y="867"/>
            <a:ext cx="19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5" name="数式" r:id="rId12" imgW="126835" imgH="139518" progId="Equation.3">
                    <p:embed/>
                  </p:oleObj>
                </mc:Choice>
                <mc:Fallback>
                  <p:oleObj name="数式" r:id="rId12" imgW="126835" imgH="139518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" y="867"/>
                          <a:ext cx="19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19" name="Rectangle 43"/>
            <p:cNvSpPr>
              <a:spLocks noChangeArrowheads="1"/>
            </p:cNvSpPr>
            <p:nvPr/>
          </p:nvSpPr>
          <p:spPr bwMode="auto">
            <a:xfrm>
              <a:off x="113" y="1162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</a:t>
              </a:r>
            </a:p>
          </p:txBody>
        </p:sp>
        <p:graphicFrame>
          <p:nvGraphicFramePr>
            <p:cNvPr id="28720" name="Object 44"/>
            <p:cNvGraphicFramePr>
              <a:graphicFrameLocks noChangeAspect="1"/>
            </p:cNvGraphicFramePr>
            <p:nvPr/>
          </p:nvGraphicFramePr>
          <p:xfrm>
            <a:off x="827" y="2568"/>
            <a:ext cx="21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6" name="数式" r:id="rId13" imgW="139700" imgH="139700" progId="Equation.3">
                    <p:embed/>
                  </p:oleObj>
                </mc:Choice>
                <mc:Fallback>
                  <p:oleObj name="数式" r:id="rId13" imgW="139700" imgH="13970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" y="2568"/>
                          <a:ext cx="21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21" name="Line 45"/>
            <p:cNvSpPr>
              <a:spLocks noChangeShapeType="1"/>
            </p:cNvSpPr>
            <p:nvPr/>
          </p:nvSpPr>
          <p:spPr bwMode="auto">
            <a:xfrm>
              <a:off x="1424" y="1418"/>
              <a:ext cx="0" cy="31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22" name="Line 46"/>
            <p:cNvSpPr>
              <a:spLocks noChangeShapeType="1"/>
            </p:cNvSpPr>
            <p:nvPr/>
          </p:nvSpPr>
          <p:spPr bwMode="auto">
            <a:xfrm>
              <a:off x="880" y="173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23" name="Line 47"/>
            <p:cNvSpPr>
              <a:spLocks noChangeShapeType="1"/>
            </p:cNvSpPr>
            <p:nvPr/>
          </p:nvSpPr>
          <p:spPr bwMode="auto">
            <a:xfrm flipH="1">
              <a:off x="1469" y="327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24" name="Line 48"/>
            <p:cNvSpPr>
              <a:spLocks noChangeShapeType="1"/>
            </p:cNvSpPr>
            <p:nvPr/>
          </p:nvSpPr>
          <p:spPr bwMode="auto">
            <a:xfrm>
              <a:off x="880" y="3278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25" name="Line 49"/>
            <p:cNvSpPr>
              <a:spLocks noChangeShapeType="1"/>
            </p:cNvSpPr>
            <p:nvPr/>
          </p:nvSpPr>
          <p:spPr bwMode="auto">
            <a:xfrm>
              <a:off x="1046" y="2168"/>
              <a:ext cx="391" cy="1036"/>
            </a:xfrm>
            <a:prstGeom prst="line">
              <a:avLst/>
            </a:prstGeom>
            <a:noFill/>
            <a:ln w="57150">
              <a:solidFill>
                <a:srgbClr val="FFCC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26" name="AutoShape 50"/>
            <p:cNvSpPr>
              <a:spLocks noChangeArrowheads="1"/>
            </p:cNvSpPr>
            <p:nvPr/>
          </p:nvSpPr>
          <p:spPr bwMode="auto">
            <a:xfrm>
              <a:off x="603" y="1830"/>
              <a:ext cx="774" cy="317"/>
            </a:xfrm>
            <a:prstGeom prst="wedgeRoundRectCallout">
              <a:avLst>
                <a:gd name="adj1" fmla="val 42764"/>
                <a:gd name="adj2" fmla="val -140222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 dirty="0"/>
                <a:t>傾き</a:t>
              </a:r>
            </a:p>
          </p:txBody>
        </p:sp>
        <p:sp>
          <p:nvSpPr>
            <p:cNvPr id="28727" name="Freeform 51"/>
            <p:cNvSpPr>
              <a:spLocks/>
            </p:cNvSpPr>
            <p:nvPr/>
          </p:nvSpPr>
          <p:spPr bwMode="auto">
            <a:xfrm>
              <a:off x="879" y="2995"/>
              <a:ext cx="1109" cy="328"/>
            </a:xfrm>
            <a:custGeom>
              <a:avLst/>
              <a:gdLst>
                <a:gd name="T0" fmla="*/ 0 w 1109"/>
                <a:gd name="T1" fmla="*/ 0 h 328"/>
                <a:gd name="T2" fmla="*/ 219 w 1109"/>
                <a:gd name="T3" fmla="*/ 168 h 328"/>
                <a:gd name="T4" fmla="*/ 591 w 1109"/>
                <a:gd name="T5" fmla="*/ 285 h 328"/>
                <a:gd name="T6" fmla="*/ 1109 w 1109"/>
                <a:gd name="T7" fmla="*/ 328 h 3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9"/>
                <a:gd name="T13" fmla="*/ 0 h 328"/>
                <a:gd name="T14" fmla="*/ 1109 w 1109"/>
                <a:gd name="T15" fmla="*/ 328 h 3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9" h="328">
                  <a:moveTo>
                    <a:pt x="0" y="0"/>
                  </a:moveTo>
                  <a:cubicBezTo>
                    <a:pt x="36" y="27"/>
                    <a:pt x="121" y="121"/>
                    <a:pt x="219" y="168"/>
                  </a:cubicBezTo>
                  <a:cubicBezTo>
                    <a:pt x="317" y="215"/>
                    <a:pt x="443" y="258"/>
                    <a:pt x="591" y="285"/>
                  </a:cubicBezTo>
                  <a:cubicBezTo>
                    <a:pt x="739" y="312"/>
                    <a:pt x="1001" y="319"/>
                    <a:pt x="1109" y="328"/>
                  </a:cubicBezTo>
                </a:path>
              </a:pathLst>
            </a:custGeom>
            <a:noFill/>
            <a:ln w="5715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28" name="Oval 52"/>
            <p:cNvSpPr>
              <a:spLocks noChangeArrowheads="1"/>
            </p:cNvSpPr>
            <p:nvPr/>
          </p:nvSpPr>
          <p:spPr bwMode="auto">
            <a:xfrm>
              <a:off x="1424" y="3226"/>
              <a:ext cx="91" cy="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29" name="Rectangle 53"/>
            <p:cNvSpPr>
              <a:spLocks noChangeArrowheads="1"/>
            </p:cNvSpPr>
            <p:nvPr/>
          </p:nvSpPr>
          <p:spPr bwMode="auto">
            <a:xfrm>
              <a:off x="72" y="799"/>
              <a:ext cx="6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Bookman Old Style" pitchFamily="18" charset="0"/>
                </a:rPr>
                <a:t>グラフ</a:t>
              </a:r>
            </a:p>
          </p:txBody>
        </p:sp>
        <p:sp>
          <p:nvSpPr>
            <p:cNvPr id="28730" name="Line 54"/>
            <p:cNvSpPr>
              <a:spLocks noChangeShapeType="1"/>
            </p:cNvSpPr>
            <p:nvPr/>
          </p:nvSpPr>
          <p:spPr bwMode="auto">
            <a:xfrm flipV="1">
              <a:off x="1934" y="2105"/>
              <a:ext cx="7" cy="944"/>
            </a:xfrm>
            <a:prstGeom prst="line">
              <a:avLst/>
            </a:prstGeom>
            <a:noFill/>
            <a:ln w="57150">
              <a:solidFill>
                <a:srgbClr val="FFCC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31" name="AutoShape 55"/>
            <p:cNvSpPr>
              <a:spLocks noChangeArrowheads="1"/>
            </p:cNvSpPr>
            <p:nvPr/>
          </p:nvSpPr>
          <p:spPr bwMode="auto">
            <a:xfrm>
              <a:off x="1622" y="2862"/>
              <a:ext cx="680" cy="317"/>
            </a:xfrm>
            <a:prstGeom prst="wedgeRoundRectCallout">
              <a:avLst>
                <a:gd name="adj1" fmla="val -96616"/>
                <a:gd name="adj2" fmla="val 157884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/>
                <a:t>面積</a:t>
              </a:r>
            </a:p>
          </p:txBody>
        </p:sp>
        <p:sp>
          <p:nvSpPr>
            <p:cNvPr id="28732" name="AutoShape 56"/>
            <p:cNvSpPr>
              <a:spLocks noChangeArrowheads="1"/>
            </p:cNvSpPr>
            <p:nvPr/>
          </p:nvSpPr>
          <p:spPr bwMode="auto">
            <a:xfrm>
              <a:off x="1662" y="1491"/>
              <a:ext cx="584" cy="607"/>
            </a:xfrm>
            <a:prstGeom prst="wedgeRoundRectCallout">
              <a:avLst>
                <a:gd name="adj1" fmla="val -88528"/>
                <a:gd name="adj2" fmla="val -36491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ja-JP" altLang="en-US"/>
                <a:t>速度</a:t>
              </a:r>
            </a:p>
            <a:p>
              <a:pPr algn="ctr">
                <a:spcBef>
                  <a:spcPct val="0"/>
                </a:spcBef>
              </a:pPr>
              <a:r>
                <a:rPr lang="ja-JP" altLang="en-US"/>
                <a:t>変化</a:t>
              </a:r>
            </a:p>
          </p:txBody>
        </p:sp>
        <p:sp>
          <p:nvSpPr>
            <p:cNvPr id="28733" name="Rectangle 57"/>
            <p:cNvSpPr>
              <a:spLocks noChangeArrowheads="1"/>
            </p:cNvSpPr>
            <p:nvPr/>
          </p:nvSpPr>
          <p:spPr bwMode="auto">
            <a:xfrm>
              <a:off x="0" y="748"/>
              <a:ext cx="2356" cy="3494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88950" y="636588"/>
            <a:ext cx="3802063" cy="5608637"/>
            <a:chOff x="-2699" y="709"/>
            <a:chExt cx="2395" cy="3533"/>
          </a:xfrm>
        </p:grpSpPr>
        <p:sp>
          <p:nvSpPr>
            <p:cNvPr id="28680" name="Freeform 59"/>
            <p:cNvSpPr>
              <a:spLocks/>
            </p:cNvSpPr>
            <p:nvPr/>
          </p:nvSpPr>
          <p:spPr bwMode="auto">
            <a:xfrm>
              <a:off x="-1954" y="3158"/>
              <a:ext cx="544" cy="816"/>
            </a:xfrm>
            <a:custGeom>
              <a:avLst/>
              <a:gdLst>
                <a:gd name="T0" fmla="*/ 0 w 590"/>
                <a:gd name="T1" fmla="*/ 816 h 816"/>
                <a:gd name="T2" fmla="*/ 0 w 590"/>
                <a:gd name="T3" fmla="*/ 362 h 816"/>
                <a:gd name="T4" fmla="*/ 28 w 590"/>
                <a:gd name="T5" fmla="*/ 226 h 816"/>
                <a:gd name="T6" fmla="*/ 55 w 590"/>
                <a:gd name="T7" fmla="*/ 90 h 816"/>
                <a:gd name="T8" fmla="*/ 77 w 590"/>
                <a:gd name="T9" fmla="*/ 45 h 816"/>
                <a:gd name="T10" fmla="*/ 90 w 590"/>
                <a:gd name="T11" fmla="*/ 0 h 816"/>
                <a:gd name="T12" fmla="*/ 90 w 590"/>
                <a:gd name="T13" fmla="*/ 816 h 816"/>
                <a:gd name="T14" fmla="*/ 0 w 590"/>
                <a:gd name="T15" fmla="*/ 816 h 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0"/>
                <a:gd name="T25" fmla="*/ 0 h 816"/>
                <a:gd name="T26" fmla="*/ 590 w 590"/>
                <a:gd name="T27" fmla="*/ 816 h 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0" h="816">
                  <a:moveTo>
                    <a:pt x="0" y="816"/>
                  </a:moveTo>
                  <a:lnTo>
                    <a:pt x="0" y="362"/>
                  </a:lnTo>
                  <a:lnTo>
                    <a:pt x="182" y="226"/>
                  </a:lnTo>
                  <a:lnTo>
                    <a:pt x="363" y="90"/>
                  </a:lnTo>
                  <a:lnTo>
                    <a:pt x="499" y="45"/>
                  </a:lnTo>
                  <a:lnTo>
                    <a:pt x="590" y="0"/>
                  </a:lnTo>
                  <a:lnTo>
                    <a:pt x="590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1" name="Rectangle 60"/>
            <p:cNvSpPr>
              <a:spLocks noChangeArrowheads="1"/>
            </p:cNvSpPr>
            <p:nvPr/>
          </p:nvSpPr>
          <p:spPr bwMode="auto">
            <a:xfrm>
              <a:off x="-2699" y="1117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Bookman Old Style" pitchFamily="18" charset="0"/>
                </a:rPr>
                <a:t>座標</a:t>
              </a:r>
            </a:p>
          </p:txBody>
        </p:sp>
        <p:sp>
          <p:nvSpPr>
            <p:cNvPr id="28682" name="Rectangle 61"/>
            <p:cNvSpPr>
              <a:spLocks noChangeArrowheads="1"/>
            </p:cNvSpPr>
            <p:nvPr/>
          </p:nvSpPr>
          <p:spPr bwMode="auto">
            <a:xfrm>
              <a:off x="-2699" y="709"/>
              <a:ext cx="6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Bookman Old Style" pitchFamily="18" charset="0"/>
                </a:rPr>
                <a:t>グラフ</a:t>
              </a:r>
            </a:p>
          </p:txBody>
        </p:sp>
        <p:sp>
          <p:nvSpPr>
            <p:cNvPr id="28683" name="Line 62"/>
            <p:cNvSpPr>
              <a:spLocks noChangeShapeType="1"/>
            </p:cNvSpPr>
            <p:nvPr/>
          </p:nvSpPr>
          <p:spPr bwMode="auto">
            <a:xfrm flipV="1">
              <a:off x="-1960" y="935"/>
              <a:ext cx="0" cy="1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4" name="Line 63"/>
            <p:cNvSpPr>
              <a:spLocks noChangeShapeType="1"/>
            </p:cNvSpPr>
            <p:nvPr/>
          </p:nvSpPr>
          <p:spPr bwMode="auto">
            <a:xfrm>
              <a:off x="-1960" y="2477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5" name="Line 64"/>
            <p:cNvSpPr>
              <a:spLocks noChangeShapeType="1"/>
            </p:cNvSpPr>
            <p:nvPr/>
          </p:nvSpPr>
          <p:spPr bwMode="auto">
            <a:xfrm flipV="1">
              <a:off x="-1960" y="2795"/>
              <a:ext cx="0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6" name="Line 65"/>
            <p:cNvSpPr>
              <a:spLocks noChangeShapeType="1"/>
            </p:cNvSpPr>
            <p:nvPr/>
          </p:nvSpPr>
          <p:spPr bwMode="auto">
            <a:xfrm>
              <a:off x="-1960" y="3974"/>
              <a:ext cx="11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7" name="Rectangle 66"/>
            <p:cNvSpPr>
              <a:spLocks noChangeArrowheads="1"/>
            </p:cNvSpPr>
            <p:nvPr/>
          </p:nvSpPr>
          <p:spPr bwMode="auto">
            <a:xfrm>
              <a:off x="-2676" y="2659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速度</a:t>
              </a:r>
            </a:p>
          </p:txBody>
        </p:sp>
        <p:sp>
          <p:nvSpPr>
            <p:cNvPr id="28688" name="Freeform 67"/>
            <p:cNvSpPr>
              <a:spLocks/>
            </p:cNvSpPr>
            <p:nvPr/>
          </p:nvSpPr>
          <p:spPr bwMode="auto">
            <a:xfrm>
              <a:off x="-1960" y="3067"/>
              <a:ext cx="1134" cy="453"/>
            </a:xfrm>
            <a:custGeom>
              <a:avLst/>
              <a:gdLst>
                <a:gd name="T0" fmla="*/ 0 w 1134"/>
                <a:gd name="T1" fmla="*/ 453 h 453"/>
                <a:gd name="T2" fmla="*/ 262 w 1134"/>
                <a:gd name="T3" fmla="*/ 240 h 453"/>
                <a:gd name="T4" fmla="*/ 584 w 1134"/>
                <a:gd name="T5" fmla="*/ 90 h 453"/>
                <a:gd name="T6" fmla="*/ 1134 w 1134"/>
                <a:gd name="T7" fmla="*/ 0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4"/>
                <a:gd name="T13" fmla="*/ 0 h 453"/>
                <a:gd name="T14" fmla="*/ 1134 w 1134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4" h="453">
                  <a:moveTo>
                    <a:pt x="0" y="453"/>
                  </a:moveTo>
                  <a:cubicBezTo>
                    <a:pt x="44" y="418"/>
                    <a:pt x="165" y="300"/>
                    <a:pt x="262" y="240"/>
                  </a:cubicBezTo>
                  <a:cubicBezTo>
                    <a:pt x="359" y="180"/>
                    <a:pt x="439" y="130"/>
                    <a:pt x="584" y="90"/>
                  </a:cubicBezTo>
                  <a:cubicBezTo>
                    <a:pt x="729" y="50"/>
                    <a:pt x="1020" y="19"/>
                    <a:pt x="1134" y="0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9" name="Oval 68"/>
            <p:cNvSpPr>
              <a:spLocks noChangeArrowheads="1"/>
            </p:cNvSpPr>
            <p:nvPr/>
          </p:nvSpPr>
          <p:spPr bwMode="auto">
            <a:xfrm>
              <a:off x="-1461" y="3113"/>
              <a:ext cx="91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28690" name="Object 69"/>
            <p:cNvGraphicFramePr>
              <a:graphicFrameLocks noChangeAspect="1"/>
            </p:cNvGraphicFramePr>
            <p:nvPr/>
          </p:nvGraphicFramePr>
          <p:xfrm>
            <a:off x="-1416" y="2478"/>
            <a:ext cx="15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7" name="数式" r:id="rId14" imgW="101468" imgH="164885" progId="Equation.3">
                    <p:embed/>
                  </p:oleObj>
                </mc:Choice>
                <mc:Fallback>
                  <p:oleObj name="数式" r:id="rId14" imgW="101468" imgH="164885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16" y="2478"/>
                          <a:ext cx="15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1" name="Object 70"/>
            <p:cNvGraphicFramePr>
              <a:graphicFrameLocks noChangeAspect="1"/>
            </p:cNvGraphicFramePr>
            <p:nvPr/>
          </p:nvGraphicFramePr>
          <p:xfrm>
            <a:off x="-1325" y="3974"/>
            <a:ext cx="15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8" name="数式" r:id="rId15" imgW="101468" imgH="164885" progId="Equation.3">
                    <p:embed/>
                  </p:oleObj>
                </mc:Choice>
                <mc:Fallback>
                  <p:oleObj name="数式" r:id="rId15" imgW="101468" imgH="164885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325" y="3974"/>
                          <a:ext cx="15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2" name="Object 71"/>
            <p:cNvGraphicFramePr>
              <a:graphicFrameLocks noChangeAspect="1"/>
            </p:cNvGraphicFramePr>
            <p:nvPr/>
          </p:nvGraphicFramePr>
          <p:xfrm>
            <a:off x="-1915" y="844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39" name="数式" r:id="rId16" imgW="139700" imgH="139700" progId="Equation.3">
                    <p:embed/>
                  </p:oleObj>
                </mc:Choice>
                <mc:Fallback>
                  <p:oleObj name="数式" r:id="rId16" imgW="139700" imgH="13970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915" y="844"/>
                          <a:ext cx="21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3" name="Object 72"/>
            <p:cNvGraphicFramePr>
              <a:graphicFrameLocks noChangeAspect="1"/>
            </p:cNvGraphicFramePr>
            <p:nvPr/>
          </p:nvGraphicFramePr>
          <p:xfrm>
            <a:off x="-1915" y="2749"/>
            <a:ext cx="19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40" name="数式" r:id="rId18" imgW="126835" imgH="139518" progId="Equation.3">
                    <p:embed/>
                  </p:oleObj>
                </mc:Choice>
                <mc:Fallback>
                  <p:oleObj name="数式" r:id="rId18" imgW="126835" imgH="139518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915" y="2749"/>
                          <a:ext cx="19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4" name="Line 73"/>
            <p:cNvSpPr>
              <a:spLocks noChangeShapeType="1"/>
            </p:cNvSpPr>
            <p:nvPr/>
          </p:nvSpPr>
          <p:spPr bwMode="auto">
            <a:xfrm>
              <a:off x="-1960" y="3158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95" name="Line 74"/>
            <p:cNvSpPr>
              <a:spLocks noChangeShapeType="1"/>
            </p:cNvSpPr>
            <p:nvPr/>
          </p:nvSpPr>
          <p:spPr bwMode="auto">
            <a:xfrm>
              <a:off x="-1416" y="315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96" name="Line 75"/>
            <p:cNvSpPr>
              <a:spLocks noChangeShapeType="1"/>
            </p:cNvSpPr>
            <p:nvPr/>
          </p:nvSpPr>
          <p:spPr bwMode="auto">
            <a:xfrm>
              <a:off x="-1955" y="2040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97" name="Line 76"/>
            <p:cNvSpPr>
              <a:spLocks noChangeShapeType="1"/>
            </p:cNvSpPr>
            <p:nvPr/>
          </p:nvSpPr>
          <p:spPr bwMode="auto">
            <a:xfrm>
              <a:off x="-1418" y="1693"/>
              <a:ext cx="0" cy="347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98" name="Freeform 77"/>
            <p:cNvSpPr>
              <a:spLocks/>
            </p:cNvSpPr>
            <p:nvPr/>
          </p:nvSpPr>
          <p:spPr bwMode="auto">
            <a:xfrm>
              <a:off x="-1960" y="1039"/>
              <a:ext cx="963" cy="991"/>
            </a:xfrm>
            <a:custGeom>
              <a:avLst/>
              <a:gdLst>
                <a:gd name="T0" fmla="*/ 0 w 963"/>
                <a:gd name="T1" fmla="*/ 991 h 991"/>
                <a:gd name="T2" fmla="*/ 412 w 963"/>
                <a:gd name="T3" fmla="*/ 736 h 991"/>
                <a:gd name="T4" fmla="*/ 760 w 963"/>
                <a:gd name="T5" fmla="*/ 373 h 991"/>
                <a:gd name="T6" fmla="*/ 963 w 963"/>
                <a:gd name="T7" fmla="*/ 0 h 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3"/>
                <a:gd name="T13" fmla="*/ 0 h 991"/>
                <a:gd name="T14" fmla="*/ 963 w 963"/>
                <a:gd name="T15" fmla="*/ 991 h 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3" h="991">
                  <a:moveTo>
                    <a:pt x="0" y="991"/>
                  </a:moveTo>
                  <a:cubicBezTo>
                    <a:pt x="69" y="949"/>
                    <a:pt x="285" y="839"/>
                    <a:pt x="412" y="736"/>
                  </a:cubicBezTo>
                  <a:cubicBezTo>
                    <a:pt x="539" y="633"/>
                    <a:pt x="668" y="496"/>
                    <a:pt x="760" y="373"/>
                  </a:cubicBezTo>
                  <a:cubicBezTo>
                    <a:pt x="852" y="250"/>
                    <a:pt x="921" y="78"/>
                    <a:pt x="963" y="0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99" name="Oval 78"/>
            <p:cNvSpPr>
              <a:spLocks noChangeArrowheads="1"/>
            </p:cNvSpPr>
            <p:nvPr/>
          </p:nvSpPr>
          <p:spPr bwMode="auto">
            <a:xfrm>
              <a:off x="-1461" y="1615"/>
              <a:ext cx="91" cy="9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00" name="Line 79"/>
            <p:cNvSpPr>
              <a:spLocks noChangeShapeType="1"/>
            </p:cNvSpPr>
            <p:nvPr/>
          </p:nvSpPr>
          <p:spPr bwMode="auto">
            <a:xfrm flipV="1">
              <a:off x="-1603" y="1453"/>
              <a:ext cx="405" cy="41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01" name="Line 80"/>
            <p:cNvSpPr>
              <a:spLocks noChangeShapeType="1"/>
            </p:cNvSpPr>
            <p:nvPr/>
          </p:nvSpPr>
          <p:spPr bwMode="auto">
            <a:xfrm>
              <a:off x="-1846" y="2337"/>
              <a:ext cx="357" cy="694"/>
            </a:xfrm>
            <a:prstGeom prst="line">
              <a:avLst/>
            </a:prstGeom>
            <a:noFill/>
            <a:ln w="57150">
              <a:solidFill>
                <a:srgbClr val="FF99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02" name="AutoShape 81"/>
            <p:cNvSpPr>
              <a:spLocks noChangeArrowheads="1"/>
            </p:cNvSpPr>
            <p:nvPr/>
          </p:nvSpPr>
          <p:spPr bwMode="auto">
            <a:xfrm>
              <a:off x="-2113" y="2096"/>
              <a:ext cx="630" cy="317"/>
            </a:xfrm>
            <a:prstGeom prst="wedgeRoundRectCallout">
              <a:avLst>
                <a:gd name="adj1" fmla="val 42380"/>
                <a:gd name="adj2" fmla="val -133597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 dirty="0"/>
                <a:t>傾き</a:t>
              </a:r>
            </a:p>
          </p:txBody>
        </p:sp>
        <p:sp>
          <p:nvSpPr>
            <p:cNvPr id="28703" name="AutoShape 82"/>
            <p:cNvSpPr>
              <a:spLocks noChangeArrowheads="1"/>
            </p:cNvSpPr>
            <p:nvPr/>
          </p:nvSpPr>
          <p:spPr bwMode="auto">
            <a:xfrm>
              <a:off x="-1219" y="2053"/>
              <a:ext cx="680" cy="317"/>
            </a:xfrm>
            <a:prstGeom prst="wedgeRoundRectCallout">
              <a:avLst>
                <a:gd name="adj1" fmla="val -74116"/>
                <a:gd name="adj2" fmla="val -117824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 dirty="0"/>
                <a:t>変位</a:t>
              </a:r>
            </a:p>
          </p:txBody>
        </p:sp>
        <p:sp>
          <p:nvSpPr>
            <p:cNvPr id="28704" name="Line 83"/>
            <p:cNvSpPr>
              <a:spLocks noChangeShapeType="1"/>
            </p:cNvSpPr>
            <p:nvPr/>
          </p:nvSpPr>
          <p:spPr bwMode="auto">
            <a:xfrm flipH="1" flipV="1">
              <a:off x="-763" y="2367"/>
              <a:ext cx="15" cy="962"/>
            </a:xfrm>
            <a:prstGeom prst="line">
              <a:avLst/>
            </a:prstGeom>
            <a:noFill/>
            <a:ln w="57150">
              <a:solidFill>
                <a:srgbClr val="FF9966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8705" name="AutoShape 84"/>
            <p:cNvSpPr>
              <a:spLocks noChangeArrowheads="1"/>
            </p:cNvSpPr>
            <p:nvPr/>
          </p:nvSpPr>
          <p:spPr bwMode="auto">
            <a:xfrm>
              <a:off x="-1226" y="3325"/>
              <a:ext cx="868" cy="418"/>
            </a:xfrm>
            <a:prstGeom prst="wedgeRoundRectCallout">
              <a:avLst>
                <a:gd name="adj1" fmla="val -83523"/>
                <a:gd name="adj2" fmla="val 21292"/>
                <a:gd name="adj3" fmla="val 16667"/>
              </a:avLst>
            </a:prstGeom>
            <a:solidFill>
              <a:srgbClr val="FFF0DC"/>
            </a:solidFill>
            <a:ln w="38100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ja-JP" altLang="en-US"/>
                <a:t>面積</a:t>
              </a:r>
            </a:p>
          </p:txBody>
        </p:sp>
        <p:sp>
          <p:nvSpPr>
            <p:cNvPr id="28706" name="Rectangle 85"/>
            <p:cNvSpPr>
              <a:spLocks noChangeArrowheads="1"/>
            </p:cNvSpPr>
            <p:nvPr/>
          </p:nvSpPr>
          <p:spPr bwMode="auto">
            <a:xfrm>
              <a:off x="-2660" y="748"/>
              <a:ext cx="2356" cy="3494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473175" name="AutoShape 87"/>
          <p:cNvSpPr>
            <a:spLocks noChangeArrowheads="1"/>
          </p:cNvSpPr>
          <p:nvPr/>
        </p:nvSpPr>
        <p:spPr bwMode="auto">
          <a:xfrm>
            <a:off x="0" y="6280150"/>
            <a:ext cx="4618038" cy="577850"/>
          </a:xfrm>
          <a:prstGeom prst="wedgeRoundRectCallout">
            <a:avLst>
              <a:gd name="adj1" fmla="val -27963"/>
              <a:gd name="adj2" fmla="val -96431"/>
              <a:gd name="adj3" fmla="val 16667"/>
            </a:avLst>
          </a:prstGeom>
          <a:solidFill>
            <a:srgbClr val="FFF0DC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「速度とグラフ」ページより再掲</a:t>
            </a:r>
          </a:p>
        </p:txBody>
      </p:sp>
      <p:sp>
        <p:nvSpPr>
          <p:cNvPr id="473176" name="AutoShape 88"/>
          <p:cNvSpPr>
            <a:spLocks noChangeArrowheads="1"/>
          </p:cNvSpPr>
          <p:nvPr/>
        </p:nvSpPr>
        <p:spPr bwMode="auto">
          <a:xfrm>
            <a:off x="42863" y="42863"/>
            <a:ext cx="3298825" cy="590550"/>
          </a:xfrm>
          <a:prstGeom prst="roundRect">
            <a:avLst>
              <a:gd name="adj" fmla="val 3978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速度、加速度まとめ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46 0.07123 L -1.66667E-6 2.11841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75" grpId="0" animBg="1"/>
      <p:bldP spid="473175" grpId="1" animBg="1"/>
      <p:bldP spid="4731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90"/>
          <p:cNvGrpSpPr>
            <a:grpSpLocks/>
          </p:cNvGrpSpPr>
          <p:nvPr/>
        </p:nvGrpSpPr>
        <p:grpSpPr bwMode="auto">
          <a:xfrm>
            <a:off x="42863" y="42863"/>
            <a:ext cx="8580437" cy="6202362"/>
            <a:chOff x="27" y="27"/>
            <a:chExt cx="5405" cy="3907"/>
          </a:xfrm>
        </p:grpSpPr>
        <p:grpSp>
          <p:nvGrpSpPr>
            <p:cNvPr id="29703" name="Group 291"/>
            <p:cNvGrpSpPr>
              <a:grpSpLocks/>
            </p:cNvGrpSpPr>
            <p:nvPr/>
          </p:nvGrpSpPr>
          <p:grpSpPr bwMode="auto">
            <a:xfrm>
              <a:off x="3076" y="437"/>
              <a:ext cx="2356" cy="3494"/>
              <a:chOff x="0" y="748"/>
              <a:chExt cx="2356" cy="3494"/>
            </a:xfrm>
          </p:grpSpPr>
          <p:sp>
            <p:nvSpPr>
              <p:cNvPr id="29733" name="Freeform 292"/>
              <p:cNvSpPr>
                <a:spLocks/>
              </p:cNvSpPr>
              <p:nvPr/>
            </p:nvSpPr>
            <p:spPr bwMode="auto">
              <a:xfrm>
                <a:off x="879" y="2988"/>
                <a:ext cx="591" cy="918"/>
              </a:xfrm>
              <a:custGeom>
                <a:avLst/>
                <a:gdLst>
                  <a:gd name="T0" fmla="*/ 1 w 591"/>
                  <a:gd name="T1" fmla="*/ 918 h 918"/>
                  <a:gd name="T2" fmla="*/ 0 w 591"/>
                  <a:gd name="T3" fmla="*/ 0 h 918"/>
                  <a:gd name="T4" fmla="*/ 161 w 591"/>
                  <a:gd name="T5" fmla="*/ 153 h 918"/>
                  <a:gd name="T6" fmla="*/ 336 w 591"/>
                  <a:gd name="T7" fmla="*/ 219 h 918"/>
                  <a:gd name="T8" fmla="*/ 438 w 591"/>
                  <a:gd name="T9" fmla="*/ 263 h 918"/>
                  <a:gd name="T10" fmla="*/ 584 w 591"/>
                  <a:gd name="T11" fmla="*/ 292 h 918"/>
                  <a:gd name="T12" fmla="*/ 591 w 591"/>
                  <a:gd name="T13" fmla="*/ 918 h 918"/>
                  <a:gd name="T14" fmla="*/ 1 w 591"/>
                  <a:gd name="T15" fmla="*/ 918 h 9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1"/>
                  <a:gd name="T25" fmla="*/ 0 h 918"/>
                  <a:gd name="T26" fmla="*/ 591 w 591"/>
                  <a:gd name="T27" fmla="*/ 918 h 9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1" h="918">
                    <a:moveTo>
                      <a:pt x="1" y="918"/>
                    </a:moveTo>
                    <a:lnTo>
                      <a:pt x="0" y="0"/>
                    </a:lnTo>
                    <a:lnTo>
                      <a:pt x="161" y="153"/>
                    </a:lnTo>
                    <a:lnTo>
                      <a:pt x="336" y="219"/>
                    </a:lnTo>
                    <a:lnTo>
                      <a:pt x="438" y="263"/>
                    </a:lnTo>
                    <a:lnTo>
                      <a:pt x="584" y="292"/>
                    </a:lnTo>
                    <a:lnTo>
                      <a:pt x="591" y="918"/>
                    </a:lnTo>
                    <a:lnTo>
                      <a:pt x="1" y="918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34" name="Line 293"/>
              <p:cNvSpPr>
                <a:spLocks noChangeShapeType="1"/>
              </p:cNvSpPr>
              <p:nvPr/>
            </p:nvSpPr>
            <p:spPr bwMode="auto">
              <a:xfrm flipV="1">
                <a:off x="880" y="1055"/>
                <a:ext cx="0" cy="1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35" name="Line 294"/>
              <p:cNvSpPr>
                <a:spLocks noChangeShapeType="1"/>
              </p:cNvSpPr>
              <p:nvPr/>
            </p:nvSpPr>
            <p:spPr bwMode="auto">
              <a:xfrm>
                <a:off x="880" y="2234"/>
                <a:ext cx="1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36" name="Line 295"/>
              <p:cNvSpPr>
                <a:spLocks noChangeShapeType="1"/>
              </p:cNvSpPr>
              <p:nvPr/>
            </p:nvSpPr>
            <p:spPr bwMode="auto">
              <a:xfrm flipV="1">
                <a:off x="880" y="2772"/>
                <a:ext cx="0" cy="11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37" name="Line 296"/>
              <p:cNvSpPr>
                <a:spLocks noChangeShapeType="1"/>
              </p:cNvSpPr>
              <p:nvPr/>
            </p:nvSpPr>
            <p:spPr bwMode="auto">
              <a:xfrm>
                <a:off x="880" y="3906"/>
                <a:ext cx="1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38" name="Rectangle 297"/>
              <p:cNvSpPr>
                <a:spLocks noChangeArrowheads="1"/>
              </p:cNvSpPr>
              <p:nvPr/>
            </p:nvSpPr>
            <p:spPr bwMode="auto">
              <a:xfrm>
                <a:off x="0" y="2659"/>
                <a:ext cx="7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/>
                  <a:t>加速度</a:t>
                </a:r>
              </a:p>
            </p:txBody>
          </p:sp>
          <p:sp>
            <p:nvSpPr>
              <p:cNvPr id="29739" name="Freeform 298"/>
              <p:cNvSpPr>
                <a:spLocks/>
              </p:cNvSpPr>
              <p:nvPr/>
            </p:nvSpPr>
            <p:spPr bwMode="auto">
              <a:xfrm>
                <a:off x="879" y="1260"/>
                <a:ext cx="1109" cy="474"/>
              </a:xfrm>
              <a:custGeom>
                <a:avLst/>
                <a:gdLst>
                  <a:gd name="T0" fmla="*/ 0 w 1109"/>
                  <a:gd name="T1" fmla="*/ 474 h 474"/>
                  <a:gd name="T2" fmla="*/ 545 w 1109"/>
                  <a:gd name="T3" fmla="*/ 157 h 474"/>
                  <a:gd name="T4" fmla="*/ 1109 w 1109"/>
                  <a:gd name="T5" fmla="*/ 0 h 474"/>
                  <a:gd name="T6" fmla="*/ 0 60000 65536"/>
                  <a:gd name="T7" fmla="*/ 0 60000 65536"/>
                  <a:gd name="T8" fmla="*/ 0 60000 65536"/>
                  <a:gd name="T9" fmla="*/ 0 w 1109"/>
                  <a:gd name="T10" fmla="*/ 0 h 474"/>
                  <a:gd name="T11" fmla="*/ 1109 w 1109"/>
                  <a:gd name="T12" fmla="*/ 474 h 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9" h="474">
                    <a:moveTo>
                      <a:pt x="0" y="474"/>
                    </a:moveTo>
                    <a:cubicBezTo>
                      <a:pt x="91" y="420"/>
                      <a:pt x="360" y="236"/>
                      <a:pt x="545" y="157"/>
                    </a:cubicBezTo>
                    <a:cubicBezTo>
                      <a:pt x="730" y="78"/>
                      <a:pt x="992" y="33"/>
                      <a:pt x="1109" y="0"/>
                    </a:cubicBezTo>
                  </a:path>
                </a:pathLst>
              </a:custGeom>
              <a:noFill/>
              <a:ln w="5715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40" name="Oval 299"/>
              <p:cNvSpPr>
                <a:spLocks noChangeArrowheads="1"/>
              </p:cNvSpPr>
              <p:nvPr/>
            </p:nvSpPr>
            <p:spPr bwMode="auto">
              <a:xfrm>
                <a:off x="1379" y="1365"/>
                <a:ext cx="91" cy="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41" name="Freeform 300"/>
              <p:cNvSpPr>
                <a:spLocks/>
              </p:cNvSpPr>
              <p:nvPr/>
            </p:nvSpPr>
            <p:spPr bwMode="auto">
              <a:xfrm>
                <a:off x="1099" y="1275"/>
                <a:ext cx="680" cy="272"/>
              </a:xfrm>
              <a:custGeom>
                <a:avLst/>
                <a:gdLst>
                  <a:gd name="T0" fmla="*/ 0 w 496"/>
                  <a:gd name="T1" fmla="*/ 152577 h 204"/>
                  <a:gd name="T2" fmla="*/ 703216 w 496"/>
                  <a:gd name="T3" fmla="*/ 0 h 204"/>
                  <a:gd name="T4" fmla="*/ 0 60000 65536"/>
                  <a:gd name="T5" fmla="*/ 0 60000 65536"/>
                  <a:gd name="T6" fmla="*/ 0 w 496"/>
                  <a:gd name="T7" fmla="*/ 0 h 204"/>
                  <a:gd name="T8" fmla="*/ 496 w 496"/>
                  <a:gd name="T9" fmla="*/ 204 h 2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6" h="204">
                    <a:moveTo>
                      <a:pt x="0" y="204"/>
                    </a:moveTo>
                    <a:lnTo>
                      <a:pt x="496" y="0"/>
                    </a:lnTo>
                  </a:path>
                </a:pathLst>
              </a:cu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graphicFrame>
            <p:nvGraphicFramePr>
              <p:cNvPr id="29742" name="Object 301"/>
              <p:cNvGraphicFramePr>
                <a:graphicFrameLocks noChangeAspect="1"/>
              </p:cNvGraphicFramePr>
              <p:nvPr/>
            </p:nvGraphicFramePr>
            <p:xfrm>
              <a:off x="1993" y="2268"/>
              <a:ext cx="153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13" name="数式" r:id="rId3" imgW="101468" imgH="164885" progId="Equation.3">
                      <p:embed/>
                    </p:oleObj>
                  </mc:Choice>
                  <mc:Fallback>
                    <p:oleObj name="数式" r:id="rId3" imgW="101468" imgH="164885" progId="Equation.3">
                      <p:embed/>
                      <p:pic>
                        <p:nvPicPr>
                          <p:cNvPr id="0" name="Object 3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3" y="2268"/>
                            <a:ext cx="153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43" name="Object 302"/>
              <p:cNvGraphicFramePr>
                <a:graphicFrameLocks noChangeAspect="1"/>
              </p:cNvGraphicFramePr>
              <p:nvPr/>
            </p:nvGraphicFramePr>
            <p:xfrm>
              <a:off x="1923" y="3914"/>
              <a:ext cx="153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14" name="数式" r:id="rId5" imgW="101468" imgH="164885" progId="Equation.3">
                      <p:embed/>
                    </p:oleObj>
                  </mc:Choice>
                  <mc:Fallback>
                    <p:oleObj name="数式" r:id="rId5" imgW="101468" imgH="164885" progId="Equation.3">
                      <p:embed/>
                      <p:pic>
                        <p:nvPicPr>
                          <p:cNvPr id="0" name="Object 3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3" y="3914"/>
                            <a:ext cx="153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44" name="Object 303"/>
              <p:cNvGraphicFramePr>
                <a:graphicFrameLocks noChangeAspect="1"/>
              </p:cNvGraphicFramePr>
              <p:nvPr/>
            </p:nvGraphicFramePr>
            <p:xfrm>
              <a:off x="789" y="867"/>
              <a:ext cx="192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15" name="数式" r:id="rId6" imgW="126835" imgH="139518" progId="Equation.3">
                      <p:embed/>
                    </p:oleObj>
                  </mc:Choice>
                  <mc:Fallback>
                    <p:oleObj name="数式" r:id="rId6" imgW="126835" imgH="139518" progId="Equation.3">
                      <p:embed/>
                      <p:pic>
                        <p:nvPicPr>
                          <p:cNvPr id="0" name="Object 3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9" y="867"/>
                            <a:ext cx="192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745" name="Rectangle 304"/>
              <p:cNvSpPr>
                <a:spLocks noChangeArrowheads="1"/>
              </p:cNvSpPr>
              <p:nvPr/>
            </p:nvSpPr>
            <p:spPr bwMode="auto">
              <a:xfrm>
                <a:off x="113" y="1162"/>
                <a:ext cx="5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/>
                  <a:t>速度</a:t>
                </a:r>
              </a:p>
            </p:txBody>
          </p:sp>
          <p:graphicFrame>
            <p:nvGraphicFramePr>
              <p:cNvPr id="29746" name="Object 305"/>
              <p:cNvGraphicFramePr>
                <a:graphicFrameLocks noChangeAspect="1"/>
              </p:cNvGraphicFramePr>
              <p:nvPr/>
            </p:nvGraphicFramePr>
            <p:xfrm>
              <a:off x="827" y="2568"/>
              <a:ext cx="211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16" name="数式" r:id="rId8" imgW="139700" imgH="139700" progId="Equation.3">
                      <p:embed/>
                    </p:oleObj>
                  </mc:Choice>
                  <mc:Fallback>
                    <p:oleObj name="数式" r:id="rId8" imgW="139700" imgH="139700" progId="Equation.3">
                      <p:embed/>
                      <p:pic>
                        <p:nvPicPr>
                          <p:cNvPr id="0" name="Object 3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7" y="2568"/>
                            <a:ext cx="211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747" name="Line 306"/>
              <p:cNvSpPr>
                <a:spLocks noChangeShapeType="1"/>
              </p:cNvSpPr>
              <p:nvPr/>
            </p:nvSpPr>
            <p:spPr bwMode="auto">
              <a:xfrm>
                <a:off x="1424" y="1418"/>
                <a:ext cx="0" cy="318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48" name="Line 307"/>
              <p:cNvSpPr>
                <a:spLocks noChangeShapeType="1"/>
              </p:cNvSpPr>
              <p:nvPr/>
            </p:nvSpPr>
            <p:spPr bwMode="auto">
              <a:xfrm>
                <a:off x="880" y="1736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49" name="Line 308"/>
              <p:cNvSpPr>
                <a:spLocks noChangeShapeType="1"/>
              </p:cNvSpPr>
              <p:nvPr/>
            </p:nvSpPr>
            <p:spPr bwMode="auto">
              <a:xfrm flipH="1">
                <a:off x="1469" y="3278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50" name="Line 309"/>
              <p:cNvSpPr>
                <a:spLocks noChangeShapeType="1"/>
              </p:cNvSpPr>
              <p:nvPr/>
            </p:nvSpPr>
            <p:spPr bwMode="auto">
              <a:xfrm>
                <a:off x="880" y="3278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51" name="Line 310"/>
              <p:cNvSpPr>
                <a:spLocks noChangeShapeType="1"/>
              </p:cNvSpPr>
              <p:nvPr/>
            </p:nvSpPr>
            <p:spPr bwMode="auto">
              <a:xfrm>
                <a:off x="1046" y="2168"/>
                <a:ext cx="391" cy="1036"/>
              </a:xfrm>
              <a:prstGeom prst="line">
                <a:avLst/>
              </a:prstGeom>
              <a:noFill/>
              <a:ln w="57150">
                <a:solidFill>
                  <a:srgbClr val="FFCC6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52" name="AutoShape 311"/>
              <p:cNvSpPr>
                <a:spLocks noChangeArrowheads="1"/>
              </p:cNvSpPr>
              <p:nvPr/>
            </p:nvSpPr>
            <p:spPr bwMode="auto">
              <a:xfrm>
                <a:off x="603" y="1830"/>
                <a:ext cx="774" cy="317"/>
              </a:xfrm>
              <a:prstGeom prst="wedgeRoundRectCallout">
                <a:avLst>
                  <a:gd name="adj1" fmla="val 42764"/>
                  <a:gd name="adj2" fmla="val -140222"/>
                  <a:gd name="adj3" fmla="val 16667"/>
                </a:avLst>
              </a:prstGeom>
              <a:solidFill>
                <a:srgbClr val="FFF0DC"/>
              </a:solidFill>
              <a:ln w="38100">
                <a:noFill/>
                <a:prstDash val="sysDot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ja-JP" altLang="en-US"/>
                  <a:t>傾き</a:t>
                </a:r>
              </a:p>
            </p:txBody>
          </p:sp>
          <p:sp>
            <p:nvSpPr>
              <p:cNvPr id="29753" name="Freeform 312"/>
              <p:cNvSpPr>
                <a:spLocks/>
              </p:cNvSpPr>
              <p:nvPr/>
            </p:nvSpPr>
            <p:spPr bwMode="auto">
              <a:xfrm>
                <a:off x="879" y="2995"/>
                <a:ext cx="1109" cy="328"/>
              </a:xfrm>
              <a:custGeom>
                <a:avLst/>
                <a:gdLst>
                  <a:gd name="T0" fmla="*/ 0 w 1109"/>
                  <a:gd name="T1" fmla="*/ 0 h 328"/>
                  <a:gd name="T2" fmla="*/ 219 w 1109"/>
                  <a:gd name="T3" fmla="*/ 168 h 328"/>
                  <a:gd name="T4" fmla="*/ 591 w 1109"/>
                  <a:gd name="T5" fmla="*/ 285 h 328"/>
                  <a:gd name="T6" fmla="*/ 1109 w 1109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9"/>
                  <a:gd name="T13" fmla="*/ 0 h 328"/>
                  <a:gd name="T14" fmla="*/ 1109 w 1109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9" h="328">
                    <a:moveTo>
                      <a:pt x="0" y="0"/>
                    </a:moveTo>
                    <a:cubicBezTo>
                      <a:pt x="36" y="27"/>
                      <a:pt x="121" y="121"/>
                      <a:pt x="219" y="168"/>
                    </a:cubicBezTo>
                    <a:cubicBezTo>
                      <a:pt x="317" y="215"/>
                      <a:pt x="443" y="258"/>
                      <a:pt x="591" y="285"/>
                    </a:cubicBezTo>
                    <a:cubicBezTo>
                      <a:pt x="739" y="312"/>
                      <a:pt x="1001" y="319"/>
                      <a:pt x="1109" y="328"/>
                    </a:cubicBezTo>
                  </a:path>
                </a:pathLst>
              </a:custGeom>
              <a:noFill/>
              <a:ln w="57150" cap="flat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54" name="Oval 313"/>
              <p:cNvSpPr>
                <a:spLocks noChangeArrowheads="1"/>
              </p:cNvSpPr>
              <p:nvPr/>
            </p:nvSpPr>
            <p:spPr bwMode="auto">
              <a:xfrm>
                <a:off x="1424" y="3226"/>
                <a:ext cx="91" cy="9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55" name="Rectangle 314"/>
              <p:cNvSpPr>
                <a:spLocks noChangeArrowheads="1"/>
              </p:cNvSpPr>
              <p:nvPr/>
            </p:nvSpPr>
            <p:spPr bwMode="auto">
              <a:xfrm>
                <a:off x="72" y="799"/>
                <a:ext cx="6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Bookman Old Style" pitchFamily="18" charset="0"/>
                  </a:rPr>
                  <a:t>グラフ</a:t>
                </a:r>
              </a:p>
            </p:txBody>
          </p:sp>
          <p:sp>
            <p:nvSpPr>
              <p:cNvPr id="29756" name="Line 315"/>
              <p:cNvSpPr>
                <a:spLocks noChangeShapeType="1"/>
              </p:cNvSpPr>
              <p:nvPr/>
            </p:nvSpPr>
            <p:spPr bwMode="auto">
              <a:xfrm flipV="1">
                <a:off x="1934" y="2105"/>
                <a:ext cx="7" cy="944"/>
              </a:xfrm>
              <a:prstGeom prst="line">
                <a:avLst/>
              </a:prstGeom>
              <a:noFill/>
              <a:ln w="57150">
                <a:solidFill>
                  <a:srgbClr val="FFCC6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57" name="AutoShape 316"/>
              <p:cNvSpPr>
                <a:spLocks noChangeArrowheads="1"/>
              </p:cNvSpPr>
              <p:nvPr/>
            </p:nvSpPr>
            <p:spPr bwMode="auto">
              <a:xfrm>
                <a:off x="1622" y="2862"/>
                <a:ext cx="680" cy="317"/>
              </a:xfrm>
              <a:prstGeom prst="wedgeRoundRectCallout">
                <a:avLst>
                  <a:gd name="adj1" fmla="val -96616"/>
                  <a:gd name="adj2" fmla="val 157884"/>
                  <a:gd name="adj3" fmla="val 16667"/>
                </a:avLst>
              </a:prstGeom>
              <a:solidFill>
                <a:srgbClr val="FFF0DC"/>
              </a:solidFill>
              <a:ln w="38100">
                <a:noFill/>
                <a:prstDash val="sysDot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ja-JP" altLang="en-US"/>
                  <a:t>面積</a:t>
                </a:r>
              </a:p>
            </p:txBody>
          </p:sp>
          <p:sp>
            <p:nvSpPr>
              <p:cNvPr id="29758" name="AutoShape 317"/>
              <p:cNvSpPr>
                <a:spLocks noChangeArrowheads="1"/>
              </p:cNvSpPr>
              <p:nvPr/>
            </p:nvSpPr>
            <p:spPr bwMode="auto">
              <a:xfrm>
                <a:off x="1662" y="1491"/>
                <a:ext cx="584" cy="607"/>
              </a:xfrm>
              <a:prstGeom prst="wedgeRoundRectCallout">
                <a:avLst>
                  <a:gd name="adj1" fmla="val -88528"/>
                  <a:gd name="adj2" fmla="val -36491"/>
                  <a:gd name="adj3" fmla="val 16667"/>
                </a:avLst>
              </a:prstGeom>
              <a:solidFill>
                <a:srgbClr val="FFF0DC"/>
              </a:solidFill>
              <a:ln w="38100">
                <a:noFill/>
                <a:prstDash val="sysDot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ja-JP" altLang="en-US"/>
                  <a:t>速度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ja-JP" altLang="en-US"/>
                  <a:t>変化</a:t>
                </a:r>
              </a:p>
            </p:txBody>
          </p:sp>
          <p:sp>
            <p:nvSpPr>
              <p:cNvPr id="29759" name="Rectangle 318"/>
              <p:cNvSpPr>
                <a:spLocks noChangeArrowheads="1"/>
              </p:cNvSpPr>
              <p:nvPr/>
            </p:nvSpPr>
            <p:spPr bwMode="auto">
              <a:xfrm>
                <a:off x="0" y="748"/>
                <a:ext cx="2356" cy="3494"/>
              </a:xfrm>
              <a:prstGeom prst="rect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9704" name="Group 319"/>
            <p:cNvGrpSpPr>
              <a:grpSpLocks/>
            </p:cNvGrpSpPr>
            <p:nvPr/>
          </p:nvGrpSpPr>
          <p:grpSpPr bwMode="auto">
            <a:xfrm>
              <a:off x="308" y="401"/>
              <a:ext cx="2395" cy="3533"/>
              <a:chOff x="-2699" y="709"/>
              <a:chExt cx="2395" cy="3533"/>
            </a:xfrm>
          </p:grpSpPr>
          <p:sp>
            <p:nvSpPr>
              <p:cNvPr id="29706" name="Freeform 320"/>
              <p:cNvSpPr>
                <a:spLocks/>
              </p:cNvSpPr>
              <p:nvPr/>
            </p:nvSpPr>
            <p:spPr bwMode="auto">
              <a:xfrm>
                <a:off x="-1962" y="3158"/>
                <a:ext cx="544" cy="816"/>
              </a:xfrm>
              <a:custGeom>
                <a:avLst/>
                <a:gdLst>
                  <a:gd name="T0" fmla="*/ 0 w 590"/>
                  <a:gd name="T1" fmla="*/ 816 h 816"/>
                  <a:gd name="T2" fmla="*/ 0 w 590"/>
                  <a:gd name="T3" fmla="*/ 362 h 816"/>
                  <a:gd name="T4" fmla="*/ 28 w 590"/>
                  <a:gd name="T5" fmla="*/ 226 h 816"/>
                  <a:gd name="T6" fmla="*/ 55 w 590"/>
                  <a:gd name="T7" fmla="*/ 90 h 816"/>
                  <a:gd name="T8" fmla="*/ 77 w 590"/>
                  <a:gd name="T9" fmla="*/ 45 h 816"/>
                  <a:gd name="T10" fmla="*/ 90 w 590"/>
                  <a:gd name="T11" fmla="*/ 0 h 816"/>
                  <a:gd name="T12" fmla="*/ 90 w 590"/>
                  <a:gd name="T13" fmla="*/ 816 h 816"/>
                  <a:gd name="T14" fmla="*/ 0 w 590"/>
                  <a:gd name="T15" fmla="*/ 816 h 8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0"/>
                  <a:gd name="T25" fmla="*/ 0 h 816"/>
                  <a:gd name="T26" fmla="*/ 590 w 590"/>
                  <a:gd name="T27" fmla="*/ 816 h 8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0" h="816">
                    <a:moveTo>
                      <a:pt x="0" y="816"/>
                    </a:moveTo>
                    <a:lnTo>
                      <a:pt x="0" y="362"/>
                    </a:lnTo>
                    <a:lnTo>
                      <a:pt x="182" y="226"/>
                    </a:lnTo>
                    <a:lnTo>
                      <a:pt x="363" y="90"/>
                    </a:lnTo>
                    <a:lnTo>
                      <a:pt x="499" y="45"/>
                    </a:lnTo>
                    <a:lnTo>
                      <a:pt x="590" y="0"/>
                    </a:lnTo>
                    <a:lnTo>
                      <a:pt x="590" y="816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07" name="Rectangle 321"/>
              <p:cNvSpPr>
                <a:spLocks noChangeArrowheads="1"/>
              </p:cNvSpPr>
              <p:nvPr/>
            </p:nvSpPr>
            <p:spPr bwMode="auto">
              <a:xfrm>
                <a:off x="-2699" y="1117"/>
                <a:ext cx="5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Bookman Old Style" pitchFamily="18" charset="0"/>
                  </a:rPr>
                  <a:t>座標</a:t>
                </a:r>
              </a:p>
            </p:txBody>
          </p:sp>
          <p:sp>
            <p:nvSpPr>
              <p:cNvPr id="29708" name="Rectangle 322"/>
              <p:cNvSpPr>
                <a:spLocks noChangeArrowheads="1"/>
              </p:cNvSpPr>
              <p:nvPr/>
            </p:nvSpPr>
            <p:spPr bwMode="auto">
              <a:xfrm>
                <a:off x="-2699" y="709"/>
                <a:ext cx="6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>
                    <a:latin typeface="Bookman Old Style" pitchFamily="18" charset="0"/>
                  </a:rPr>
                  <a:t>グラフ</a:t>
                </a:r>
              </a:p>
            </p:txBody>
          </p:sp>
          <p:sp>
            <p:nvSpPr>
              <p:cNvPr id="29709" name="Line 323"/>
              <p:cNvSpPr>
                <a:spLocks noChangeShapeType="1"/>
              </p:cNvSpPr>
              <p:nvPr/>
            </p:nvSpPr>
            <p:spPr bwMode="auto">
              <a:xfrm flipV="1">
                <a:off x="-1960" y="935"/>
                <a:ext cx="0" cy="15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10" name="Line 324"/>
              <p:cNvSpPr>
                <a:spLocks noChangeShapeType="1"/>
              </p:cNvSpPr>
              <p:nvPr/>
            </p:nvSpPr>
            <p:spPr bwMode="auto">
              <a:xfrm>
                <a:off x="-1960" y="2477"/>
                <a:ext cx="1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11" name="Line 325"/>
              <p:cNvSpPr>
                <a:spLocks noChangeShapeType="1"/>
              </p:cNvSpPr>
              <p:nvPr/>
            </p:nvSpPr>
            <p:spPr bwMode="auto">
              <a:xfrm flipV="1">
                <a:off x="-1960" y="2795"/>
                <a:ext cx="0" cy="11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12" name="Line 326"/>
              <p:cNvSpPr>
                <a:spLocks noChangeShapeType="1"/>
              </p:cNvSpPr>
              <p:nvPr/>
            </p:nvSpPr>
            <p:spPr bwMode="auto">
              <a:xfrm>
                <a:off x="-1960" y="3974"/>
                <a:ext cx="1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13" name="Rectangle 327"/>
              <p:cNvSpPr>
                <a:spLocks noChangeArrowheads="1"/>
              </p:cNvSpPr>
              <p:nvPr/>
            </p:nvSpPr>
            <p:spPr bwMode="auto">
              <a:xfrm>
                <a:off x="-2676" y="2659"/>
                <a:ext cx="56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ja-JP" altLang="en-US"/>
                  <a:t>速度</a:t>
                </a:r>
              </a:p>
            </p:txBody>
          </p:sp>
          <p:sp>
            <p:nvSpPr>
              <p:cNvPr id="29714" name="Freeform 328"/>
              <p:cNvSpPr>
                <a:spLocks/>
              </p:cNvSpPr>
              <p:nvPr/>
            </p:nvSpPr>
            <p:spPr bwMode="auto">
              <a:xfrm>
                <a:off x="-1960" y="3067"/>
                <a:ext cx="1134" cy="453"/>
              </a:xfrm>
              <a:custGeom>
                <a:avLst/>
                <a:gdLst>
                  <a:gd name="T0" fmla="*/ 0 w 1134"/>
                  <a:gd name="T1" fmla="*/ 453 h 453"/>
                  <a:gd name="T2" fmla="*/ 262 w 1134"/>
                  <a:gd name="T3" fmla="*/ 240 h 453"/>
                  <a:gd name="T4" fmla="*/ 584 w 1134"/>
                  <a:gd name="T5" fmla="*/ 90 h 453"/>
                  <a:gd name="T6" fmla="*/ 1134 w 1134"/>
                  <a:gd name="T7" fmla="*/ 0 h 4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4"/>
                  <a:gd name="T13" fmla="*/ 0 h 453"/>
                  <a:gd name="T14" fmla="*/ 1134 w 1134"/>
                  <a:gd name="T15" fmla="*/ 453 h 4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4" h="453">
                    <a:moveTo>
                      <a:pt x="0" y="453"/>
                    </a:moveTo>
                    <a:cubicBezTo>
                      <a:pt x="44" y="418"/>
                      <a:pt x="165" y="300"/>
                      <a:pt x="262" y="240"/>
                    </a:cubicBezTo>
                    <a:cubicBezTo>
                      <a:pt x="359" y="180"/>
                      <a:pt x="439" y="130"/>
                      <a:pt x="584" y="90"/>
                    </a:cubicBezTo>
                    <a:cubicBezTo>
                      <a:pt x="729" y="50"/>
                      <a:pt x="1020" y="19"/>
                      <a:pt x="1134" y="0"/>
                    </a:cubicBezTo>
                  </a:path>
                </a:pathLst>
              </a:custGeom>
              <a:noFill/>
              <a:ln w="5715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15" name="Oval 329"/>
              <p:cNvSpPr>
                <a:spLocks noChangeArrowheads="1"/>
              </p:cNvSpPr>
              <p:nvPr/>
            </p:nvSpPr>
            <p:spPr bwMode="auto">
              <a:xfrm>
                <a:off x="-1461" y="3113"/>
                <a:ext cx="91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graphicFrame>
            <p:nvGraphicFramePr>
              <p:cNvPr id="29716" name="Object 330"/>
              <p:cNvGraphicFramePr>
                <a:graphicFrameLocks noChangeAspect="1"/>
              </p:cNvGraphicFramePr>
              <p:nvPr/>
            </p:nvGraphicFramePr>
            <p:xfrm>
              <a:off x="-1416" y="2478"/>
              <a:ext cx="153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17" name="数式" r:id="rId10" imgW="101468" imgH="164885" progId="Equation.3">
                      <p:embed/>
                    </p:oleObj>
                  </mc:Choice>
                  <mc:Fallback>
                    <p:oleObj name="数式" r:id="rId10" imgW="101468" imgH="164885" progId="Equation.3">
                      <p:embed/>
                      <p:pic>
                        <p:nvPicPr>
                          <p:cNvPr id="0" name="Object 3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16" y="2478"/>
                            <a:ext cx="153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17" name="Object 331"/>
              <p:cNvGraphicFramePr>
                <a:graphicFrameLocks noChangeAspect="1"/>
              </p:cNvGraphicFramePr>
              <p:nvPr/>
            </p:nvGraphicFramePr>
            <p:xfrm>
              <a:off x="-1325" y="3974"/>
              <a:ext cx="153" cy="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18" name="数式" r:id="rId11" imgW="101468" imgH="164885" progId="Equation.3">
                      <p:embed/>
                    </p:oleObj>
                  </mc:Choice>
                  <mc:Fallback>
                    <p:oleObj name="数式" r:id="rId11" imgW="101468" imgH="164885" progId="Equation.3">
                      <p:embed/>
                      <p:pic>
                        <p:nvPicPr>
                          <p:cNvPr id="0" name="Object 3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325" y="3974"/>
                            <a:ext cx="153" cy="2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18" name="Object 332"/>
              <p:cNvGraphicFramePr>
                <a:graphicFrameLocks noChangeAspect="1"/>
              </p:cNvGraphicFramePr>
              <p:nvPr/>
            </p:nvGraphicFramePr>
            <p:xfrm>
              <a:off x="-1915" y="844"/>
              <a:ext cx="212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19" name="数式" r:id="rId12" imgW="139700" imgH="139700" progId="Equation.3">
                      <p:embed/>
                    </p:oleObj>
                  </mc:Choice>
                  <mc:Fallback>
                    <p:oleObj name="数式" r:id="rId12" imgW="139700" imgH="139700" progId="Equation.3">
                      <p:embed/>
                      <p:pic>
                        <p:nvPicPr>
                          <p:cNvPr id="0" name="Object 3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915" y="844"/>
                            <a:ext cx="212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719" name="Object 333"/>
              <p:cNvGraphicFramePr>
                <a:graphicFrameLocks noChangeAspect="1"/>
              </p:cNvGraphicFramePr>
              <p:nvPr/>
            </p:nvGraphicFramePr>
            <p:xfrm>
              <a:off x="-1915" y="2749"/>
              <a:ext cx="192" cy="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20" name="数式" r:id="rId14" imgW="126835" imgH="139518" progId="Equation.3">
                      <p:embed/>
                    </p:oleObj>
                  </mc:Choice>
                  <mc:Fallback>
                    <p:oleObj name="数式" r:id="rId14" imgW="126835" imgH="139518" progId="Equation.3">
                      <p:embed/>
                      <p:pic>
                        <p:nvPicPr>
                          <p:cNvPr id="0" name="Object 3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915" y="2749"/>
                            <a:ext cx="192" cy="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720" name="Line 334"/>
              <p:cNvSpPr>
                <a:spLocks noChangeShapeType="1"/>
              </p:cNvSpPr>
              <p:nvPr/>
            </p:nvSpPr>
            <p:spPr bwMode="auto">
              <a:xfrm>
                <a:off x="-1960" y="3158"/>
                <a:ext cx="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21" name="Line 335"/>
              <p:cNvSpPr>
                <a:spLocks noChangeShapeType="1"/>
              </p:cNvSpPr>
              <p:nvPr/>
            </p:nvSpPr>
            <p:spPr bwMode="auto">
              <a:xfrm>
                <a:off x="-1416" y="315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22" name="Line 336"/>
              <p:cNvSpPr>
                <a:spLocks noChangeShapeType="1"/>
              </p:cNvSpPr>
              <p:nvPr/>
            </p:nvSpPr>
            <p:spPr bwMode="auto">
              <a:xfrm>
                <a:off x="-1955" y="2040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23" name="Line 337"/>
              <p:cNvSpPr>
                <a:spLocks noChangeShapeType="1"/>
              </p:cNvSpPr>
              <p:nvPr/>
            </p:nvSpPr>
            <p:spPr bwMode="auto">
              <a:xfrm>
                <a:off x="-1418" y="1693"/>
                <a:ext cx="0" cy="347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24" name="Freeform 338"/>
              <p:cNvSpPr>
                <a:spLocks/>
              </p:cNvSpPr>
              <p:nvPr/>
            </p:nvSpPr>
            <p:spPr bwMode="auto">
              <a:xfrm>
                <a:off x="-1960" y="1039"/>
                <a:ext cx="963" cy="991"/>
              </a:xfrm>
              <a:custGeom>
                <a:avLst/>
                <a:gdLst>
                  <a:gd name="T0" fmla="*/ 0 w 963"/>
                  <a:gd name="T1" fmla="*/ 991 h 991"/>
                  <a:gd name="T2" fmla="*/ 412 w 963"/>
                  <a:gd name="T3" fmla="*/ 736 h 991"/>
                  <a:gd name="T4" fmla="*/ 760 w 963"/>
                  <a:gd name="T5" fmla="*/ 373 h 991"/>
                  <a:gd name="T6" fmla="*/ 963 w 963"/>
                  <a:gd name="T7" fmla="*/ 0 h 9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3"/>
                  <a:gd name="T13" fmla="*/ 0 h 991"/>
                  <a:gd name="T14" fmla="*/ 963 w 963"/>
                  <a:gd name="T15" fmla="*/ 991 h 9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3" h="991">
                    <a:moveTo>
                      <a:pt x="0" y="991"/>
                    </a:moveTo>
                    <a:cubicBezTo>
                      <a:pt x="69" y="949"/>
                      <a:pt x="285" y="839"/>
                      <a:pt x="412" y="736"/>
                    </a:cubicBezTo>
                    <a:cubicBezTo>
                      <a:pt x="539" y="633"/>
                      <a:pt x="668" y="496"/>
                      <a:pt x="760" y="373"/>
                    </a:cubicBezTo>
                    <a:cubicBezTo>
                      <a:pt x="852" y="250"/>
                      <a:pt x="921" y="78"/>
                      <a:pt x="963" y="0"/>
                    </a:cubicBezTo>
                  </a:path>
                </a:pathLst>
              </a:custGeom>
              <a:noFill/>
              <a:ln w="57150" cap="flat" cmpd="sng">
                <a:solidFill>
                  <a:srgbClr val="FF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25" name="Oval 339"/>
              <p:cNvSpPr>
                <a:spLocks noChangeArrowheads="1"/>
              </p:cNvSpPr>
              <p:nvPr/>
            </p:nvSpPr>
            <p:spPr bwMode="auto">
              <a:xfrm>
                <a:off x="-1461" y="1615"/>
                <a:ext cx="91" cy="90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26" name="Line 340"/>
              <p:cNvSpPr>
                <a:spLocks noChangeShapeType="1"/>
              </p:cNvSpPr>
              <p:nvPr/>
            </p:nvSpPr>
            <p:spPr bwMode="auto">
              <a:xfrm flipV="1">
                <a:off x="-1603" y="1453"/>
                <a:ext cx="405" cy="41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27" name="Line 341"/>
              <p:cNvSpPr>
                <a:spLocks noChangeShapeType="1"/>
              </p:cNvSpPr>
              <p:nvPr/>
            </p:nvSpPr>
            <p:spPr bwMode="auto">
              <a:xfrm>
                <a:off x="-1846" y="2337"/>
                <a:ext cx="357" cy="694"/>
              </a:xfrm>
              <a:prstGeom prst="line">
                <a:avLst/>
              </a:prstGeom>
              <a:noFill/>
              <a:ln w="57150">
                <a:solidFill>
                  <a:srgbClr val="FF996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28" name="AutoShape 342"/>
              <p:cNvSpPr>
                <a:spLocks noChangeArrowheads="1"/>
              </p:cNvSpPr>
              <p:nvPr/>
            </p:nvSpPr>
            <p:spPr bwMode="auto">
              <a:xfrm>
                <a:off x="-2113" y="2096"/>
                <a:ext cx="630" cy="317"/>
              </a:xfrm>
              <a:prstGeom prst="wedgeRoundRectCallout">
                <a:avLst>
                  <a:gd name="adj1" fmla="val 42380"/>
                  <a:gd name="adj2" fmla="val -133597"/>
                  <a:gd name="adj3" fmla="val 16667"/>
                </a:avLst>
              </a:prstGeom>
              <a:solidFill>
                <a:srgbClr val="FFF0DC"/>
              </a:solidFill>
              <a:ln w="38100">
                <a:noFill/>
                <a:prstDash val="sysDot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ja-JP" altLang="en-US" dirty="0"/>
                  <a:t>傾き</a:t>
                </a:r>
              </a:p>
            </p:txBody>
          </p:sp>
          <p:sp>
            <p:nvSpPr>
              <p:cNvPr id="29729" name="AutoShape 343"/>
              <p:cNvSpPr>
                <a:spLocks noChangeArrowheads="1"/>
              </p:cNvSpPr>
              <p:nvPr/>
            </p:nvSpPr>
            <p:spPr bwMode="auto">
              <a:xfrm>
                <a:off x="-1219" y="2053"/>
                <a:ext cx="680" cy="317"/>
              </a:xfrm>
              <a:prstGeom prst="wedgeRoundRectCallout">
                <a:avLst>
                  <a:gd name="adj1" fmla="val -74116"/>
                  <a:gd name="adj2" fmla="val -117824"/>
                  <a:gd name="adj3" fmla="val 16667"/>
                </a:avLst>
              </a:prstGeom>
              <a:solidFill>
                <a:srgbClr val="FFF0DC"/>
              </a:solidFill>
              <a:ln w="38100">
                <a:noFill/>
                <a:prstDash val="sysDot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ja-JP" altLang="en-US"/>
                  <a:t>変位</a:t>
                </a:r>
              </a:p>
            </p:txBody>
          </p:sp>
          <p:sp>
            <p:nvSpPr>
              <p:cNvPr id="29730" name="Line 344"/>
              <p:cNvSpPr>
                <a:spLocks noChangeShapeType="1"/>
              </p:cNvSpPr>
              <p:nvPr/>
            </p:nvSpPr>
            <p:spPr bwMode="auto">
              <a:xfrm flipH="1" flipV="1">
                <a:off x="-763" y="2367"/>
                <a:ext cx="15" cy="962"/>
              </a:xfrm>
              <a:prstGeom prst="line">
                <a:avLst/>
              </a:prstGeom>
              <a:noFill/>
              <a:ln w="57150">
                <a:solidFill>
                  <a:srgbClr val="FF9966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9731" name="AutoShape 345"/>
              <p:cNvSpPr>
                <a:spLocks noChangeArrowheads="1"/>
              </p:cNvSpPr>
              <p:nvPr/>
            </p:nvSpPr>
            <p:spPr bwMode="auto">
              <a:xfrm>
                <a:off x="-1226" y="3325"/>
                <a:ext cx="868" cy="418"/>
              </a:xfrm>
              <a:prstGeom prst="wedgeRoundRectCallout">
                <a:avLst>
                  <a:gd name="adj1" fmla="val -83523"/>
                  <a:gd name="adj2" fmla="val 21292"/>
                  <a:gd name="adj3" fmla="val 16667"/>
                </a:avLst>
              </a:prstGeom>
              <a:solidFill>
                <a:srgbClr val="FFF0DC"/>
              </a:solidFill>
              <a:ln w="38100">
                <a:noFill/>
                <a:prstDash val="sysDot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ja-JP" altLang="en-US"/>
                  <a:t>面積</a:t>
                </a:r>
              </a:p>
            </p:txBody>
          </p:sp>
          <p:sp>
            <p:nvSpPr>
              <p:cNvPr id="29732" name="Rectangle 346"/>
              <p:cNvSpPr>
                <a:spLocks noChangeArrowheads="1"/>
              </p:cNvSpPr>
              <p:nvPr/>
            </p:nvSpPr>
            <p:spPr bwMode="auto">
              <a:xfrm>
                <a:off x="-2660" y="748"/>
                <a:ext cx="2356" cy="3494"/>
              </a:xfrm>
              <a:prstGeom prst="rect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9705" name="AutoShape 347"/>
            <p:cNvSpPr>
              <a:spLocks noChangeArrowheads="1"/>
            </p:cNvSpPr>
            <p:nvPr/>
          </p:nvSpPr>
          <p:spPr bwMode="auto">
            <a:xfrm>
              <a:off x="27" y="27"/>
              <a:ext cx="2078" cy="372"/>
            </a:xfrm>
            <a:prstGeom prst="roundRect">
              <a:avLst>
                <a:gd name="adj" fmla="val 39787"/>
              </a:avLst>
            </a:prstGeom>
            <a:solidFill>
              <a:srgbClr val="FFF0DC"/>
            </a:solidFill>
            <a:ln w="2857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ja-JP" altLang="en-US" dirty="0">
                  <a:solidFill>
                    <a:srgbClr val="660033"/>
                  </a:solidFill>
                </a:rPr>
                <a:t>速度、加速度まとめ</a:t>
              </a:r>
            </a:p>
          </p:txBody>
        </p:sp>
      </p:grpSp>
      <p:sp>
        <p:nvSpPr>
          <p:cNvPr id="395671" name="AutoShape 407"/>
          <p:cNvSpPr>
            <a:spLocks noChangeArrowheads="1"/>
          </p:cNvSpPr>
          <p:nvPr/>
        </p:nvSpPr>
        <p:spPr bwMode="auto">
          <a:xfrm>
            <a:off x="2083633" y="5381470"/>
            <a:ext cx="7122281" cy="1538444"/>
          </a:xfrm>
          <a:prstGeom prst="roundRect">
            <a:avLst>
              <a:gd name="adj" fmla="val 28736"/>
            </a:avLst>
          </a:prstGeom>
          <a:solidFill>
            <a:schemeClr val="bg1"/>
          </a:solidFill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95670" name="AutoShape 406"/>
          <p:cNvSpPr>
            <a:spLocks noChangeArrowheads="1"/>
          </p:cNvSpPr>
          <p:nvPr/>
        </p:nvSpPr>
        <p:spPr bwMode="auto">
          <a:xfrm>
            <a:off x="2563813" y="5764213"/>
            <a:ext cx="6288087" cy="1093787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次に典型的な運動の例として</a:t>
            </a:r>
          </a:p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自由落下運動、等加速度運動を考える。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671" grpId="0" animBg="1"/>
      <p:bldP spid="3956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76250"/>
            <a:ext cx="3348038" cy="63817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872" name="Rectangle 16"/>
          <p:cNvSpPr>
            <a:spLocks noChangeArrowheads="1"/>
          </p:cNvSpPr>
          <p:nvPr/>
        </p:nvSpPr>
        <p:spPr bwMode="auto">
          <a:xfrm>
            <a:off x="3348038" y="0"/>
            <a:ext cx="255587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座標</a:t>
            </a: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y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[m]</a:t>
            </a:r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を</a:t>
            </a:r>
          </a:p>
          <a:p>
            <a:r>
              <a:rPr lang="ja-JP" altLang="en-US">
                <a:solidFill>
                  <a:srgbClr val="000000"/>
                </a:solidFill>
              </a:rPr>
              <a:t>時刻</a:t>
            </a:r>
            <a:r>
              <a:rPr lang="en-US" altLang="ja-JP" i="1">
                <a:solidFill>
                  <a:srgbClr val="000000"/>
                </a:solidFill>
              </a:rPr>
              <a:t>t</a:t>
            </a:r>
            <a:r>
              <a:rPr lang="en-US" altLang="ja-JP">
                <a:solidFill>
                  <a:srgbClr val="000000"/>
                </a:solidFill>
              </a:rPr>
              <a:t>[s]</a:t>
            </a:r>
            <a:r>
              <a:rPr lang="ja-JP" altLang="en-US">
                <a:solidFill>
                  <a:srgbClr val="000000"/>
                </a:solidFill>
              </a:rPr>
              <a:t>の関数として表す</a:t>
            </a:r>
          </a:p>
        </p:txBody>
      </p:sp>
      <p:sp>
        <p:nvSpPr>
          <p:cNvPr id="249873" name="Rectangle 17"/>
          <p:cNvSpPr>
            <a:spLocks noChangeArrowheads="1"/>
          </p:cNvSpPr>
          <p:nvPr/>
        </p:nvSpPr>
        <p:spPr bwMode="auto">
          <a:xfrm>
            <a:off x="2124075" y="476250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座標</a:t>
            </a:r>
          </a:p>
        </p:txBody>
      </p:sp>
      <p:sp>
        <p:nvSpPr>
          <p:cNvPr id="249874" name="Rectangle 18"/>
          <p:cNvSpPr>
            <a:spLocks noChangeArrowheads="1"/>
          </p:cNvSpPr>
          <p:nvPr/>
        </p:nvSpPr>
        <p:spPr bwMode="auto">
          <a:xfrm>
            <a:off x="1042988" y="476250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時刻</a:t>
            </a:r>
          </a:p>
        </p:txBody>
      </p:sp>
      <p:sp>
        <p:nvSpPr>
          <p:cNvPr id="249875" name="Rectangle 19"/>
          <p:cNvSpPr>
            <a:spLocks noChangeArrowheads="1"/>
          </p:cNvSpPr>
          <p:nvPr/>
        </p:nvSpPr>
        <p:spPr bwMode="auto">
          <a:xfrm>
            <a:off x="3492500" y="148431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y 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>
                <a:solidFill>
                  <a:srgbClr val="000000"/>
                </a:solidFill>
              </a:rPr>
              <a:t> </a:t>
            </a:r>
            <a:r>
              <a:rPr lang="ja-JP" altLang="en-US">
                <a:solidFill>
                  <a:srgbClr val="000000"/>
                </a:solidFill>
              </a:rPr>
              <a:t>　　　</a:t>
            </a:r>
          </a:p>
        </p:txBody>
      </p:sp>
      <p:sp>
        <p:nvSpPr>
          <p:cNvPr id="249876" name="Rectangle 20"/>
          <p:cNvSpPr>
            <a:spLocks noChangeArrowheads="1"/>
          </p:cNvSpPr>
          <p:nvPr/>
        </p:nvSpPr>
        <p:spPr bwMode="auto">
          <a:xfrm>
            <a:off x="2195513" y="908050"/>
            <a:ext cx="1050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y 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[m]</a:t>
            </a:r>
          </a:p>
        </p:txBody>
      </p:sp>
      <p:sp>
        <p:nvSpPr>
          <p:cNvPr id="249877" name="Rectangle 21"/>
          <p:cNvSpPr>
            <a:spLocks noChangeArrowheads="1"/>
          </p:cNvSpPr>
          <p:nvPr/>
        </p:nvSpPr>
        <p:spPr bwMode="auto">
          <a:xfrm>
            <a:off x="1187450" y="914400"/>
            <a:ext cx="78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 </a:t>
            </a:r>
            <a:r>
              <a:rPr lang="en-US" altLang="ja-JP">
                <a:solidFill>
                  <a:srgbClr val="000000"/>
                </a:solidFill>
              </a:rPr>
              <a:t>[s]</a:t>
            </a:r>
          </a:p>
        </p:txBody>
      </p:sp>
      <p:sp>
        <p:nvSpPr>
          <p:cNvPr id="249878" name="Line 22"/>
          <p:cNvSpPr>
            <a:spLocks noChangeShapeType="1"/>
          </p:cNvSpPr>
          <p:nvPr/>
        </p:nvSpPr>
        <p:spPr bwMode="auto">
          <a:xfrm flipV="1">
            <a:off x="755650" y="1052513"/>
            <a:ext cx="0" cy="5543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879" name="Rectangle 23"/>
          <p:cNvSpPr>
            <a:spLocks noChangeArrowheads="1"/>
          </p:cNvSpPr>
          <p:nvPr/>
        </p:nvSpPr>
        <p:spPr bwMode="auto">
          <a:xfrm>
            <a:off x="0" y="549275"/>
            <a:ext cx="855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</a:rPr>
              <a:t>y</a:t>
            </a:r>
            <a:r>
              <a:rPr lang="en-US" altLang="ja-JP">
                <a:solidFill>
                  <a:srgbClr val="000000"/>
                </a:solidFill>
              </a:rPr>
              <a:t>[m]</a:t>
            </a:r>
          </a:p>
        </p:txBody>
      </p:sp>
      <p:sp>
        <p:nvSpPr>
          <p:cNvPr id="249880" name="Line 24"/>
          <p:cNvSpPr>
            <a:spLocks noChangeShapeType="1"/>
          </p:cNvSpPr>
          <p:nvPr/>
        </p:nvSpPr>
        <p:spPr bwMode="auto">
          <a:xfrm flipV="1">
            <a:off x="684213" y="1628775"/>
            <a:ext cx="142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881" name="Line 25"/>
          <p:cNvSpPr>
            <a:spLocks noChangeShapeType="1"/>
          </p:cNvSpPr>
          <p:nvPr/>
        </p:nvSpPr>
        <p:spPr bwMode="auto">
          <a:xfrm flipV="1">
            <a:off x="684213" y="4652963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882" name="Rectangle 26"/>
          <p:cNvSpPr>
            <a:spLocks noChangeArrowheads="1"/>
          </p:cNvSpPr>
          <p:nvPr/>
        </p:nvSpPr>
        <p:spPr bwMode="auto">
          <a:xfrm>
            <a:off x="1476375" y="13414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9883" name="Rectangle 27"/>
          <p:cNvSpPr>
            <a:spLocks noChangeArrowheads="1"/>
          </p:cNvSpPr>
          <p:nvPr/>
        </p:nvSpPr>
        <p:spPr bwMode="auto">
          <a:xfrm>
            <a:off x="0" y="4652963"/>
            <a:ext cx="771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-</a:t>
            </a:r>
            <a:r>
              <a:rPr lang="en-US" altLang="ja-JP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249884" name="Rectangle 28"/>
          <p:cNvSpPr>
            <a:spLocks noChangeArrowheads="1"/>
          </p:cNvSpPr>
          <p:nvPr/>
        </p:nvSpPr>
        <p:spPr bwMode="auto">
          <a:xfrm>
            <a:off x="250825" y="13414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9885" name="Rectangle 29"/>
          <p:cNvSpPr>
            <a:spLocks noChangeArrowheads="1"/>
          </p:cNvSpPr>
          <p:nvPr/>
        </p:nvSpPr>
        <p:spPr bwMode="auto">
          <a:xfrm>
            <a:off x="1331913" y="1700213"/>
            <a:ext cx="62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249886" name="Rectangle 30"/>
          <p:cNvSpPr>
            <a:spLocks noChangeArrowheads="1"/>
          </p:cNvSpPr>
          <p:nvPr/>
        </p:nvSpPr>
        <p:spPr bwMode="auto">
          <a:xfrm>
            <a:off x="1331913" y="2565400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249887" name="Rectangle 31"/>
          <p:cNvSpPr>
            <a:spLocks noChangeArrowheads="1"/>
          </p:cNvSpPr>
          <p:nvPr/>
        </p:nvSpPr>
        <p:spPr bwMode="auto">
          <a:xfrm>
            <a:off x="1331913" y="3933825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249889" name="Rectangle 33"/>
          <p:cNvSpPr>
            <a:spLocks noChangeArrowheads="1"/>
          </p:cNvSpPr>
          <p:nvPr/>
        </p:nvSpPr>
        <p:spPr bwMode="auto">
          <a:xfrm>
            <a:off x="2555875" y="13414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9890" name="Rectangle 34"/>
          <p:cNvSpPr>
            <a:spLocks noChangeArrowheads="1"/>
          </p:cNvSpPr>
          <p:nvPr/>
        </p:nvSpPr>
        <p:spPr bwMode="auto">
          <a:xfrm>
            <a:off x="2124075" y="1693863"/>
            <a:ext cx="1268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>
                <a:solidFill>
                  <a:srgbClr val="000000"/>
                </a:solidFill>
              </a:rPr>
              <a:t> 0.049</a:t>
            </a:r>
          </a:p>
        </p:txBody>
      </p:sp>
      <p:sp>
        <p:nvSpPr>
          <p:cNvPr id="249891" name="Rectangle 35"/>
          <p:cNvSpPr>
            <a:spLocks noChangeArrowheads="1"/>
          </p:cNvSpPr>
          <p:nvPr/>
        </p:nvSpPr>
        <p:spPr bwMode="auto">
          <a:xfrm>
            <a:off x="2124075" y="2552700"/>
            <a:ext cx="1268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>
                <a:solidFill>
                  <a:srgbClr val="000000"/>
                </a:solidFill>
              </a:rPr>
              <a:t> 0.196</a:t>
            </a:r>
          </a:p>
        </p:txBody>
      </p:sp>
      <p:sp>
        <p:nvSpPr>
          <p:cNvPr id="249892" name="Rectangle 36"/>
          <p:cNvSpPr>
            <a:spLocks noChangeArrowheads="1"/>
          </p:cNvSpPr>
          <p:nvPr/>
        </p:nvSpPr>
        <p:spPr bwMode="auto">
          <a:xfrm>
            <a:off x="2124075" y="3921125"/>
            <a:ext cx="1268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>
                <a:solidFill>
                  <a:srgbClr val="000000"/>
                </a:solidFill>
              </a:rPr>
              <a:t> 0.441</a:t>
            </a:r>
          </a:p>
        </p:txBody>
      </p:sp>
      <p:sp>
        <p:nvSpPr>
          <p:cNvPr id="249894" name="Rectangle 38"/>
          <p:cNvSpPr>
            <a:spLocks noChangeArrowheads="1"/>
          </p:cNvSpPr>
          <p:nvPr/>
        </p:nvSpPr>
        <p:spPr bwMode="auto">
          <a:xfrm>
            <a:off x="5373688" y="1470025"/>
            <a:ext cx="69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[m]</a:t>
            </a:r>
          </a:p>
        </p:txBody>
      </p:sp>
      <p:sp>
        <p:nvSpPr>
          <p:cNvPr id="249903" name="Rectangle 47"/>
          <p:cNvSpPr>
            <a:spLocks noChangeArrowheads="1"/>
          </p:cNvSpPr>
          <p:nvPr/>
        </p:nvSpPr>
        <p:spPr bwMode="auto">
          <a:xfrm>
            <a:off x="4140200" y="1484313"/>
            <a:ext cx="1944688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06" name="Oval 50"/>
          <p:cNvSpPr>
            <a:spLocks noChangeArrowheads="1"/>
          </p:cNvSpPr>
          <p:nvPr/>
        </p:nvSpPr>
        <p:spPr bwMode="auto">
          <a:xfrm>
            <a:off x="6511925" y="476250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07" name="Oval 51"/>
          <p:cNvSpPr>
            <a:spLocks noChangeArrowheads="1"/>
          </p:cNvSpPr>
          <p:nvPr/>
        </p:nvSpPr>
        <p:spPr bwMode="auto">
          <a:xfrm>
            <a:off x="6511925" y="62071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08" name="Oval 52"/>
          <p:cNvSpPr>
            <a:spLocks noChangeArrowheads="1"/>
          </p:cNvSpPr>
          <p:nvPr/>
        </p:nvSpPr>
        <p:spPr bwMode="auto">
          <a:xfrm>
            <a:off x="6511925" y="105251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09" name="Oval 53"/>
          <p:cNvSpPr>
            <a:spLocks noChangeArrowheads="1"/>
          </p:cNvSpPr>
          <p:nvPr/>
        </p:nvSpPr>
        <p:spPr bwMode="auto">
          <a:xfrm>
            <a:off x="6511925" y="1773238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10" name="Oval 54"/>
          <p:cNvSpPr>
            <a:spLocks noChangeArrowheads="1"/>
          </p:cNvSpPr>
          <p:nvPr/>
        </p:nvSpPr>
        <p:spPr bwMode="auto">
          <a:xfrm>
            <a:off x="6511925" y="278130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11" name="Oval 55"/>
          <p:cNvSpPr>
            <a:spLocks noChangeArrowheads="1"/>
          </p:cNvSpPr>
          <p:nvPr/>
        </p:nvSpPr>
        <p:spPr bwMode="auto">
          <a:xfrm>
            <a:off x="6511925" y="476250"/>
            <a:ext cx="144463" cy="144463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12" name="Oval 56"/>
          <p:cNvSpPr>
            <a:spLocks noChangeArrowheads="1"/>
          </p:cNvSpPr>
          <p:nvPr/>
        </p:nvSpPr>
        <p:spPr bwMode="auto">
          <a:xfrm>
            <a:off x="6511925" y="620713"/>
            <a:ext cx="144463" cy="14446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13" name="Oval 57"/>
          <p:cNvSpPr>
            <a:spLocks noChangeArrowheads="1"/>
          </p:cNvSpPr>
          <p:nvPr/>
        </p:nvSpPr>
        <p:spPr bwMode="auto">
          <a:xfrm>
            <a:off x="6511925" y="1052513"/>
            <a:ext cx="144463" cy="14446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14" name="Oval 58"/>
          <p:cNvSpPr>
            <a:spLocks noChangeArrowheads="1"/>
          </p:cNvSpPr>
          <p:nvPr/>
        </p:nvSpPr>
        <p:spPr bwMode="auto">
          <a:xfrm>
            <a:off x="6511925" y="1773238"/>
            <a:ext cx="144463" cy="142875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15" name="Line 59"/>
          <p:cNvSpPr>
            <a:spLocks noChangeShapeType="1"/>
          </p:cNvSpPr>
          <p:nvPr/>
        </p:nvSpPr>
        <p:spPr bwMode="auto">
          <a:xfrm flipV="1">
            <a:off x="6799263" y="549275"/>
            <a:ext cx="20891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16" name="Line 60"/>
          <p:cNvSpPr>
            <a:spLocks noChangeShapeType="1"/>
          </p:cNvSpPr>
          <p:nvPr/>
        </p:nvSpPr>
        <p:spPr bwMode="auto">
          <a:xfrm flipV="1">
            <a:off x="7016750" y="188913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17" name="Rectangle 61"/>
          <p:cNvSpPr>
            <a:spLocks noChangeArrowheads="1"/>
          </p:cNvSpPr>
          <p:nvPr/>
        </p:nvSpPr>
        <p:spPr bwMode="auto">
          <a:xfrm>
            <a:off x="6440488" y="0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y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49918" name="Rectangle 62"/>
          <p:cNvSpPr>
            <a:spLocks noChangeArrowheads="1"/>
          </p:cNvSpPr>
          <p:nvPr/>
        </p:nvSpPr>
        <p:spPr bwMode="auto">
          <a:xfrm>
            <a:off x="8672513" y="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49919" name="Oval 63"/>
          <p:cNvSpPr>
            <a:spLocks noChangeArrowheads="1"/>
          </p:cNvSpPr>
          <p:nvPr/>
        </p:nvSpPr>
        <p:spPr bwMode="auto">
          <a:xfrm>
            <a:off x="6943725" y="476250"/>
            <a:ext cx="144463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0" name="Line 64"/>
          <p:cNvSpPr>
            <a:spLocks noChangeShapeType="1"/>
          </p:cNvSpPr>
          <p:nvPr/>
        </p:nvSpPr>
        <p:spPr bwMode="auto">
          <a:xfrm>
            <a:off x="7448550" y="54927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1" name="Line 65"/>
          <p:cNvSpPr>
            <a:spLocks noChangeShapeType="1"/>
          </p:cNvSpPr>
          <p:nvPr/>
        </p:nvSpPr>
        <p:spPr bwMode="auto">
          <a:xfrm>
            <a:off x="7880350" y="549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2" name="Line 66"/>
          <p:cNvSpPr>
            <a:spLocks noChangeShapeType="1"/>
          </p:cNvSpPr>
          <p:nvPr/>
        </p:nvSpPr>
        <p:spPr bwMode="auto">
          <a:xfrm>
            <a:off x="8312150" y="5492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3" name="Line 67"/>
          <p:cNvSpPr>
            <a:spLocks noChangeShapeType="1"/>
          </p:cNvSpPr>
          <p:nvPr/>
        </p:nvSpPr>
        <p:spPr bwMode="auto">
          <a:xfrm>
            <a:off x="8743950" y="54927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4" name="Line 68"/>
          <p:cNvSpPr>
            <a:spLocks noChangeShapeType="1"/>
          </p:cNvSpPr>
          <p:nvPr/>
        </p:nvSpPr>
        <p:spPr bwMode="auto">
          <a:xfrm>
            <a:off x="7016750" y="6921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5" name="Line 69"/>
          <p:cNvSpPr>
            <a:spLocks noChangeShapeType="1"/>
          </p:cNvSpPr>
          <p:nvPr/>
        </p:nvSpPr>
        <p:spPr bwMode="auto">
          <a:xfrm>
            <a:off x="7016750" y="11255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6" name="Line 70"/>
          <p:cNvSpPr>
            <a:spLocks noChangeShapeType="1"/>
          </p:cNvSpPr>
          <p:nvPr/>
        </p:nvSpPr>
        <p:spPr bwMode="auto">
          <a:xfrm>
            <a:off x="7016750" y="18446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7" name="Line 71"/>
          <p:cNvSpPr>
            <a:spLocks noChangeShapeType="1"/>
          </p:cNvSpPr>
          <p:nvPr/>
        </p:nvSpPr>
        <p:spPr bwMode="auto">
          <a:xfrm>
            <a:off x="7016750" y="285273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8" name="Oval 72"/>
          <p:cNvSpPr>
            <a:spLocks noChangeArrowheads="1"/>
          </p:cNvSpPr>
          <p:nvPr/>
        </p:nvSpPr>
        <p:spPr bwMode="auto">
          <a:xfrm>
            <a:off x="7375525" y="620713"/>
            <a:ext cx="144463" cy="144462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29" name="Oval 73"/>
          <p:cNvSpPr>
            <a:spLocks noChangeArrowheads="1"/>
          </p:cNvSpPr>
          <p:nvPr/>
        </p:nvSpPr>
        <p:spPr bwMode="auto">
          <a:xfrm>
            <a:off x="7807325" y="1052513"/>
            <a:ext cx="144463" cy="144462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30" name="Oval 74"/>
          <p:cNvSpPr>
            <a:spLocks noChangeArrowheads="1"/>
          </p:cNvSpPr>
          <p:nvPr/>
        </p:nvSpPr>
        <p:spPr bwMode="auto">
          <a:xfrm>
            <a:off x="8240713" y="1773238"/>
            <a:ext cx="144462" cy="144462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31" name="Oval 75"/>
          <p:cNvSpPr>
            <a:spLocks noChangeArrowheads="1"/>
          </p:cNvSpPr>
          <p:nvPr/>
        </p:nvSpPr>
        <p:spPr bwMode="auto">
          <a:xfrm>
            <a:off x="8672513" y="2781300"/>
            <a:ext cx="144462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32" name="Rectangle 76"/>
          <p:cNvSpPr>
            <a:spLocks noChangeArrowheads="1"/>
          </p:cNvSpPr>
          <p:nvPr/>
        </p:nvSpPr>
        <p:spPr bwMode="auto">
          <a:xfrm>
            <a:off x="6156325" y="18446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</a:rPr>
              <a:t>–</a:t>
            </a:r>
            <a:r>
              <a:rPr lang="en-US" altLang="ja-JP">
                <a:solidFill>
                  <a:srgbClr val="000000"/>
                </a:solidFill>
              </a:rPr>
              <a:t> 0.5</a:t>
            </a:r>
          </a:p>
        </p:txBody>
      </p:sp>
      <p:sp>
        <p:nvSpPr>
          <p:cNvPr id="249933" name="Line 77"/>
          <p:cNvSpPr>
            <a:spLocks noChangeShapeType="1"/>
          </p:cNvSpPr>
          <p:nvPr/>
        </p:nvSpPr>
        <p:spPr bwMode="auto">
          <a:xfrm flipV="1">
            <a:off x="6943725" y="1989138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34" name="Rectangle 78"/>
          <p:cNvSpPr>
            <a:spLocks noChangeArrowheads="1"/>
          </p:cNvSpPr>
          <p:nvPr/>
        </p:nvSpPr>
        <p:spPr bwMode="auto">
          <a:xfrm>
            <a:off x="7951788" y="0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249935" name="Line 79"/>
          <p:cNvSpPr>
            <a:spLocks noChangeShapeType="1"/>
          </p:cNvSpPr>
          <p:nvPr/>
        </p:nvSpPr>
        <p:spPr bwMode="auto">
          <a:xfrm flipH="1" flipV="1">
            <a:off x="8312150" y="476250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49936" name="Rectangle 80"/>
          <p:cNvSpPr>
            <a:spLocks noChangeArrowheads="1"/>
          </p:cNvSpPr>
          <p:nvPr/>
        </p:nvSpPr>
        <p:spPr bwMode="auto">
          <a:xfrm>
            <a:off x="7088188" y="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9974" name="Freeform 118"/>
          <p:cNvSpPr>
            <a:spLocks/>
          </p:cNvSpPr>
          <p:nvPr/>
        </p:nvSpPr>
        <p:spPr bwMode="auto">
          <a:xfrm flipV="1">
            <a:off x="7016750" y="549275"/>
            <a:ext cx="1728788" cy="2303463"/>
          </a:xfrm>
          <a:custGeom>
            <a:avLst/>
            <a:gdLst>
              <a:gd name="T0" fmla="*/ 0 w 1089"/>
              <a:gd name="T1" fmla="*/ 2147483647 h 1458"/>
              <a:gd name="T2" fmla="*/ 2147483647 w 1089"/>
              <a:gd name="T3" fmla="*/ 2147483647 h 1458"/>
              <a:gd name="T4" fmla="*/ 2147483647 w 1089"/>
              <a:gd name="T5" fmla="*/ 2147483647 h 1458"/>
              <a:gd name="T6" fmla="*/ 2147483647 w 1089"/>
              <a:gd name="T7" fmla="*/ 2147483647 h 1458"/>
              <a:gd name="T8" fmla="*/ 2147483647 w 1089"/>
              <a:gd name="T9" fmla="*/ 2147483647 h 1458"/>
              <a:gd name="T10" fmla="*/ 2147483647 w 1089"/>
              <a:gd name="T11" fmla="*/ 2147483647 h 1458"/>
              <a:gd name="T12" fmla="*/ 2147483647 w 1089"/>
              <a:gd name="T13" fmla="*/ 0 h 14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9"/>
              <a:gd name="T22" fmla="*/ 0 h 1458"/>
              <a:gd name="T23" fmla="*/ 1089 w 1089"/>
              <a:gd name="T24" fmla="*/ 1458 h 14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9" h="1458">
                <a:moveTo>
                  <a:pt x="0" y="1451"/>
                </a:moveTo>
                <a:cubicBezTo>
                  <a:pt x="11" y="1451"/>
                  <a:pt x="26" y="1452"/>
                  <a:pt x="46" y="1451"/>
                </a:cubicBezTo>
                <a:cubicBezTo>
                  <a:pt x="66" y="1450"/>
                  <a:pt x="83" y="1458"/>
                  <a:pt x="121" y="1443"/>
                </a:cubicBezTo>
                <a:cubicBezTo>
                  <a:pt x="159" y="1428"/>
                  <a:pt x="202" y="1419"/>
                  <a:pt x="273" y="1360"/>
                </a:cubicBezTo>
                <a:cubicBezTo>
                  <a:pt x="344" y="1301"/>
                  <a:pt x="453" y="1208"/>
                  <a:pt x="545" y="1088"/>
                </a:cubicBezTo>
                <a:cubicBezTo>
                  <a:pt x="637" y="968"/>
                  <a:pt x="733" y="823"/>
                  <a:pt x="824" y="642"/>
                </a:cubicBezTo>
                <a:cubicBezTo>
                  <a:pt x="915" y="461"/>
                  <a:pt x="1034" y="134"/>
                  <a:pt x="1089" y="0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3" name="Rectangle 180"/>
          <p:cNvSpPr>
            <a:spLocks noChangeArrowheads="1"/>
          </p:cNvSpPr>
          <p:nvPr/>
        </p:nvSpPr>
        <p:spPr bwMode="auto">
          <a:xfrm>
            <a:off x="0" y="0"/>
            <a:ext cx="231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FF"/>
                </a:solidFill>
              </a:rPr>
              <a:t>自由落下運動</a:t>
            </a:r>
          </a:p>
        </p:txBody>
      </p:sp>
      <p:sp>
        <p:nvSpPr>
          <p:cNvPr id="250038" name="Rectangle 182"/>
          <p:cNvSpPr>
            <a:spLocks noChangeArrowheads="1"/>
          </p:cNvSpPr>
          <p:nvPr/>
        </p:nvSpPr>
        <p:spPr bwMode="auto">
          <a:xfrm>
            <a:off x="2254250" y="2093913"/>
            <a:ext cx="208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3333CC"/>
                </a:solidFill>
                <a:latin typeface="Symbol" pitchFamily="18" charset="2"/>
              </a:rPr>
              <a:t>= -</a:t>
            </a:r>
            <a:r>
              <a:rPr lang="en-US" altLang="ja-JP" b="1">
                <a:solidFill>
                  <a:srgbClr val="3333CC"/>
                </a:solidFill>
              </a:rPr>
              <a:t> </a:t>
            </a:r>
            <a:r>
              <a:rPr lang="en-US" altLang="ja-JP">
                <a:solidFill>
                  <a:srgbClr val="3333CC"/>
                </a:solidFill>
              </a:rPr>
              <a:t>4.9 (0.1)</a:t>
            </a:r>
            <a:r>
              <a:rPr lang="en-US" altLang="ja-JP" baseline="30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250039" name="Rectangle 183"/>
          <p:cNvSpPr>
            <a:spLocks noChangeArrowheads="1"/>
          </p:cNvSpPr>
          <p:nvPr/>
        </p:nvSpPr>
        <p:spPr bwMode="auto">
          <a:xfrm>
            <a:off x="2241550" y="2994025"/>
            <a:ext cx="208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3333CC"/>
                </a:solidFill>
                <a:latin typeface="Symbol" pitchFamily="18" charset="2"/>
              </a:rPr>
              <a:t>= -</a:t>
            </a:r>
            <a:r>
              <a:rPr lang="en-US" altLang="ja-JP" b="1">
                <a:solidFill>
                  <a:srgbClr val="3333CC"/>
                </a:solidFill>
              </a:rPr>
              <a:t> </a:t>
            </a:r>
            <a:r>
              <a:rPr lang="en-US" altLang="ja-JP">
                <a:solidFill>
                  <a:srgbClr val="3333CC"/>
                </a:solidFill>
              </a:rPr>
              <a:t>4.9 (0.2)</a:t>
            </a:r>
            <a:r>
              <a:rPr lang="en-US" altLang="ja-JP" baseline="30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250040" name="Rectangle 184"/>
          <p:cNvSpPr>
            <a:spLocks noChangeArrowheads="1"/>
          </p:cNvSpPr>
          <p:nvPr/>
        </p:nvSpPr>
        <p:spPr bwMode="auto">
          <a:xfrm>
            <a:off x="2228850" y="4294188"/>
            <a:ext cx="208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3333CC"/>
                </a:solidFill>
                <a:latin typeface="Symbol" pitchFamily="18" charset="2"/>
              </a:rPr>
              <a:t>= -</a:t>
            </a:r>
            <a:r>
              <a:rPr lang="en-US" altLang="ja-JP" b="1">
                <a:solidFill>
                  <a:srgbClr val="3333CC"/>
                </a:solidFill>
              </a:rPr>
              <a:t> </a:t>
            </a:r>
            <a:r>
              <a:rPr lang="en-US" altLang="ja-JP">
                <a:solidFill>
                  <a:srgbClr val="3333CC"/>
                </a:solidFill>
              </a:rPr>
              <a:t>4.9 (0.3)</a:t>
            </a:r>
            <a:r>
              <a:rPr lang="en-US" altLang="ja-JP" baseline="30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250042" name="Rectangle 186"/>
          <p:cNvSpPr>
            <a:spLocks noChangeArrowheads="1"/>
          </p:cNvSpPr>
          <p:nvPr/>
        </p:nvSpPr>
        <p:spPr bwMode="auto">
          <a:xfrm>
            <a:off x="4170363" y="1477963"/>
            <a:ext cx="1044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altLang="ja-JP">
                <a:solidFill>
                  <a:srgbClr val="000000"/>
                </a:solidFill>
              </a:rPr>
              <a:t>4.9</a:t>
            </a:r>
          </a:p>
        </p:txBody>
      </p:sp>
      <p:sp>
        <p:nvSpPr>
          <p:cNvPr id="250043" name="Rectangle 187"/>
          <p:cNvSpPr>
            <a:spLocks noChangeArrowheads="1"/>
          </p:cNvSpPr>
          <p:nvPr/>
        </p:nvSpPr>
        <p:spPr bwMode="auto">
          <a:xfrm>
            <a:off x="5202238" y="1581150"/>
            <a:ext cx="2968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 baseline="3000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 altLang="ja-JP" baseline="30000">
              <a:solidFill>
                <a:srgbClr val="000000"/>
              </a:solidFill>
            </a:endParaRPr>
          </a:p>
        </p:txBody>
      </p:sp>
      <p:sp>
        <p:nvSpPr>
          <p:cNvPr id="250044" name="AutoShape 188"/>
          <p:cNvSpPr>
            <a:spLocks noChangeArrowheads="1"/>
          </p:cNvSpPr>
          <p:nvPr/>
        </p:nvSpPr>
        <p:spPr bwMode="auto">
          <a:xfrm>
            <a:off x="1255713" y="4810125"/>
            <a:ext cx="1893887" cy="10937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000000"/>
                </a:solidFill>
              </a:rPr>
              <a:t>多くの実験</a:t>
            </a:r>
          </a:p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000000"/>
                </a:solidFill>
              </a:rPr>
              <a:t>の結果から</a:t>
            </a:r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974725" y="1477963"/>
            <a:ext cx="274638" cy="287337"/>
            <a:chOff x="318" y="3398"/>
            <a:chExt cx="554" cy="623"/>
          </a:xfrm>
        </p:grpSpPr>
        <p:sp>
          <p:nvSpPr>
            <p:cNvPr id="4205" name="Freeform 192"/>
            <p:cNvSpPr>
              <a:spLocks/>
            </p:cNvSpPr>
            <p:nvPr/>
          </p:nvSpPr>
          <p:spPr bwMode="auto">
            <a:xfrm>
              <a:off x="318" y="3458"/>
              <a:ext cx="554" cy="563"/>
            </a:xfrm>
            <a:custGeom>
              <a:avLst/>
              <a:gdLst>
                <a:gd name="T0" fmla="*/ 334 w 554"/>
                <a:gd name="T1" fmla="*/ 18 h 563"/>
                <a:gd name="T2" fmla="*/ 536 w 554"/>
                <a:gd name="T3" fmla="*/ 124 h 563"/>
                <a:gd name="T4" fmla="*/ 440 w 554"/>
                <a:gd name="T5" fmla="*/ 504 h 563"/>
                <a:gd name="T6" fmla="*/ 86 w 554"/>
                <a:gd name="T7" fmla="*/ 480 h 563"/>
                <a:gd name="T8" fmla="*/ 14 w 554"/>
                <a:gd name="T9" fmla="*/ 138 h 563"/>
                <a:gd name="T10" fmla="*/ 172 w 554"/>
                <a:gd name="T11" fmla="*/ 20 h 563"/>
                <a:gd name="T12" fmla="*/ 324 w 554"/>
                <a:gd name="T13" fmla="*/ 18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"/>
                <a:gd name="T22" fmla="*/ 0 h 563"/>
                <a:gd name="T23" fmla="*/ 554 w 554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" h="563">
                  <a:moveTo>
                    <a:pt x="334" y="18"/>
                  </a:moveTo>
                  <a:cubicBezTo>
                    <a:pt x="368" y="36"/>
                    <a:pt x="518" y="43"/>
                    <a:pt x="536" y="124"/>
                  </a:cubicBezTo>
                  <a:cubicBezTo>
                    <a:pt x="554" y="205"/>
                    <a:pt x="515" y="445"/>
                    <a:pt x="440" y="504"/>
                  </a:cubicBezTo>
                  <a:cubicBezTo>
                    <a:pt x="365" y="563"/>
                    <a:pt x="157" y="541"/>
                    <a:pt x="86" y="480"/>
                  </a:cubicBezTo>
                  <a:cubicBezTo>
                    <a:pt x="15" y="419"/>
                    <a:pt x="0" y="215"/>
                    <a:pt x="14" y="138"/>
                  </a:cubicBezTo>
                  <a:cubicBezTo>
                    <a:pt x="28" y="61"/>
                    <a:pt x="120" y="40"/>
                    <a:pt x="172" y="20"/>
                  </a:cubicBezTo>
                  <a:cubicBezTo>
                    <a:pt x="224" y="0"/>
                    <a:pt x="292" y="18"/>
                    <a:pt x="324" y="18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12700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206" name="Freeform 193"/>
            <p:cNvSpPr>
              <a:spLocks/>
            </p:cNvSpPr>
            <p:nvPr/>
          </p:nvSpPr>
          <p:spPr bwMode="auto">
            <a:xfrm>
              <a:off x="522" y="3544"/>
              <a:ext cx="206" cy="24"/>
            </a:xfrm>
            <a:custGeom>
              <a:avLst/>
              <a:gdLst>
                <a:gd name="T0" fmla="*/ 0 w 206"/>
                <a:gd name="T1" fmla="*/ 0 h 24"/>
                <a:gd name="T2" fmla="*/ 124 w 206"/>
                <a:gd name="T3" fmla="*/ 24 h 24"/>
                <a:gd name="T4" fmla="*/ 206 w 206"/>
                <a:gd name="T5" fmla="*/ 2 h 24"/>
                <a:gd name="T6" fmla="*/ 0 60000 65536"/>
                <a:gd name="T7" fmla="*/ 0 60000 65536"/>
                <a:gd name="T8" fmla="*/ 0 60000 65536"/>
                <a:gd name="T9" fmla="*/ 0 w 206"/>
                <a:gd name="T10" fmla="*/ 0 h 24"/>
                <a:gd name="T11" fmla="*/ 206 w 20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24">
                  <a:moveTo>
                    <a:pt x="0" y="0"/>
                  </a:moveTo>
                  <a:cubicBezTo>
                    <a:pt x="45" y="12"/>
                    <a:pt x="90" y="24"/>
                    <a:pt x="124" y="24"/>
                  </a:cubicBezTo>
                  <a:cubicBezTo>
                    <a:pt x="158" y="24"/>
                    <a:pt x="182" y="13"/>
                    <a:pt x="206" y="2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19050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207" name="Freeform 194"/>
            <p:cNvSpPr>
              <a:spLocks/>
            </p:cNvSpPr>
            <p:nvPr/>
          </p:nvSpPr>
          <p:spPr bwMode="auto">
            <a:xfrm>
              <a:off x="628" y="3398"/>
              <a:ext cx="54" cy="162"/>
            </a:xfrm>
            <a:custGeom>
              <a:avLst/>
              <a:gdLst>
                <a:gd name="T0" fmla="*/ 0 w 54"/>
                <a:gd name="T1" fmla="*/ 162 h 162"/>
                <a:gd name="T2" fmla="*/ 14 w 54"/>
                <a:gd name="T3" fmla="*/ 86 h 162"/>
                <a:gd name="T4" fmla="*/ 54 w 54"/>
                <a:gd name="T5" fmla="*/ 0 h 162"/>
                <a:gd name="T6" fmla="*/ 0 60000 65536"/>
                <a:gd name="T7" fmla="*/ 0 60000 65536"/>
                <a:gd name="T8" fmla="*/ 0 60000 65536"/>
                <a:gd name="T9" fmla="*/ 0 w 54"/>
                <a:gd name="T10" fmla="*/ 0 h 162"/>
                <a:gd name="T11" fmla="*/ 54 w 54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2">
                  <a:moveTo>
                    <a:pt x="0" y="162"/>
                  </a:moveTo>
                  <a:cubicBezTo>
                    <a:pt x="2" y="149"/>
                    <a:pt x="5" y="113"/>
                    <a:pt x="14" y="86"/>
                  </a:cubicBezTo>
                  <a:cubicBezTo>
                    <a:pt x="23" y="59"/>
                    <a:pt x="46" y="18"/>
                    <a:pt x="54" y="0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38100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99"/>
          <p:cNvGrpSpPr>
            <a:grpSpLocks/>
          </p:cNvGrpSpPr>
          <p:nvPr/>
        </p:nvGrpSpPr>
        <p:grpSpPr bwMode="auto">
          <a:xfrm>
            <a:off x="973138" y="2620963"/>
            <a:ext cx="274637" cy="287337"/>
            <a:chOff x="318" y="3398"/>
            <a:chExt cx="554" cy="623"/>
          </a:xfrm>
        </p:grpSpPr>
        <p:sp>
          <p:nvSpPr>
            <p:cNvPr id="4202" name="Freeform 200"/>
            <p:cNvSpPr>
              <a:spLocks/>
            </p:cNvSpPr>
            <p:nvPr/>
          </p:nvSpPr>
          <p:spPr bwMode="auto">
            <a:xfrm>
              <a:off x="318" y="3458"/>
              <a:ext cx="554" cy="563"/>
            </a:xfrm>
            <a:custGeom>
              <a:avLst/>
              <a:gdLst>
                <a:gd name="T0" fmla="*/ 334 w 554"/>
                <a:gd name="T1" fmla="*/ 18 h 563"/>
                <a:gd name="T2" fmla="*/ 536 w 554"/>
                <a:gd name="T3" fmla="*/ 124 h 563"/>
                <a:gd name="T4" fmla="*/ 440 w 554"/>
                <a:gd name="T5" fmla="*/ 504 h 563"/>
                <a:gd name="T6" fmla="*/ 86 w 554"/>
                <a:gd name="T7" fmla="*/ 480 h 563"/>
                <a:gd name="T8" fmla="*/ 14 w 554"/>
                <a:gd name="T9" fmla="*/ 138 h 563"/>
                <a:gd name="T10" fmla="*/ 172 w 554"/>
                <a:gd name="T11" fmla="*/ 20 h 563"/>
                <a:gd name="T12" fmla="*/ 324 w 554"/>
                <a:gd name="T13" fmla="*/ 18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"/>
                <a:gd name="T22" fmla="*/ 0 h 563"/>
                <a:gd name="T23" fmla="*/ 554 w 554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" h="563">
                  <a:moveTo>
                    <a:pt x="334" y="18"/>
                  </a:moveTo>
                  <a:cubicBezTo>
                    <a:pt x="368" y="36"/>
                    <a:pt x="518" y="43"/>
                    <a:pt x="536" y="124"/>
                  </a:cubicBezTo>
                  <a:cubicBezTo>
                    <a:pt x="554" y="205"/>
                    <a:pt x="515" y="445"/>
                    <a:pt x="440" y="504"/>
                  </a:cubicBezTo>
                  <a:cubicBezTo>
                    <a:pt x="365" y="563"/>
                    <a:pt x="157" y="541"/>
                    <a:pt x="86" y="480"/>
                  </a:cubicBezTo>
                  <a:cubicBezTo>
                    <a:pt x="15" y="419"/>
                    <a:pt x="0" y="215"/>
                    <a:pt x="14" y="138"/>
                  </a:cubicBezTo>
                  <a:cubicBezTo>
                    <a:pt x="28" y="61"/>
                    <a:pt x="120" y="40"/>
                    <a:pt x="172" y="20"/>
                  </a:cubicBezTo>
                  <a:cubicBezTo>
                    <a:pt x="224" y="0"/>
                    <a:pt x="292" y="18"/>
                    <a:pt x="324" y="18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203" name="Freeform 201"/>
            <p:cNvSpPr>
              <a:spLocks/>
            </p:cNvSpPr>
            <p:nvPr/>
          </p:nvSpPr>
          <p:spPr bwMode="auto">
            <a:xfrm>
              <a:off x="522" y="3544"/>
              <a:ext cx="206" cy="24"/>
            </a:xfrm>
            <a:custGeom>
              <a:avLst/>
              <a:gdLst>
                <a:gd name="T0" fmla="*/ 0 w 206"/>
                <a:gd name="T1" fmla="*/ 0 h 24"/>
                <a:gd name="T2" fmla="*/ 124 w 206"/>
                <a:gd name="T3" fmla="*/ 24 h 24"/>
                <a:gd name="T4" fmla="*/ 206 w 206"/>
                <a:gd name="T5" fmla="*/ 2 h 24"/>
                <a:gd name="T6" fmla="*/ 0 60000 65536"/>
                <a:gd name="T7" fmla="*/ 0 60000 65536"/>
                <a:gd name="T8" fmla="*/ 0 60000 65536"/>
                <a:gd name="T9" fmla="*/ 0 w 206"/>
                <a:gd name="T10" fmla="*/ 0 h 24"/>
                <a:gd name="T11" fmla="*/ 206 w 20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24">
                  <a:moveTo>
                    <a:pt x="0" y="0"/>
                  </a:moveTo>
                  <a:cubicBezTo>
                    <a:pt x="45" y="12"/>
                    <a:pt x="90" y="24"/>
                    <a:pt x="124" y="24"/>
                  </a:cubicBezTo>
                  <a:cubicBezTo>
                    <a:pt x="158" y="24"/>
                    <a:pt x="182" y="13"/>
                    <a:pt x="206" y="2"/>
                  </a:cubicBezTo>
                </a:path>
              </a:pathLst>
            </a:custGeom>
            <a:solidFill>
              <a:srgbClr val="FFCCFF"/>
            </a:solidFill>
            <a:ln w="1905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204" name="Freeform 202"/>
            <p:cNvSpPr>
              <a:spLocks/>
            </p:cNvSpPr>
            <p:nvPr/>
          </p:nvSpPr>
          <p:spPr bwMode="auto">
            <a:xfrm>
              <a:off x="628" y="3398"/>
              <a:ext cx="54" cy="162"/>
            </a:xfrm>
            <a:custGeom>
              <a:avLst/>
              <a:gdLst>
                <a:gd name="T0" fmla="*/ 0 w 54"/>
                <a:gd name="T1" fmla="*/ 162 h 162"/>
                <a:gd name="T2" fmla="*/ 14 w 54"/>
                <a:gd name="T3" fmla="*/ 86 h 162"/>
                <a:gd name="T4" fmla="*/ 54 w 54"/>
                <a:gd name="T5" fmla="*/ 0 h 162"/>
                <a:gd name="T6" fmla="*/ 0 60000 65536"/>
                <a:gd name="T7" fmla="*/ 0 60000 65536"/>
                <a:gd name="T8" fmla="*/ 0 60000 65536"/>
                <a:gd name="T9" fmla="*/ 0 w 54"/>
                <a:gd name="T10" fmla="*/ 0 h 162"/>
                <a:gd name="T11" fmla="*/ 54 w 54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2">
                  <a:moveTo>
                    <a:pt x="0" y="162"/>
                  </a:moveTo>
                  <a:cubicBezTo>
                    <a:pt x="2" y="149"/>
                    <a:pt x="5" y="113"/>
                    <a:pt x="14" y="86"/>
                  </a:cubicBezTo>
                  <a:cubicBezTo>
                    <a:pt x="23" y="59"/>
                    <a:pt x="46" y="18"/>
                    <a:pt x="54" y="0"/>
                  </a:cubicBezTo>
                </a:path>
              </a:pathLst>
            </a:custGeom>
            <a:solidFill>
              <a:srgbClr val="FFCCFF"/>
            </a:solidFill>
            <a:ln w="381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03"/>
          <p:cNvGrpSpPr>
            <a:grpSpLocks/>
          </p:cNvGrpSpPr>
          <p:nvPr/>
        </p:nvGrpSpPr>
        <p:grpSpPr bwMode="auto">
          <a:xfrm>
            <a:off x="969963" y="4078288"/>
            <a:ext cx="274637" cy="287337"/>
            <a:chOff x="318" y="3398"/>
            <a:chExt cx="554" cy="623"/>
          </a:xfrm>
        </p:grpSpPr>
        <p:sp>
          <p:nvSpPr>
            <p:cNvPr id="4199" name="Freeform 204"/>
            <p:cNvSpPr>
              <a:spLocks/>
            </p:cNvSpPr>
            <p:nvPr/>
          </p:nvSpPr>
          <p:spPr bwMode="auto">
            <a:xfrm>
              <a:off x="318" y="3458"/>
              <a:ext cx="554" cy="563"/>
            </a:xfrm>
            <a:custGeom>
              <a:avLst/>
              <a:gdLst>
                <a:gd name="T0" fmla="*/ 334 w 554"/>
                <a:gd name="T1" fmla="*/ 18 h 563"/>
                <a:gd name="T2" fmla="*/ 536 w 554"/>
                <a:gd name="T3" fmla="*/ 124 h 563"/>
                <a:gd name="T4" fmla="*/ 440 w 554"/>
                <a:gd name="T5" fmla="*/ 504 h 563"/>
                <a:gd name="T6" fmla="*/ 86 w 554"/>
                <a:gd name="T7" fmla="*/ 480 h 563"/>
                <a:gd name="T8" fmla="*/ 14 w 554"/>
                <a:gd name="T9" fmla="*/ 138 h 563"/>
                <a:gd name="T10" fmla="*/ 172 w 554"/>
                <a:gd name="T11" fmla="*/ 20 h 563"/>
                <a:gd name="T12" fmla="*/ 324 w 554"/>
                <a:gd name="T13" fmla="*/ 18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"/>
                <a:gd name="T22" fmla="*/ 0 h 563"/>
                <a:gd name="T23" fmla="*/ 554 w 554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" h="563">
                  <a:moveTo>
                    <a:pt x="334" y="18"/>
                  </a:moveTo>
                  <a:cubicBezTo>
                    <a:pt x="368" y="36"/>
                    <a:pt x="518" y="43"/>
                    <a:pt x="536" y="124"/>
                  </a:cubicBezTo>
                  <a:cubicBezTo>
                    <a:pt x="554" y="205"/>
                    <a:pt x="515" y="445"/>
                    <a:pt x="440" y="504"/>
                  </a:cubicBezTo>
                  <a:cubicBezTo>
                    <a:pt x="365" y="563"/>
                    <a:pt x="157" y="541"/>
                    <a:pt x="86" y="480"/>
                  </a:cubicBezTo>
                  <a:cubicBezTo>
                    <a:pt x="15" y="419"/>
                    <a:pt x="0" y="215"/>
                    <a:pt x="14" y="138"/>
                  </a:cubicBezTo>
                  <a:cubicBezTo>
                    <a:pt x="28" y="61"/>
                    <a:pt x="120" y="40"/>
                    <a:pt x="172" y="20"/>
                  </a:cubicBezTo>
                  <a:cubicBezTo>
                    <a:pt x="224" y="0"/>
                    <a:pt x="292" y="18"/>
                    <a:pt x="324" y="18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200" name="Freeform 205"/>
            <p:cNvSpPr>
              <a:spLocks/>
            </p:cNvSpPr>
            <p:nvPr/>
          </p:nvSpPr>
          <p:spPr bwMode="auto">
            <a:xfrm>
              <a:off x="522" y="3544"/>
              <a:ext cx="206" cy="24"/>
            </a:xfrm>
            <a:custGeom>
              <a:avLst/>
              <a:gdLst>
                <a:gd name="T0" fmla="*/ 0 w 206"/>
                <a:gd name="T1" fmla="*/ 0 h 24"/>
                <a:gd name="T2" fmla="*/ 124 w 206"/>
                <a:gd name="T3" fmla="*/ 24 h 24"/>
                <a:gd name="T4" fmla="*/ 206 w 206"/>
                <a:gd name="T5" fmla="*/ 2 h 24"/>
                <a:gd name="T6" fmla="*/ 0 60000 65536"/>
                <a:gd name="T7" fmla="*/ 0 60000 65536"/>
                <a:gd name="T8" fmla="*/ 0 60000 65536"/>
                <a:gd name="T9" fmla="*/ 0 w 206"/>
                <a:gd name="T10" fmla="*/ 0 h 24"/>
                <a:gd name="T11" fmla="*/ 206 w 20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24">
                  <a:moveTo>
                    <a:pt x="0" y="0"/>
                  </a:moveTo>
                  <a:cubicBezTo>
                    <a:pt x="45" y="12"/>
                    <a:pt x="90" y="24"/>
                    <a:pt x="124" y="24"/>
                  </a:cubicBezTo>
                  <a:cubicBezTo>
                    <a:pt x="158" y="24"/>
                    <a:pt x="182" y="13"/>
                    <a:pt x="206" y="2"/>
                  </a:cubicBezTo>
                </a:path>
              </a:pathLst>
            </a:custGeom>
            <a:solidFill>
              <a:srgbClr val="FFCCFF"/>
            </a:solidFill>
            <a:ln w="1905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201" name="Freeform 206"/>
            <p:cNvSpPr>
              <a:spLocks/>
            </p:cNvSpPr>
            <p:nvPr/>
          </p:nvSpPr>
          <p:spPr bwMode="auto">
            <a:xfrm>
              <a:off x="628" y="3398"/>
              <a:ext cx="54" cy="162"/>
            </a:xfrm>
            <a:custGeom>
              <a:avLst/>
              <a:gdLst>
                <a:gd name="T0" fmla="*/ 0 w 54"/>
                <a:gd name="T1" fmla="*/ 162 h 162"/>
                <a:gd name="T2" fmla="*/ 14 w 54"/>
                <a:gd name="T3" fmla="*/ 86 h 162"/>
                <a:gd name="T4" fmla="*/ 54 w 54"/>
                <a:gd name="T5" fmla="*/ 0 h 162"/>
                <a:gd name="T6" fmla="*/ 0 60000 65536"/>
                <a:gd name="T7" fmla="*/ 0 60000 65536"/>
                <a:gd name="T8" fmla="*/ 0 60000 65536"/>
                <a:gd name="T9" fmla="*/ 0 w 54"/>
                <a:gd name="T10" fmla="*/ 0 h 162"/>
                <a:gd name="T11" fmla="*/ 54 w 54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2">
                  <a:moveTo>
                    <a:pt x="0" y="162"/>
                  </a:moveTo>
                  <a:cubicBezTo>
                    <a:pt x="2" y="149"/>
                    <a:pt x="5" y="113"/>
                    <a:pt x="14" y="86"/>
                  </a:cubicBezTo>
                  <a:cubicBezTo>
                    <a:pt x="23" y="59"/>
                    <a:pt x="46" y="18"/>
                    <a:pt x="54" y="0"/>
                  </a:cubicBezTo>
                </a:path>
              </a:pathLst>
            </a:custGeom>
            <a:solidFill>
              <a:srgbClr val="FFCCFF"/>
            </a:solidFill>
            <a:ln w="381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07"/>
          <p:cNvGrpSpPr>
            <a:grpSpLocks/>
          </p:cNvGrpSpPr>
          <p:nvPr/>
        </p:nvGrpSpPr>
        <p:grpSpPr bwMode="auto">
          <a:xfrm>
            <a:off x="971550" y="1479550"/>
            <a:ext cx="274638" cy="287338"/>
            <a:chOff x="318" y="3398"/>
            <a:chExt cx="554" cy="623"/>
          </a:xfrm>
        </p:grpSpPr>
        <p:sp>
          <p:nvSpPr>
            <p:cNvPr id="4196" name="Freeform 208"/>
            <p:cNvSpPr>
              <a:spLocks/>
            </p:cNvSpPr>
            <p:nvPr/>
          </p:nvSpPr>
          <p:spPr bwMode="auto">
            <a:xfrm>
              <a:off x="318" y="3458"/>
              <a:ext cx="554" cy="563"/>
            </a:xfrm>
            <a:custGeom>
              <a:avLst/>
              <a:gdLst>
                <a:gd name="T0" fmla="*/ 334 w 554"/>
                <a:gd name="T1" fmla="*/ 18 h 563"/>
                <a:gd name="T2" fmla="*/ 536 w 554"/>
                <a:gd name="T3" fmla="*/ 124 h 563"/>
                <a:gd name="T4" fmla="*/ 440 w 554"/>
                <a:gd name="T5" fmla="*/ 504 h 563"/>
                <a:gd name="T6" fmla="*/ 86 w 554"/>
                <a:gd name="T7" fmla="*/ 480 h 563"/>
                <a:gd name="T8" fmla="*/ 14 w 554"/>
                <a:gd name="T9" fmla="*/ 138 h 563"/>
                <a:gd name="T10" fmla="*/ 172 w 554"/>
                <a:gd name="T11" fmla="*/ 20 h 563"/>
                <a:gd name="T12" fmla="*/ 324 w 554"/>
                <a:gd name="T13" fmla="*/ 18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"/>
                <a:gd name="T22" fmla="*/ 0 h 563"/>
                <a:gd name="T23" fmla="*/ 554 w 554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" h="563">
                  <a:moveTo>
                    <a:pt x="334" y="18"/>
                  </a:moveTo>
                  <a:cubicBezTo>
                    <a:pt x="368" y="36"/>
                    <a:pt x="518" y="43"/>
                    <a:pt x="536" y="124"/>
                  </a:cubicBezTo>
                  <a:cubicBezTo>
                    <a:pt x="554" y="205"/>
                    <a:pt x="515" y="445"/>
                    <a:pt x="440" y="504"/>
                  </a:cubicBezTo>
                  <a:cubicBezTo>
                    <a:pt x="365" y="563"/>
                    <a:pt x="157" y="541"/>
                    <a:pt x="86" y="480"/>
                  </a:cubicBezTo>
                  <a:cubicBezTo>
                    <a:pt x="15" y="419"/>
                    <a:pt x="0" y="215"/>
                    <a:pt x="14" y="138"/>
                  </a:cubicBezTo>
                  <a:cubicBezTo>
                    <a:pt x="28" y="61"/>
                    <a:pt x="120" y="40"/>
                    <a:pt x="172" y="20"/>
                  </a:cubicBezTo>
                  <a:cubicBezTo>
                    <a:pt x="224" y="0"/>
                    <a:pt x="292" y="18"/>
                    <a:pt x="324" y="18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197" name="Freeform 209"/>
            <p:cNvSpPr>
              <a:spLocks/>
            </p:cNvSpPr>
            <p:nvPr/>
          </p:nvSpPr>
          <p:spPr bwMode="auto">
            <a:xfrm>
              <a:off x="522" y="3544"/>
              <a:ext cx="206" cy="24"/>
            </a:xfrm>
            <a:custGeom>
              <a:avLst/>
              <a:gdLst>
                <a:gd name="T0" fmla="*/ 0 w 206"/>
                <a:gd name="T1" fmla="*/ 0 h 24"/>
                <a:gd name="T2" fmla="*/ 124 w 206"/>
                <a:gd name="T3" fmla="*/ 24 h 24"/>
                <a:gd name="T4" fmla="*/ 206 w 206"/>
                <a:gd name="T5" fmla="*/ 2 h 24"/>
                <a:gd name="T6" fmla="*/ 0 60000 65536"/>
                <a:gd name="T7" fmla="*/ 0 60000 65536"/>
                <a:gd name="T8" fmla="*/ 0 60000 65536"/>
                <a:gd name="T9" fmla="*/ 0 w 206"/>
                <a:gd name="T10" fmla="*/ 0 h 24"/>
                <a:gd name="T11" fmla="*/ 206 w 20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24">
                  <a:moveTo>
                    <a:pt x="0" y="0"/>
                  </a:moveTo>
                  <a:cubicBezTo>
                    <a:pt x="45" y="12"/>
                    <a:pt x="90" y="24"/>
                    <a:pt x="124" y="24"/>
                  </a:cubicBezTo>
                  <a:cubicBezTo>
                    <a:pt x="158" y="24"/>
                    <a:pt x="182" y="13"/>
                    <a:pt x="206" y="2"/>
                  </a:cubicBezTo>
                </a:path>
              </a:pathLst>
            </a:custGeom>
            <a:solidFill>
              <a:srgbClr val="FFCCFF"/>
            </a:solidFill>
            <a:ln w="1905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198" name="Freeform 210"/>
            <p:cNvSpPr>
              <a:spLocks/>
            </p:cNvSpPr>
            <p:nvPr/>
          </p:nvSpPr>
          <p:spPr bwMode="auto">
            <a:xfrm>
              <a:off x="628" y="3398"/>
              <a:ext cx="54" cy="162"/>
            </a:xfrm>
            <a:custGeom>
              <a:avLst/>
              <a:gdLst>
                <a:gd name="T0" fmla="*/ 0 w 54"/>
                <a:gd name="T1" fmla="*/ 162 h 162"/>
                <a:gd name="T2" fmla="*/ 14 w 54"/>
                <a:gd name="T3" fmla="*/ 86 h 162"/>
                <a:gd name="T4" fmla="*/ 54 w 54"/>
                <a:gd name="T5" fmla="*/ 0 h 162"/>
                <a:gd name="T6" fmla="*/ 0 60000 65536"/>
                <a:gd name="T7" fmla="*/ 0 60000 65536"/>
                <a:gd name="T8" fmla="*/ 0 60000 65536"/>
                <a:gd name="T9" fmla="*/ 0 w 54"/>
                <a:gd name="T10" fmla="*/ 0 h 162"/>
                <a:gd name="T11" fmla="*/ 54 w 54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2">
                  <a:moveTo>
                    <a:pt x="0" y="162"/>
                  </a:moveTo>
                  <a:cubicBezTo>
                    <a:pt x="2" y="149"/>
                    <a:pt x="5" y="113"/>
                    <a:pt x="14" y="86"/>
                  </a:cubicBezTo>
                  <a:cubicBezTo>
                    <a:pt x="23" y="59"/>
                    <a:pt x="46" y="18"/>
                    <a:pt x="54" y="0"/>
                  </a:cubicBezTo>
                </a:path>
              </a:pathLst>
            </a:custGeom>
            <a:solidFill>
              <a:srgbClr val="FFCCFF"/>
            </a:solidFill>
            <a:ln w="381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11"/>
          <p:cNvGrpSpPr>
            <a:grpSpLocks/>
          </p:cNvGrpSpPr>
          <p:nvPr/>
        </p:nvGrpSpPr>
        <p:grpSpPr bwMode="auto">
          <a:xfrm>
            <a:off x="973138" y="1763713"/>
            <a:ext cx="274637" cy="287337"/>
            <a:chOff x="318" y="3398"/>
            <a:chExt cx="554" cy="623"/>
          </a:xfrm>
        </p:grpSpPr>
        <p:sp>
          <p:nvSpPr>
            <p:cNvPr id="4193" name="Freeform 212"/>
            <p:cNvSpPr>
              <a:spLocks/>
            </p:cNvSpPr>
            <p:nvPr/>
          </p:nvSpPr>
          <p:spPr bwMode="auto">
            <a:xfrm>
              <a:off x="318" y="3458"/>
              <a:ext cx="554" cy="563"/>
            </a:xfrm>
            <a:custGeom>
              <a:avLst/>
              <a:gdLst>
                <a:gd name="T0" fmla="*/ 334 w 554"/>
                <a:gd name="T1" fmla="*/ 18 h 563"/>
                <a:gd name="T2" fmla="*/ 536 w 554"/>
                <a:gd name="T3" fmla="*/ 124 h 563"/>
                <a:gd name="T4" fmla="*/ 440 w 554"/>
                <a:gd name="T5" fmla="*/ 504 h 563"/>
                <a:gd name="T6" fmla="*/ 86 w 554"/>
                <a:gd name="T7" fmla="*/ 480 h 563"/>
                <a:gd name="T8" fmla="*/ 14 w 554"/>
                <a:gd name="T9" fmla="*/ 138 h 563"/>
                <a:gd name="T10" fmla="*/ 172 w 554"/>
                <a:gd name="T11" fmla="*/ 20 h 563"/>
                <a:gd name="T12" fmla="*/ 324 w 554"/>
                <a:gd name="T13" fmla="*/ 18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"/>
                <a:gd name="T22" fmla="*/ 0 h 563"/>
                <a:gd name="T23" fmla="*/ 554 w 554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" h="563">
                  <a:moveTo>
                    <a:pt x="334" y="18"/>
                  </a:moveTo>
                  <a:cubicBezTo>
                    <a:pt x="368" y="36"/>
                    <a:pt x="518" y="43"/>
                    <a:pt x="536" y="124"/>
                  </a:cubicBezTo>
                  <a:cubicBezTo>
                    <a:pt x="554" y="205"/>
                    <a:pt x="515" y="445"/>
                    <a:pt x="440" y="504"/>
                  </a:cubicBezTo>
                  <a:cubicBezTo>
                    <a:pt x="365" y="563"/>
                    <a:pt x="157" y="541"/>
                    <a:pt x="86" y="480"/>
                  </a:cubicBezTo>
                  <a:cubicBezTo>
                    <a:pt x="15" y="419"/>
                    <a:pt x="0" y="215"/>
                    <a:pt x="14" y="138"/>
                  </a:cubicBezTo>
                  <a:cubicBezTo>
                    <a:pt x="28" y="61"/>
                    <a:pt x="120" y="40"/>
                    <a:pt x="172" y="20"/>
                  </a:cubicBezTo>
                  <a:cubicBezTo>
                    <a:pt x="224" y="0"/>
                    <a:pt x="292" y="18"/>
                    <a:pt x="324" y="18"/>
                  </a:cubicBezTo>
                </a:path>
              </a:pathLst>
            </a:custGeom>
            <a:solidFill>
              <a:srgbClr val="FFCCFF"/>
            </a:solidFill>
            <a:ln w="127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194" name="Freeform 213"/>
            <p:cNvSpPr>
              <a:spLocks/>
            </p:cNvSpPr>
            <p:nvPr/>
          </p:nvSpPr>
          <p:spPr bwMode="auto">
            <a:xfrm>
              <a:off x="522" y="3544"/>
              <a:ext cx="206" cy="24"/>
            </a:xfrm>
            <a:custGeom>
              <a:avLst/>
              <a:gdLst>
                <a:gd name="T0" fmla="*/ 0 w 206"/>
                <a:gd name="T1" fmla="*/ 0 h 24"/>
                <a:gd name="T2" fmla="*/ 124 w 206"/>
                <a:gd name="T3" fmla="*/ 24 h 24"/>
                <a:gd name="T4" fmla="*/ 206 w 206"/>
                <a:gd name="T5" fmla="*/ 2 h 24"/>
                <a:gd name="T6" fmla="*/ 0 60000 65536"/>
                <a:gd name="T7" fmla="*/ 0 60000 65536"/>
                <a:gd name="T8" fmla="*/ 0 60000 65536"/>
                <a:gd name="T9" fmla="*/ 0 w 206"/>
                <a:gd name="T10" fmla="*/ 0 h 24"/>
                <a:gd name="T11" fmla="*/ 206 w 20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24">
                  <a:moveTo>
                    <a:pt x="0" y="0"/>
                  </a:moveTo>
                  <a:cubicBezTo>
                    <a:pt x="45" y="12"/>
                    <a:pt x="90" y="24"/>
                    <a:pt x="124" y="24"/>
                  </a:cubicBezTo>
                  <a:cubicBezTo>
                    <a:pt x="158" y="24"/>
                    <a:pt x="182" y="13"/>
                    <a:pt x="206" y="2"/>
                  </a:cubicBezTo>
                </a:path>
              </a:pathLst>
            </a:custGeom>
            <a:solidFill>
              <a:srgbClr val="FFCCFF"/>
            </a:solidFill>
            <a:ln w="1905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195" name="Freeform 214"/>
            <p:cNvSpPr>
              <a:spLocks/>
            </p:cNvSpPr>
            <p:nvPr/>
          </p:nvSpPr>
          <p:spPr bwMode="auto">
            <a:xfrm>
              <a:off x="628" y="3398"/>
              <a:ext cx="54" cy="162"/>
            </a:xfrm>
            <a:custGeom>
              <a:avLst/>
              <a:gdLst>
                <a:gd name="T0" fmla="*/ 0 w 54"/>
                <a:gd name="T1" fmla="*/ 162 h 162"/>
                <a:gd name="T2" fmla="*/ 14 w 54"/>
                <a:gd name="T3" fmla="*/ 86 h 162"/>
                <a:gd name="T4" fmla="*/ 54 w 54"/>
                <a:gd name="T5" fmla="*/ 0 h 162"/>
                <a:gd name="T6" fmla="*/ 0 60000 65536"/>
                <a:gd name="T7" fmla="*/ 0 60000 65536"/>
                <a:gd name="T8" fmla="*/ 0 60000 65536"/>
                <a:gd name="T9" fmla="*/ 0 w 54"/>
                <a:gd name="T10" fmla="*/ 0 h 162"/>
                <a:gd name="T11" fmla="*/ 54 w 54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2">
                  <a:moveTo>
                    <a:pt x="0" y="162"/>
                  </a:moveTo>
                  <a:cubicBezTo>
                    <a:pt x="2" y="149"/>
                    <a:pt x="5" y="113"/>
                    <a:pt x="14" y="86"/>
                  </a:cubicBezTo>
                  <a:cubicBezTo>
                    <a:pt x="23" y="59"/>
                    <a:pt x="46" y="18"/>
                    <a:pt x="54" y="0"/>
                  </a:cubicBezTo>
                </a:path>
              </a:pathLst>
            </a:custGeom>
            <a:solidFill>
              <a:srgbClr val="FFCCFF"/>
            </a:solidFill>
            <a:ln w="3810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95"/>
          <p:cNvGrpSpPr>
            <a:grpSpLocks/>
          </p:cNvGrpSpPr>
          <p:nvPr/>
        </p:nvGrpSpPr>
        <p:grpSpPr bwMode="auto">
          <a:xfrm>
            <a:off x="973138" y="1481138"/>
            <a:ext cx="274637" cy="287337"/>
            <a:chOff x="318" y="3398"/>
            <a:chExt cx="554" cy="623"/>
          </a:xfrm>
        </p:grpSpPr>
        <p:sp>
          <p:nvSpPr>
            <p:cNvPr id="4190" name="Freeform 196"/>
            <p:cNvSpPr>
              <a:spLocks/>
            </p:cNvSpPr>
            <p:nvPr/>
          </p:nvSpPr>
          <p:spPr bwMode="auto">
            <a:xfrm>
              <a:off x="318" y="3458"/>
              <a:ext cx="554" cy="563"/>
            </a:xfrm>
            <a:custGeom>
              <a:avLst/>
              <a:gdLst>
                <a:gd name="T0" fmla="*/ 334 w 554"/>
                <a:gd name="T1" fmla="*/ 18 h 563"/>
                <a:gd name="T2" fmla="*/ 536 w 554"/>
                <a:gd name="T3" fmla="*/ 124 h 563"/>
                <a:gd name="T4" fmla="*/ 440 w 554"/>
                <a:gd name="T5" fmla="*/ 504 h 563"/>
                <a:gd name="T6" fmla="*/ 86 w 554"/>
                <a:gd name="T7" fmla="*/ 480 h 563"/>
                <a:gd name="T8" fmla="*/ 14 w 554"/>
                <a:gd name="T9" fmla="*/ 138 h 563"/>
                <a:gd name="T10" fmla="*/ 172 w 554"/>
                <a:gd name="T11" fmla="*/ 20 h 563"/>
                <a:gd name="T12" fmla="*/ 324 w 554"/>
                <a:gd name="T13" fmla="*/ 18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"/>
                <a:gd name="T22" fmla="*/ 0 h 563"/>
                <a:gd name="T23" fmla="*/ 554 w 554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" h="563">
                  <a:moveTo>
                    <a:pt x="334" y="18"/>
                  </a:moveTo>
                  <a:cubicBezTo>
                    <a:pt x="368" y="36"/>
                    <a:pt x="518" y="43"/>
                    <a:pt x="536" y="124"/>
                  </a:cubicBezTo>
                  <a:cubicBezTo>
                    <a:pt x="554" y="205"/>
                    <a:pt x="515" y="445"/>
                    <a:pt x="440" y="504"/>
                  </a:cubicBezTo>
                  <a:cubicBezTo>
                    <a:pt x="365" y="563"/>
                    <a:pt x="157" y="541"/>
                    <a:pt x="86" y="480"/>
                  </a:cubicBezTo>
                  <a:cubicBezTo>
                    <a:pt x="15" y="419"/>
                    <a:pt x="0" y="215"/>
                    <a:pt x="14" y="138"/>
                  </a:cubicBezTo>
                  <a:cubicBezTo>
                    <a:pt x="28" y="61"/>
                    <a:pt x="120" y="40"/>
                    <a:pt x="172" y="20"/>
                  </a:cubicBezTo>
                  <a:cubicBezTo>
                    <a:pt x="224" y="0"/>
                    <a:pt x="292" y="18"/>
                    <a:pt x="324" y="18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12700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191" name="Freeform 197"/>
            <p:cNvSpPr>
              <a:spLocks/>
            </p:cNvSpPr>
            <p:nvPr/>
          </p:nvSpPr>
          <p:spPr bwMode="auto">
            <a:xfrm>
              <a:off x="522" y="3544"/>
              <a:ext cx="206" cy="24"/>
            </a:xfrm>
            <a:custGeom>
              <a:avLst/>
              <a:gdLst>
                <a:gd name="T0" fmla="*/ 0 w 206"/>
                <a:gd name="T1" fmla="*/ 0 h 24"/>
                <a:gd name="T2" fmla="*/ 124 w 206"/>
                <a:gd name="T3" fmla="*/ 24 h 24"/>
                <a:gd name="T4" fmla="*/ 206 w 206"/>
                <a:gd name="T5" fmla="*/ 2 h 24"/>
                <a:gd name="T6" fmla="*/ 0 60000 65536"/>
                <a:gd name="T7" fmla="*/ 0 60000 65536"/>
                <a:gd name="T8" fmla="*/ 0 60000 65536"/>
                <a:gd name="T9" fmla="*/ 0 w 206"/>
                <a:gd name="T10" fmla="*/ 0 h 24"/>
                <a:gd name="T11" fmla="*/ 206 w 20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" h="24">
                  <a:moveTo>
                    <a:pt x="0" y="0"/>
                  </a:moveTo>
                  <a:cubicBezTo>
                    <a:pt x="45" y="12"/>
                    <a:pt x="90" y="24"/>
                    <a:pt x="124" y="24"/>
                  </a:cubicBezTo>
                  <a:cubicBezTo>
                    <a:pt x="158" y="24"/>
                    <a:pt x="182" y="13"/>
                    <a:pt x="206" y="2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19050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192" name="Freeform 198"/>
            <p:cNvSpPr>
              <a:spLocks/>
            </p:cNvSpPr>
            <p:nvPr/>
          </p:nvSpPr>
          <p:spPr bwMode="auto">
            <a:xfrm>
              <a:off x="628" y="3398"/>
              <a:ext cx="54" cy="162"/>
            </a:xfrm>
            <a:custGeom>
              <a:avLst/>
              <a:gdLst>
                <a:gd name="T0" fmla="*/ 0 w 54"/>
                <a:gd name="T1" fmla="*/ 162 h 162"/>
                <a:gd name="T2" fmla="*/ 14 w 54"/>
                <a:gd name="T3" fmla="*/ 86 h 162"/>
                <a:gd name="T4" fmla="*/ 54 w 54"/>
                <a:gd name="T5" fmla="*/ 0 h 162"/>
                <a:gd name="T6" fmla="*/ 0 60000 65536"/>
                <a:gd name="T7" fmla="*/ 0 60000 65536"/>
                <a:gd name="T8" fmla="*/ 0 60000 65536"/>
                <a:gd name="T9" fmla="*/ 0 w 54"/>
                <a:gd name="T10" fmla="*/ 0 h 162"/>
                <a:gd name="T11" fmla="*/ 54 w 54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2">
                  <a:moveTo>
                    <a:pt x="0" y="162"/>
                  </a:moveTo>
                  <a:cubicBezTo>
                    <a:pt x="2" y="149"/>
                    <a:pt x="5" y="113"/>
                    <a:pt x="14" y="86"/>
                  </a:cubicBezTo>
                  <a:cubicBezTo>
                    <a:pt x="23" y="59"/>
                    <a:pt x="46" y="18"/>
                    <a:pt x="54" y="0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38100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0101" name="AutoShape 245"/>
          <p:cNvSpPr>
            <a:spLocks noChangeArrowheads="1"/>
          </p:cNvSpPr>
          <p:nvPr/>
        </p:nvSpPr>
        <p:spPr bwMode="auto">
          <a:xfrm>
            <a:off x="2568575" y="2184400"/>
            <a:ext cx="833438" cy="4048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02" name="AutoShape 246"/>
          <p:cNvSpPr>
            <a:spLocks noChangeArrowheads="1"/>
          </p:cNvSpPr>
          <p:nvPr/>
        </p:nvSpPr>
        <p:spPr bwMode="auto">
          <a:xfrm>
            <a:off x="2581275" y="3098800"/>
            <a:ext cx="833438" cy="4048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03" name="AutoShape 247"/>
          <p:cNvSpPr>
            <a:spLocks noChangeArrowheads="1"/>
          </p:cNvSpPr>
          <p:nvPr/>
        </p:nvSpPr>
        <p:spPr bwMode="auto">
          <a:xfrm>
            <a:off x="2581275" y="4383088"/>
            <a:ext cx="833438" cy="40481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05" name="AutoShape 249"/>
          <p:cNvSpPr>
            <a:spLocks noChangeArrowheads="1"/>
          </p:cNvSpPr>
          <p:nvPr/>
        </p:nvSpPr>
        <p:spPr bwMode="auto">
          <a:xfrm>
            <a:off x="3998913" y="2154238"/>
            <a:ext cx="304800" cy="304800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06" name="AutoShape 250"/>
          <p:cNvSpPr>
            <a:spLocks noChangeArrowheads="1"/>
          </p:cNvSpPr>
          <p:nvPr/>
        </p:nvSpPr>
        <p:spPr bwMode="auto">
          <a:xfrm>
            <a:off x="4011613" y="3068638"/>
            <a:ext cx="304800" cy="304800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07" name="AutoShape 251"/>
          <p:cNvSpPr>
            <a:spLocks noChangeArrowheads="1"/>
          </p:cNvSpPr>
          <p:nvPr/>
        </p:nvSpPr>
        <p:spPr bwMode="auto">
          <a:xfrm>
            <a:off x="4011613" y="4352925"/>
            <a:ext cx="304800" cy="304800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09" name="AutoShape 253"/>
          <p:cNvSpPr>
            <a:spLocks noChangeArrowheads="1"/>
          </p:cNvSpPr>
          <p:nvPr/>
        </p:nvSpPr>
        <p:spPr bwMode="auto">
          <a:xfrm>
            <a:off x="3411538" y="2184400"/>
            <a:ext cx="741362" cy="4048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10" name="AutoShape 254"/>
          <p:cNvSpPr>
            <a:spLocks noChangeArrowheads="1"/>
          </p:cNvSpPr>
          <p:nvPr/>
        </p:nvSpPr>
        <p:spPr bwMode="auto">
          <a:xfrm>
            <a:off x="3424238" y="3098800"/>
            <a:ext cx="741362" cy="4048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11" name="AutoShape 255"/>
          <p:cNvSpPr>
            <a:spLocks noChangeArrowheads="1"/>
          </p:cNvSpPr>
          <p:nvPr/>
        </p:nvSpPr>
        <p:spPr bwMode="auto">
          <a:xfrm>
            <a:off x="3424238" y="4383088"/>
            <a:ext cx="741362" cy="40481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14" name="AutoShape 258"/>
          <p:cNvSpPr>
            <a:spLocks noChangeArrowheads="1"/>
          </p:cNvSpPr>
          <p:nvPr/>
        </p:nvSpPr>
        <p:spPr bwMode="auto">
          <a:xfrm>
            <a:off x="1203325" y="965200"/>
            <a:ext cx="382588" cy="4048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13" name="AutoShape 257"/>
          <p:cNvSpPr>
            <a:spLocks noChangeArrowheads="1"/>
          </p:cNvSpPr>
          <p:nvPr/>
        </p:nvSpPr>
        <p:spPr bwMode="auto">
          <a:xfrm>
            <a:off x="5002213" y="1547813"/>
            <a:ext cx="279400" cy="39211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16" name="Rectangle 260"/>
          <p:cNvSpPr>
            <a:spLocks noChangeArrowheads="1"/>
          </p:cNvSpPr>
          <p:nvPr/>
        </p:nvSpPr>
        <p:spPr bwMode="auto">
          <a:xfrm>
            <a:off x="4889500" y="1487488"/>
            <a:ext cx="473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</a:p>
        </p:txBody>
      </p:sp>
      <p:sp>
        <p:nvSpPr>
          <p:cNvPr id="250117" name="Line 261"/>
          <p:cNvSpPr>
            <a:spLocks noChangeShapeType="1"/>
          </p:cNvSpPr>
          <p:nvPr/>
        </p:nvSpPr>
        <p:spPr bwMode="auto">
          <a:xfrm flipH="1">
            <a:off x="4130675" y="1908175"/>
            <a:ext cx="854075" cy="342900"/>
          </a:xfrm>
          <a:prstGeom prst="line">
            <a:avLst/>
          </a:prstGeom>
          <a:noFill/>
          <a:ln w="57150">
            <a:solidFill>
              <a:srgbClr val="FF33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18" name="Line 262"/>
          <p:cNvSpPr>
            <a:spLocks noChangeShapeType="1"/>
          </p:cNvSpPr>
          <p:nvPr/>
        </p:nvSpPr>
        <p:spPr bwMode="auto">
          <a:xfrm flipH="1" flipV="1">
            <a:off x="1574800" y="1331913"/>
            <a:ext cx="1876425" cy="83661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19" name="Line 263"/>
          <p:cNvSpPr>
            <a:spLocks noChangeShapeType="1"/>
          </p:cNvSpPr>
          <p:nvPr/>
        </p:nvSpPr>
        <p:spPr bwMode="auto">
          <a:xfrm>
            <a:off x="1568450" y="1155700"/>
            <a:ext cx="3332163" cy="471488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20" name="AutoShape 264"/>
          <p:cNvSpPr>
            <a:spLocks noChangeArrowheads="1"/>
          </p:cNvSpPr>
          <p:nvPr/>
        </p:nvSpPr>
        <p:spPr bwMode="auto">
          <a:xfrm>
            <a:off x="2563813" y="5764213"/>
            <a:ext cx="6288087" cy="1093787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次に典型的な運動の例として</a:t>
            </a:r>
          </a:p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自由落下運動、等加速度運動を考える。</a:t>
            </a:r>
          </a:p>
        </p:txBody>
      </p:sp>
      <p:sp>
        <p:nvSpPr>
          <p:cNvPr id="249888" name="Rectangle 32"/>
          <p:cNvSpPr>
            <a:spLocks noChangeArrowheads="1"/>
          </p:cNvSpPr>
          <p:nvPr/>
        </p:nvSpPr>
        <p:spPr bwMode="auto">
          <a:xfrm>
            <a:off x="1331913" y="5949950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0.4</a:t>
            </a:r>
          </a:p>
        </p:txBody>
      </p:sp>
      <p:sp>
        <p:nvSpPr>
          <p:cNvPr id="249893" name="Rectangle 37"/>
          <p:cNvSpPr>
            <a:spLocks noChangeArrowheads="1"/>
          </p:cNvSpPr>
          <p:nvPr/>
        </p:nvSpPr>
        <p:spPr bwMode="auto">
          <a:xfrm>
            <a:off x="2051050" y="5937250"/>
            <a:ext cx="1268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>
                <a:solidFill>
                  <a:srgbClr val="000000"/>
                </a:solidFill>
              </a:rPr>
              <a:t> 0.784</a:t>
            </a:r>
          </a:p>
        </p:txBody>
      </p:sp>
      <p:sp>
        <p:nvSpPr>
          <p:cNvPr id="250041" name="Rectangle 185"/>
          <p:cNvSpPr>
            <a:spLocks noChangeArrowheads="1"/>
          </p:cNvSpPr>
          <p:nvPr/>
        </p:nvSpPr>
        <p:spPr bwMode="auto">
          <a:xfrm>
            <a:off x="2178050" y="6338888"/>
            <a:ext cx="208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3333CC"/>
                </a:solidFill>
                <a:latin typeface="Symbol" pitchFamily="18" charset="2"/>
              </a:rPr>
              <a:t>= -</a:t>
            </a:r>
            <a:r>
              <a:rPr lang="en-US" altLang="ja-JP" b="1">
                <a:solidFill>
                  <a:srgbClr val="3333CC"/>
                </a:solidFill>
              </a:rPr>
              <a:t> </a:t>
            </a:r>
            <a:r>
              <a:rPr lang="en-US" altLang="ja-JP">
                <a:solidFill>
                  <a:srgbClr val="3333CC"/>
                </a:solidFill>
              </a:rPr>
              <a:t>4.9 (0.4)</a:t>
            </a:r>
            <a:r>
              <a:rPr lang="en-US" altLang="ja-JP" baseline="30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250104" name="AutoShape 248"/>
          <p:cNvSpPr>
            <a:spLocks noChangeArrowheads="1"/>
          </p:cNvSpPr>
          <p:nvPr/>
        </p:nvSpPr>
        <p:spPr bwMode="auto">
          <a:xfrm>
            <a:off x="2514600" y="6376988"/>
            <a:ext cx="833438" cy="40481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08" name="AutoShape 252"/>
          <p:cNvSpPr>
            <a:spLocks noChangeArrowheads="1"/>
          </p:cNvSpPr>
          <p:nvPr/>
        </p:nvSpPr>
        <p:spPr bwMode="auto">
          <a:xfrm>
            <a:off x="3944938" y="6346825"/>
            <a:ext cx="304800" cy="304800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0112" name="AutoShape 256"/>
          <p:cNvSpPr>
            <a:spLocks noChangeArrowheads="1"/>
          </p:cNvSpPr>
          <p:nvPr/>
        </p:nvSpPr>
        <p:spPr bwMode="auto">
          <a:xfrm>
            <a:off x="3357563" y="6376988"/>
            <a:ext cx="741362" cy="40481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5.55556E-7 0.04468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4468 L -1.38889E-6 0.16991 " pathEditMode="relative" rAng="0" ptsTypes="AA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6991 L -2.22222E-6 0.3838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3838 L -2.22222E-6 0.6713 " pathEditMode="relative" rAng="0" ptsTypes="AA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5.55556E-7 0.04468 " pathEditMode="relative" rAng="0" ptsTypes="AA">
                                      <p:cBhvr>
                                        <p:cTn id="5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4468 L -1.38889E-6 0.16991 " pathEditMode="relative" rAng="0" ptsTypes="AA">
                                      <p:cBhvr>
                                        <p:cTn id="6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6991 L -2.22222E-6 0.3838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9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7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3838 L -2.22222E-6 0.6713 " pathEditMode="relative" rAng="0" ptsTypes="AA">
                                      <p:cBhvr>
                                        <p:cTn id="8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7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500" fill="hold"/>
                                        <p:tgtEl>
                                          <p:spTgt spid="25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500" fill="hold"/>
                                        <p:tgtEl>
                                          <p:spTgt spid="25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" fill="hold"/>
                                        <p:tgtEl>
                                          <p:spTgt spid="25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25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500" fill="hold"/>
                                        <p:tgtEl>
                                          <p:spTgt spid="25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25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25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25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13 0.09643 L -4.44444E-6 3.52451E-6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483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22 0.08904 L 3.05556E-6 -4.35708E-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4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500" fill="hold"/>
                                        <p:tgtEl>
                                          <p:spTgt spid="25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25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500" fill="hold"/>
                                        <p:tgtEl>
                                          <p:spTgt spid="25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500" fill="hold"/>
                                        <p:tgtEl>
                                          <p:spTgt spid="25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500" fill="hold"/>
                                        <p:tgtEl>
                                          <p:spTgt spid="25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500" fill="hold"/>
                                        <p:tgtEl>
                                          <p:spTgt spid="25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25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500" fill="hold"/>
                                        <p:tgtEl>
                                          <p:spTgt spid="25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5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85 -0.08487 L -2.77778E-7 -4.07956E-6 " pathEditMode="relative" rAng="0" ptsTypes="AA">
                                      <p:cBhvr>
                                        <p:cTn id="224" dur="500" fill="hold"/>
                                        <p:tgtEl>
                                          <p:spTgt spid="25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4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24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2" grpId="0"/>
      <p:bldP spid="249875" grpId="0"/>
      <p:bldP spid="249878" grpId="0" animBg="1"/>
      <p:bldP spid="249880" grpId="0" animBg="1"/>
      <p:bldP spid="249881" grpId="0" animBg="1"/>
      <p:bldP spid="249885" grpId="0"/>
      <p:bldP spid="249886" grpId="0"/>
      <p:bldP spid="249887" grpId="0"/>
      <p:bldP spid="249890" grpId="0"/>
      <p:bldP spid="249891" grpId="0"/>
      <p:bldP spid="249892" grpId="0"/>
      <p:bldP spid="249894" grpId="0"/>
      <p:bldP spid="249903" grpId="0" animBg="1"/>
      <p:bldP spid="249906" grpId="0" animBg="1"/>
      <p:bldP spid="249906" grpId="1" animBg="1"/>
      <p:bldP spid="249907" grpId="0" animBg="1"/>
      <p:bldP spid="249907" grpId="1" animBg="1"/>
      <p:bldP spid="249908" grpId="0" animBg="1"/>
      <p:bldP spid="249908" grpId="1" animBg="1"/>
      <p:bldP spid="249909" grpId="0" animBg="1"/>
      <p:bldP spid="249909" grpId="1" animBg="1"/>
      <p:bldP spid="249910" grpId="0" animBg="1"/>
      <p:bldP spid="249911" grpId="0" animBg="1"/>
      <p:bldP spid="249912" grpId="0" animBg="1"/>
      <p:bldP spid="249913" grpId="0" animBg="1"/>
      <p:bldP spid="249914" grpId="0" animBg="1"/>
      <p:bldP spid="249915" grpId="0" animBg="1"/>
      <p:bldP spid="249916" grpId="0" animBg="1"/>
      <p:bldP spid="249917" grpId="0"/>
      <p:bldP spid="249918" grpId="0"/>
      <p:bldP spid="249919" grpId="0" animBg="1"/>
      <p:bldP spid="249920" grpId="0" animBg="1"/>
      <p:bldP spid="249921" grpId="0" animBg="1"/>
      <p:bldP spid="249922" grpId="0" animBg="1"/>
      <p:bldP spid="249923" grpId="0" animBg="1"/>
      <p:bldP spid="249924" grpId="0" animBg="1"/>
      <p:bldP spid="249925" grpId="0" animBg="1"/>
      <p:bldP spid="249926" grpId="0" animBg="1"/>
      <p:bldP spid="249927" grpId="0" animBg="1"/>
      <p:bldP spid="249928" grpId="0" animBg="1"/>
      <p:bldP spid="249929" grpId="0" animBg="1"/>
      <p:bldP spid="249930" grpId="0" animBg="1"/>
      <p:bldP spid="249931" grpId="0" animBg="1"/>
      <p:bldP spid="249932" grpId="0"/>
      <p:bldP spid="249933" grpId="0" animBg="1"/>
      <p:bldP spid="249934" grpId="0"/>
      <p:bldP spid="249935" grpId="0" animBg="1"/>
      <p:bldP spid="249936" grpId="0"/>
      <p:bldP spid="249974" grpId="0" animBg="1"/>
      <p:bldP spid="250038" grpId="0"/>
      <p:bldP spid="250039" grpId="0"/>
      <p:bldP spid="250040" grpId="0"/>
      <p:bldP spid="250042" grpId="0"/>
      <p:bldP spid="250042" grpId="1"/>
      <p:bldP spid="250043" grpId="0"/>
      <p:bldP spid="250043" grpId="1"/>
      <p:bldP spid="250044" grpId="0" animBg="1"/>
      <p:bldP spid="250101" grpId="0" animBg="1"/>
      <p:bldP spid="250101" grpId="1" animBg="1"/>
      <p:bldP spid="250101" grpId="2" animBg="1"/>
      <p:bldP spid="250102" grpId="0" animBg="1"/>
      <p:bldP spid="250102" grpId="1" animBg="1"/>
      <p:bldP spid="250102" grpId="2" animBg="1"/>
      <p:bldP spid="250103" grpId="0" animBg="1"/>
      <p:bldP spid="250103" grpId="1" animBg="1"/>
      <p:bldP spid="250103" grpId="2" animBg="1"/>
      <p:bldP spid="250105" grpId="0" animBg="1"/>
      <p:bldP spid="250105" grpId="1" animBg="1"/>
      <p:bldP spid="250105" grpId="2" animBg="1"/>
      <p:bldP spid="250106" grpId="0" animBg="1"/>
      <p:bldP spid="250106" grpId="1" animBg="1"/>
      <p:bldP spid="250106" grpId="2" animBg="1"/>
      <p:bldP spid="250107" grpId="0" animBg="1"/>
      <p:bldP spid="250107" grpId="1" animBg="1"/>
      <p:bldP spid="250107" grpId="2" animBg="1"/>
      <p:bldP spid="250109" grpId="0" animBg="1"/>
      <p:bldP spid="250109" grpId="1" animBg="1"/>
      <p:bldP spid="250109" grpId="2" animBg="1"/>
      <p:bldP spid="250110" grpId="0" animBg="1"/>
      <p:bldP spid="250110" grpId="1" animBg="1"/>
      <p:bldP spid="250110" grpId="2" animBg="1"/>
      <p:bldP spid="250111" grpId="0" animBg="1"/>
      <p:bldP spid="250111" grpId="1" animBg="1"/>
      <p:bldP spid="250111" grpId="2" animBg="1"/>
      <p:bldP spid="250114" grpId="0" animBg="1"/>
      <p:bldP spid="250114" grpId="1" animBg="1"/>
      <p:bldP spid="250114" grpId="2" animBg="1"/>
      <p:bldP spid="250113" grpId="0" animBg="1"/>
      <p:bldP spid="250113" grpId="1" animBg="1"/>
      <p:bldP spid="250113" grpId="2" animBg="1"/>
      <p:bldP spid="250116" grpId="0"/>
      <p:bldP spid="250116" grpId="1"/>
      <p:bldP spid="250117" grpId="0" animBg="1"/>
      <p:bldP spid="250117" grpId="1" animBg="1"/>
      <p:bldP spid="250118" grpId="0" animBg="1"/>
      <p:bldP spid="250118" grpId="1" animBg="1"/>
      <p:bldP spid="250119" grpId="0" animBg="1"/>
      <p:bldP spid="250119" grpId="1" animBg="1"/>
      <p:bldP spid="249888" grpId="0"/>
      <p:bldP spid="249893" grpId="0"/>
      <p:bldP spid="250041" grpId="0"/>
      <p:bldP spid="250104" grpId="0" animBg="1"/>
      <p:bldP spid="250104" grpId="1" animBg="1"/>
      <p:bldP spid="250104" grpId="2" animBg="1"/>
      <p:bldP spid="250108" grpId="0" animBg="1"/>
      <p:bldP spid="250108" grpId="1" animBg="1"/>
      <p:bldP spid="250108" grpId="2" animBg="1"/>
      <p:bldP spid="250112" grpId="0" animBg="1"/>
      <p:bldP spid="250112" grpId="1" animBg="1"/>
      <p:bldP spid="250112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69"/>
          <p:cNvGrpSpPr>
            <a:grpSpLocks/>
          </p:cNvGrpSpPr>
          <p:nvPr/>
        </p:nvGrpSpPr>
        <p:grpSpPr bwMode="auto">
          <a:xfrm>
            <a:off x="0" y="0"/>
            <a:ext cx="8977313" cy="6858000"/>
            <a:chOff x="0" y="0"/>
            <a:chExt cx="5655" cy="4320"/>
          </a:xfrm>
        </p:grpSpPr>
        <p:sp>
          <p:nvSpPr>
            <p:cNvPr id="5255" name="Rectangle 352"/>
            <p:cNvSpPr>
              <a:spLocks noChangeArrowheads="1"/>
            </p:cNvSpPr>
            <p:nvPr/>
          </p:nvSpPr>
          <p:spPr bwMode="auto">
            <a:xfrm>
              <a:off x="0" y="0"/>
              <a:ext cx="7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ja-JP" altLang="ja-JP">
                <a:solidFill>
                  <a:srgbClr val="3333CC"/>
                </a:solidFill>
              </a:endParaRPr>
            </a:p>
          </p:txBody>
        </p:sp>
        <p:sp>
          <p:nvSpPr>
            <p:cNvPr id="5256" name="Rectangle 353"/>
            <p:cNvSpPr>
              <a:spLocks noChangeArrowheads="1"/>
            </p:cNvSpPr>
            <p:nvPr/>
          </p:nvSpPr>
          <p:spPr bwMode="auto">
            <a:xfrm>
              <a:off x="0" y="300"/>
              <a:ext cx="2109" cy="402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57" name="Rectangle 354"/>
            <p:cNvSpPr>
              <a:spLocks noChangeArrowheads="1"/>
            </p:cNvSpPr>
            <p:nvPr/>
          </p:nvSpPr>
          <p:spPr bwMode="auto">
            <a:xfrm>
              <a:off x="2109" y="0"/>
              <a:ext cx="1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座標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y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[m]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を</a:t>
              </a:r>
            </a:p>
            <a:p>
              <a:r>
                <a:rPr lang="ja-JP" altLang="en-US">
                  <a:solidFill>
                    <a:srgbClr val="000000"/>
                  </a:solidFill>
                </a:rPr>
                <a:t>時刻</a:t>
              </a:r>
              <a:r>
                <a:rPr lang="en-US" altLang="ja-JP" i="1">
                  <a:solidFill>
                    <a:srgbClr val="000000"/>
                  </a:solidFill>
                </a:rPr>
                <a:t>t</a:t>
              </a:r>
              <a:r>
                <a:rPr lang="en-US" altLang="ja-JP">
                  <a:solidFill>
                    <a:srgbClr val="000000"/>
                  </a:solidFill>
                </a:rPr>
                <a:t>[s]</a:t>
              </a:r>
              <a:r>
                <a:rPr lang="ja-JP" altLang="en-US">
                  <a:solidFill>
                    <a:srgbClr val="000000"/>
                  </a:solidFill>
                </a:rPr>
                <a:t>の関数として表す</a:t>
              </a:r>
            </a:p>
          </p:txBody>
        </p:sp>
        <p:sp>
          <p:nvSpPr>
            <p:cNvPr id="5258" name="Rectangle 355"/>
            <p:cNvSpPr>
              <a:spLocks noChangeArrowheads="1"/>
            </p:cNvSpPr>
            <p:nvPr/>
          </p:nvSpPr>
          <p:spPr bwMode="auto">
            <a:xfrm>
              <a:off x="1338" y="300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座標</a:t>
              </a:r>
            </a:p>
          </p:txBody>
        </p:sp>
        <p:sp>
          <p:nvSpPr>
            <p:cNvPr id="5259" name="Rectangle 356"/>
            <p:cNvSpPr>
              <a:spLocks noChangeArrowheads="1"/>
            </p:cNvSpPr>
            <p:nvPr/>
          </p:nvSpPr>
          <p:spPr bwMode="auto">
            <a:xfrm>
              <a:off x="657" y="300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時刻</a:t>
              </a:r>
            </a:p>
          </p:txBody>
        </p:sp>
        <p:sp>
          <p:nvSpPr>
            <p:cNvPr id="5260" name="Rectangle 357"/>
            <p:cNvSpPr>
              <a:spLocks noChangeArrowheads="1"/>
            </p:cNvSpPr>
            <p:nvPr/>
          </p:nvSpPr>
          <p:spPr bwMode="auto">
            <a:xfrm>
              <a:off x="2200" y="935"/>
              <a:ext cx="4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y 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</a:rPr>
                <a:t> </a:t>
              </a:r>
              <a:r>
                <a:rPr lang="ja-JP" altLang="en-US">
                  <a:solidFill>
                    <a:srgbClr val="000000"/>
                  </a:solidFill>
                </a:rPr>
                <a:t>　　　</a:t>
              </a:r>
            </a:p>
          </p:txBody>
        </p:sp>
        <p:sp>
          <p:nvSpPr>
            <p:cNvPr id="5261" name="Rectangle 358"/>
            <p:cNvSpPr>
              <a:spLocks noChangeArrowheads="1"/>
            </p:cNvSpPr>
            <p:nvPr/>
          </p:nvSpPr>
          <p:spPr bwMode="auto">
            <a:xfrm>
              <a:off x="1383" y="572"/>
              <a:ext cx="6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y 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[m]</a:t>
              </a:r>
            </a:p>
          </p:txBody>
        </p:sp>
        <p:sp>
          <p:nvSpPr>
            <p:cNvPr id="5262" name="Rectangle 359"/>
            <p:cNvSpPr>
              <a:spLocks noChangeArrowheads="1"/>
            </p:cNvSpPr>
            <p:nvPr/>
          </p:nvSpPr>
          <p:spPr bwMode="auto">
            <a:xfrm>
              <a:off x="748" y="576"/>
              <a:ext cx="4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 </a:t>
              </a:r>
              <a:r>
                <a:rPr lang="en-US" altLang="ja-JP">
                  <a:solidFill>
                    <a:srgbClr val="000000"/>
                  </a:solidFill>
                </a:rPr>
                <a:t>[s]</a:t>
              </a:r>
            </a:p>
          </p:txBody>
        </p:sp>
        <p:sp>
          <p:nvSpPr>
            <p:cNvPr id="5263" name="Line 360"/>
            <p:cNvSpPr>
              <a:spLocks noChangeShapeType="1"/>
            </p:cNvSpPr>
            <p:nvPr/>
          </p:nvSpPr>
          <p:spPr bwMode="auto">
            <a:xfrm flipV="1">
              <a:off x="476" y="663"/>
              <a:ext cx="0" cy="34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64" name="Rectangle 361"/>
            <p:cNvSpPr>
              <a:spLocks noChangeArrowheads="1"/>
            </p:cNvSpPr>
            <p:nvPr/>
          </p:nvSpPr>
          <p:spPr bwMode="auto">
            <a:xfrm>
              <a:off x="0" y="346"/>
              <a:ext cx="5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</a:rPr>
                <a:t>y</a:t>
              </a:r>
              <a:r>
                <a:rPr lang="en-US" altLang="ja-JP">
                  <a:solidFill>
                    <a:srgbClr val="000000"/>
                  </a:solidFill>
                </a:rPr>
                <a:t>[m]</a:t>
              </a:r>
            </a:p>
          </p:txBody>
        </p:sp>
        <p:sp>
          <p:nvSpPr>
            <p:cNvPr id="5265" name="Line 362"/>
            <p:cNvSpPr>
              <a:spLocks noChangeShapeType="1"/>
            </p:cNvSpPr>
            <p:nvPr/>
          </p:nvSpPr>
          <p:spPr bwMode="auto">
            <a:xfrm flipV="1">
              <a:off x="431" y="1026"/>
              <a:ext cx="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66" name="Line 363"/>
            <p:cNvSpPr>
              <a:spLocks noChangeShapeType="1"/>
            </p:cNvSpPr>
            <p:nvPr/>
          </p:nvSpPr>
          <p:spPr bwMode="auto">
            <a:xfrm flipV="1">
              <a:off x="431" y="293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67" name="Rectangle 364"/>
            <p:cNvSpPr>
              <a:spLocks noChangeArrowheads="1"/>
            </p:cNvSpPr>
            <p:nvPr/>
          </p:nvSpPr>
          <p:spPr bwMode="auto">
            <a:xfrm>
              <a:off x="930" y="845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268" name="Rectangle 365"/>
            <p:cNvSpPr>
              <a:spLocks noChangeArrowheads="1"/>
            </p:cNvSpPr>
            <p:nvPr/>
          </p:nvSpPr>
          <p:spPr bwMode="auto">
            <a:xfrm>
              <a:off x="0" y="2931"/>
              <a:ext cx="48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-</a:t>
              </a:r>
              <a:r>
                <a:rPr lang="en-US" altLang="ja-JP">
                  <a:solidFill>
                    <a:srgbClr val="000000"/>
                  </a:solidFill>
                </a:rPr>
                <a:t>0.5</a:t>
              </a:r>
            </a:p>
          </p:txBody>
        </p:sp>
        <p:sp>
          <p:nvSpPr>
            <p:cNvPr id="5269" name="Rectangle 366"/>
            <p:cNvSpPr>
              <a:spLocks noChangeArrowheads="1"/>
            </p:cNvSpPr>
            <p:nvPr/>
          </p:nvSpPr>
          <p:spPr bwMode="auto">
            <a:xfrm>
              <a:off x="158" y="845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270" name="Rectangle 367"/>
            <p:cNvSpPr>
              <a:spLocks noChangeArrowheads="1"/>
            </p:cNvSpPr>
            <p:nvPr/>
          </p:nvSpPr>
          <p:spPr bwMode="auto">
            <a:xfrm>
              <a:off x="839" y="1071"/>
              <a:ext cx="3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5271" name="Rectangle 368"/>
            <p:cNvSpPr>
              <a:spLocks noChangeArrowheads="1"/>
            </p:cNvSpPr>
            <p:nvPr/>
          </p:nvSpPr>
          <p:spPr bwMode="auto">
            <a:xfrm>
              <a:off x="839" y="1616"/>
              <a:ext cx="3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5272" name="Rectangle 369"/>
            <p:cNvSpPr>
              <a:spLocks noChangeArrowheads="1"/>
            </p:cNvSpPr>
            <p:nvPr/>
          </p:nvSpPr>
          <p:spPr bwMode="auto">
            <a:xfrm>
              <a:off x="839" y="2478"/>
              <a:ext cx="3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5273" name="Rectangle 370"/>
            <p:cNvSpPr>
              <a:spLocks noChangeArrowheads="1"/>
            </p:cNvSpPr>
            <p:nvPr/>
          </p:nvSpPr>
          <p:spPr bwMode="auto">
            <a:xfrm>
              <a:off x="839" y="3748"/>
              <a:ext cx="3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5274" name="Rectangle 371"/>
            <p:cNvSpPr>
              <a:spLocks noChangeArrowheads="1"/>
            </p:cNvSpPr>
            <p:nvPr/>
          </p:nvSpPr>
          <p:spPr bwMode="auto">
            <a:xfrm>
              <a:off x="1610" y="845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275" name="Rectangle 372"/>
            <p:cNvSpPr>
              <a:spLocks noChangeArrowheads="1"/>
            </p:cNvSpPr>
            <p:nvPr/>
          </p:nvSpPr>
          <p:spPr bwMode="auto">
            <a:xfrm>
              <a:off x="1338" y="1067"/>
              <a:ext cx="7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altLang="ja-JP">
                  <a:solidFill>
                    <a:srgbClr val="000000"/>
                  </a:solidFill>
                </a:rPr>
                <a:t> 0.049</a:t>
              </a:r>
            </a:p>
          </p:txBody>
        </p:sp>
        <p:sp>
          <p:nvSpPr>
            <p:cNvPr id="5276" name="Rectangle 373"/>
            <p:cNvSpPr>
              <a:spLocks noChangeArrowheads="1"/>
            </p:cNvSpPr>
            <p:nvPr/>
          </p:nvSpPr>
          <p:spPr bwMode="auto">
            <a:xfrm>
              <a:off x="1338" y="1608"/>
              <a:ext cx="7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altLang="ja-JP">
                  <a:solidFill>
                    <a:srgbClr val="000000"/>
                  </a:solidFill>
                </a:rPr>
                <a:t> 0.196</a:t>
              </a:r>
            </a:p>
          </p:txBody>
        </p:sp>
        <p:sp>
          <p:nvSpPr>
            <p:cNvPr id="5277" name="Rectangle 374"/>
            <p:cNvSpPr>
              <a:spLocks noChangeArrowheads="1"/>
            </p:cNvSpPr>
            <p:nvPr/>
          </p:nvSpPr>
          <p:spPr bwMode="auto">
            <a:xfrm>
              <a:off x="1338" y="2470"/>
              <a:ext cx="7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altLang="ja-JP">
                  <a:solidFill>
                    <a:srgbClr val="000000"/>
                  </a:solidFill>
                </a:rPr>
                <a:t> 0.441</a:t>
              </a:r>
            </a:p>
          </p:txBody>
        </p:sp>
        <p:sp>
          <p:nvSpPr>
            <p:cNvPr id="5278" name="Rectangle 375"/>
            <p:cNvSpPr>
              <a:spLocks noChangeArrowheads="1"/>
            </p:cNvSpPr>
            <p:nvPr/>
          </p:nvSpPr>
          <p:spPr bwMode="auto">
            <a:xfrm>
              <a:off x="1292" y="3740"/>
              <a:ext cx="7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altLang="ja-JP">
                  <a:solidFill>
                    <a:srgbClr val="000000"/>
                  </a:solidFill>
                </a:rPr>
                <a:t> 0.784</a:t>
              </a:r>
            </a:p>
          </p:txBody>
        </p:sp>
        <p:sp>
          <p:nvSpPr>
            <p:cNvPr id="5279" name="Rectangle 376"/>
            <p:cNvSpPr>
              <a:spLocks noChangeArrowheads="1"/>
            </p:cNvSpPr>
            <p:nvPr/>
          </p:nvSpPr>
          <p:spPr bwMode="auto">
            <a:xfrm>
              <a:off x="2608" y="935"/>
              <a:ext cx="1225" cy="31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0" name="Oval 377"/>
            <p:cNvSpPr>
              <a:spLocks noChangeArrowheads="1"/>
            </p:cNvSpPr>
            <p:nvPr/>
          </p:nvSpPr>
          <p:spPr bwMode="auto">
            <a:xfrm>
              <a:off x="4102" y="300"/>
              <a:ext cx="91" cy="91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1" name="Oval 378"/>
            <p:cNvSpPr>
              <a:spLocks noChangeArrowheads="1"/>
            </p:cNvSpPr>
            <p:nvPr/>
          </p:nvSpPr>
          <p:spPr bwMode="auto">
            <a:xfrm>
              <a:off x="4102" y="391"/>
              <a:ext cx="91" cy="91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2" name="Oval 379"/>
            <p:cNvSpPr>
              <a:spLocks noChangeArrowheads="1"/>
            </p:cNvSpPr>
            <p:nvPr/>
          </p:nvSpPr>
          <p:spPr bwMode="auto">
            <a:xfrm>
              <a:off x="4102" y="663"/>
              <a:ext cx="91" cy="91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3" name="Oval 380"/>
            <p:cNvSpPr>
              <a:spLocks noChangeArrowheads="1"/>
            </p:cNvSpPr>
            <p:nvPr/>
          </p:nvSpPr>
          <p:spPr bwMode="auto">
            <a:xfrm>
              <a:off x="4102" y="1117"/>
              <a:ext cx="91" cy="9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4" name="Oval 381"/>
            <p:cNvSpPr>
              <a:spLocks noChangeArrowheads="1"/>
            </p:cNvSpPr>
            <p:nvPr/>
          </p:nvSpPr>
          <p:spPr bwMode="auto">
            <a:xfrm>
              <a:off x="4102" y="300"/>
              <a:ext cx="91" cy="9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5" name="Oval 382"/>
            <p:cNvSpPr>
              <a:spLocks noChangeArrowheads="1"/>
            </p:cNvSpPr>
            <p:nvPr/>
          </p:nvSpPr>
          <p:spPr bwMode="auto">
            <a:xfrm>
              <a:off x="4102" y="391"/>
              <a:ext cx="91" cy="9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6" name="Oval 383"/>
            <p:cNvSpPr>
              <a:spLocks noChangeArrowheads="1"/>
            </p:cNvSpPr>
            <p:nvPr/>
          </p:nvSpPr>
          <p:spPr bwMode="auto">
            <a:xfrm>
              <a:off x="4102" y="663"/>
              <a:ext cx="91" cy="91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7" name="Oval 384"/>
            <p:cNvSpPr>
              <a:spLocks noChangeArrowheads="1"/>
            </p:cNvSpPr>
            <p:nvPr/>
          </p:nvSpPr>
          <p:spPr bwMode="auto">
            <a:xfrm>
              <a:off x="4102" y="1117"/>
              <a:ext cx="91" cy="9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8" name="Line 385"/>
            <p:cNvSpPr>
              <a:spLocks noChangeShapeType="1"/>
            </p:cNvSpPr>
            <p:nvPr/>
          </p:nvSpPr>
          <p:spPr bwMode="auto">
            <a:xfrm flipV="1">
              <a:off x="4283" y="346"/>
              <a:ext cx="13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89" name="Line 386"/>
            <p:cNvSpPr>
              <a:spLocks noChangeShapeType="1"/>
            </p:cNvSpPr>
            <p:nvPr/>
          </p:nvSpPr>
          <p:spPr bwMode="auto">
            <a:xfrm flipV="1">
              <a:off x="4420" y="119"/>
              <a:ext cx="0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90" name="Rectangle 387"/>
            <p:cNvSpPr>
              <a:spLocks noChangeArrowheads="1"/>
            </p:cNvSpPr>
            <p:nvPr/>
          </p:nvSpPr>
          <p:spPr bwMode="auto">
            <a:xfrm>
              <a:off x="4057" y="0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y</a:t>
              </a:r>
              <a:endParaRPr lang="en-US" altLang="ja-JP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5291" name="Rectangle 388"/>
            <p:cNvSpPr>
              <a:spLocks noChangeArrowheads="1"/>
            </p:cNvSpPr>
            <p:nvPr/>
          </p:nvSpPr>
          <p:spPr bwMode="auto">
            <a:xfrm>
              <a:off x="5463" y="0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endParaRPr lang="en-US" altLang="ja-JP">
                <a:solidFill>
                  <a:srgbClr val="000000"/>
                </a:solidFill>
              </a:endParaRPr>
            </a:p>
          </p:txBody>
        </p:sp>
        <p:sp>
          <p:nvSpPr>
            <p:cNvPr id="5292" name="Oval 389"/>
            <p:cNvSpPr>
              <a:spLocks noChangeArrowheads="1"/>
            </p:cNvSpPr>
            <p:nvPr/>
          </p:nvSpPr>
          <p:spPr bwMode="auto">
            <a:xfrm>
              <a:off x="4374" y="300"/>
              <a:ext cx="91" cy="91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93" name="Line 390"/>
            <p:cNvSpPr>
              <a:spLocks noChangeShapeType="1"/>
            </p:cNvSpPr>
            <p:nvPr/>
          </p:nvSpPr>
          <p:spPr bwMode="auto">
            <a:xfrm>
              <a:off x="4692" y="34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94" name="Line 391"/>
            <p:cNvSpPr>
              <a:spLocks noChangeShapeType="1"/>
            </p:cNvSpPr>
            <p:nvPr/>
          </p:nvSpPr>
          <p:spPr bwMode="auto">
            <a:xfrm>
              <a:off x="4964" y="34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95" name="Line 392"/>
            <p:cNvSpPr>
              <a:spLocks noChangeShapeType="1"/>
            </p:cNvSpPr>
            <p:nvPr/>
          </p:nvSpPr>
          <p:spPr bwMode="auto">
            <a:xfrm>
              <a:off x="5236" y="34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96" name="Line 393"/>
            <p:cNvSpPr>
              <a:spLocks noChangeShapeType="1"/>
            </p:cNvSpPr>
            <p:nvPr/>
          </p:nvSpPr>
          <p:spPr bwMode="auto">
            <a:xfrm>
              <a:off x="5508" y="346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97" name="Line 394"/>
            <p:cNvSpPr>
              <a:spLocks noChangeShapeType="1"/>
            </p:cNvSpPr>
            <p:nvPr/>
          </p:nvSpPr>
          <p:spPr bwMode="auto">
            <a:xfrm>
              <a:off x="4420" y="43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98" name="Line 395"/>
            <p:cNvSpPr>
              <a:spLocks noChangeShapeType="1"/>
            </p:cNvSpPr>
            <p:nvPr/>
          </p:nvSpPr>
          <p:spPr bwMode="auto">
            <a:xfrm>
              <a:off x="4420" y="709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299" name="Line 396"/>
            <p:cNvSpPr>
              <a:spLocks noChangeShapeType="1"/>
            </p:cNvSpPr>
            <p:nvPr/>
          </p:nvSpPr>
          <p:spPr bwMode="auto">
            <a:xfrm>
              <a:off x="4420" y="116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00" name="Line 397"/>
            <p:cNvSpPr>
              <a:spLocks noChangeShapeType="1"/>
            </p:cNvSpPr>
            <p:nvPr/>
          </p:nvSpPr>
          <p:spPr bwMode="auto">
            <a:xfrm>
              <a:off x="4420" y="1797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01" name="Oval 398"/>
            <p:cNvSpPr>
              <a:spLocks noChangeArrowheads="1"/>
            </p:cNvSpPr>
            <p:nvPr/>
          </p:nvSpPr>
          <p:spPr bwMode="auto">
            <a:xfrm>
              <a:off x="4646" y="391"/>
              <a:ext cx="91" cy="91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02" name="Oval 399"/>
            <p:cNvSpPr>
              <a:spLocks noChangeArrowheads="1"/>
            </p:cNvSpPr>
            <p:nvPr/>
          </p:nvSpPr>
          <p:spPr bwMode="auto">
            <a:xfrm>
              <a:off x="4918" y="663"/>
              <a:ext cx="91" cy="91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03" name="Oval 400"/>
            <p:cNvSpPr>
              <a:spLocks noChangeArrowheads="1"/>
            </p:cNvSpPr>
            <p:nvPr/>
          </p:nvSpPr>
          <p:spPr bwMode="auto">
            <a:xfrm>
              <a:off x="5191" y="1117"/>
              <a:ext cx="91" cy="91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04" name="Oval 401"/>
            <p:cNvSpPr>
              <a:spLocks noChangeArrowheads="1"/>
            </p:cNvSpPr>
            <p:nvPr/>
          </p:nvSpPr>
          <p:spPr bwMode="auto">
            <a:xfrm>
              <a:off x="5463" y="1752"/>
              <a:ext cx="91" cy="91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05" name="Rectangle 402"/>
            <p:cNvSpPr>
              <a:spLocks noChangeArrowheads="1"/>
            </p:cNvSpPr>
            <p:nvPr/>
          </p:nvSpPr>
          <p:spPr bwMode="auto">
            <a:xfrm>
              <a:off x="3878" y="1162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000000"/>
                  </a:solidFill>
                </a:rPr>
                <a:t>–</a:t>
              </a:r>
              <a:r>
                <a:rPr lang="en-US" altLang="ja-JP">
                  <a:solidFill>
                    <a:srgbClr val="000000"/>
                  </a:solidFill>
                </a:rPr>
                <a:t> 0.5</a:t>
              </a:r>
            </a:p>
          </p:txBody>
        </p:sp>
        <p:sp>
          <p:nvSpPr>
            <p:cNvPr id="5306" name="Line 403"/>
            <p:cNvSpPr>
              <a:spLocks noChangeShapeType="1"/>
            </p:cNvSpPr>
            <p:nvPr/>
          </p:nvSpPr>
          <p:spPr bwMode="auto">
            <a:xfrm flipV="1">
              <a:off x="4374" y="1253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07" name="Rectangle 404"/>
            <p:cNvSpPr>
              <a:spLocks noChangeArrowheads="1"/>
            </p:cNvSpPr>
            <p:nvPr/>
          </p:nvSpPr>
          <p:spPr bwMode="auto">
            <a:xfrm>
              <a:off x="5009" y="0"/>
              <a:ext cx="3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5308" name="Line 405"/>
            <p:cNvSpPr>
              <a:spLocks noChangeShapeType="1"/>
            </p:cNvSpPr>
            <p:nvPr/>
          </p:nvSpPr>
          <p:spPr bwMode="auto">
            <a:xfrm flipH="1" flipV="1">
              <a:off x="5236" y="300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09" name="Rectangle 406"/>
            <p:cNvSpPr>
              <a:spLocks noChangeArrowheads="1"/>
            </p:cNvSpPr>
            <p:nvPr/>
          </p:nvSpPr>
          <p:spPr bwMode="auto">
            <a:xfrm>
              <a:off x="4465" y="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10" name="Freeform 407"/>
            <p:cNvSpPr>
              <a:spLocks/>
            </p:cNvSpPr>
            <p:nvPr/>
          </p:nvSpPr>
          <p:spPr bwMode="auto">
            <a:xfrm flipV="1">
              <a:off x="4420" y="346"/>
              <a:ext cx="1089" cy="1451"/>
            </a:xfrm>
            <a:custGeom>
              <a:avLst/>
              <a:gdLst>
                <a:gd name="T0" fmla="*/ 0 w 1089"/>
                <a:gd name="T1" fmla="*/ 1293 h 1458"/>
                <a:gd name="T2" fmla="*/ 46 w 1089"/>
                <a:gd name="T3" fmla="*/ 1293 h 1458"/>
                <a:gd name="T4" fmla="*/ 121 w 1089"/>
                <a:gd name="T5" fmla="*/ 1286 h 1458"/>
                <a:gd name="T6" fmla="*/ 273 w 1089"/>
                <a:gd name="T7" fmla="*/ 1215 h 1458"/>
                <a:gd name="T8" fmla="*/ 545 w 1089"/>
                <a:gd name="T9" fmla="*/ 968 h 1458"/>
                <a:gd name="T10" fmla="*/ 824 w 1089"/>
                <a:gd name="T11" fmla="*/ 570 h 1458"/>
                <a:gd name="T12" fmla="*/ 1089 w 1089"/>
                <a:gd name="T13" fmla="*/ 0 h 1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1458"/>
                <a:gd name="T23" fmla="*/ 1089 w 1089"/>
                <a:gd name="T24" fmla="*/ 1458 h 1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1458">
                  <a:moveTo>
                    <a:pt x="0" y="1451"/>
                  </a:moveTo>
                  <a:cubicBezTo>
                    <a:pt x="11" y="1451"/>
                    <a:pt x="26" y="1452"/>
                    <a:pt x="46" y="1451"/>
                  </a:cubicBezTo>
                  <a:cubicBezTo>
                    <a:pt x="66" y="1450"/>
                    <a:pt x="83" y="1458"/>
                    <a:pt x="121" y="1443"/>
                  </a:cubicBezTo>
                  <a:cubicBezTo>
                    <a:pt x="159" y="1428"/>
                    <a:pt x="202" y="1419"/>
                    <a:pt x="273" y="1360"/>
                  </a:cubicBezTo>
                  <a:cubicBezTo>
                    <a:pt x="344" y="1301"/>
                    <a:pt x="453" y="1208"/>
                    <a:pt x="545" y="1088"/>
                  </a:cubicBezTo>
                  <a:cubicBezTo>
                    <a:pt x="637" y="968"/>
                    <a:pt x="733" y="823"/>
                    <a:pt x="824" y="642"/>
                  </a:cubicBezTo>
                  <a:cubicBezTo>
                    <a:pt x="915" y="461"/>
                    <a:pt x="1034" y="134"/>
                    <a:pt x="1089" y="0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11" name="Rectangle 408"/>
            <p:cNvSpPr>
              <a:spLocks noChangeArrowheads="1"/>
            </p:cNvSpPr>
            <p:nvPr/>
          </p:nvSpPr>
          <p:spPr bwMode="auto">
            <a:xfrm>
              <a:off x="0" y="0"/>
              <a:ext cx="14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FF"/>
                  </a:solidFill>
                </a:rPr>
                <a:t>自由落下運動</a:t>
              </a:r>
            </a:p>
          </p:txBody>
        </p:sp>
        <p:sp>
          <p:nvSpPr>
            <p:cNvPr id="5312" name="Oval 409"/>
            <p:cNvSpPr>
              <a:spLocks noChangeArrowheads="1"/>
            </p:cNvSpPr>
            <p:nvPr/>
          </p:nvSpPr>
          <p:spPr bwMode="auto">
            <a:xfrm>
              <a:off x="4102" y="1752"/>
              <a:ext cx="91" cy="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5313" name="Group 410"/>
            <p:cNvGrpSpPr>
              <a:grpSpLocks/>
            </p:cNvGrpSpPr>
            <p:nvPr/>
          </p:nvGrpSpPr>
          <p:grpSpPr bwMode="auto">
            <a:xfrm>
              <a:off x="614" y="931"/>
              <a:ext cx="173" cy="181"/>
              <a:chOff x="318" y="3398"/>
              <a:chExt cx="554" cy="623"/>
            </a:xfrm>
          </p:grpSpPr>
          <p:sp>
            <p:nvSpPr>
              <p:cNvPr id="5339" name="Freeform 411"/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solidFill>
                <a:srgbClr val="FFCCFF"/>
              </a:solidFill>
              <a:ln w="127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0" name="Freeform 412"/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solidFill>
                <a:srgbClr val="FFCCFF"/>
              </a:solidFill>
              <a:ln w="190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1" name="Freeform 413"/>
              <p:cNvSpPr>
                <a:spLocks/>
              </p:cNvSpPr>
              <p:nvPr/>
            </p:nvSpPr>
            <p:spPr bwMode="auto">
              <a:xfrm>
                <a:off x="628" y="3398"/>
                <a:ext cx="54" cy="16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solidFill>
                <a:srgbClr val="FFCCFF"/>
              </a:solidFill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14" name="Group 414"/>
            <p:cNvGrpSpPr>
              <a:grpSpLocks/>
            </p:cNvGrpSpPr>
            <p:nvPr/>
          </p:nvGrpSpPr>
          <p:grpSpPr bwMode="auto">
            <a:xfrm>
              <a:off x="613" y="1651"/>
              <a:ext cx="173" cy="181"/>
              <a:chOff x="318" y="3398"/>
              <a:chExt cx="554" cy="623"/>
            </a:xfrm>
          </p:grpSpPr>
          <p:sp>
            <p:nvSpPr>
              <p:cNvPr id="5336" name="Freeform 415"/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solidFill>
                <a:srgbClr val="FFCCFF"/>
              </a:solidFill>
              <a:ln w="127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7" name="Freeform 416"/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solidFill>
                <a:srgbClr val="FFCCFF"/>
              </a:solidFill>
              <a:ln w="190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8" name="Freeform 417"/>
              <p:cNvSpPr>
                <a:spLocks/>
              </p:cNvSpPr>
              <p:nvPr/>
            </p:nvSpPr>
            <p:spPr bwMode="auto">
              <a:xfrm>
                <a:off x="628" y="3398"/>
                <a:ext cx="54" cy="16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solidFill>
                <a:srgbClr val="FFCCFF"/>
              </a:solidFill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15" name="Group 418"/>
            <p:cNvGrpSpPr>
              <a:grpSpLocks/>
            </p:cNvGrpSpPr>
            <p:nvPr/>
          </p:nvGrpSpPr>
          <p:grpSpPr bwMode="auto">
            <a:xfrm>
              <a:off x="611" y="2569"/>
              <a:ext cx="173" cy="181"/>
              <a:chOff x="318" y="3398"/>
              <a:chExt cx="554" cy="623"/>
            </a:xfrm>
          </p:grpSpPr>
          <p:sp>
            <p:nvSpPr>
              <p:cNvPr id="5333" name="Freeform 419"/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solidFill>
                <a:srgbClr val="FFCCFF"/>
              </a:solidFill>
              <a:ln w="127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4" name="Freeform 420"/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solidFill>
                <a:srgbClr val="FFCCFF"/>
              </a:solidFill>
              <a:ln w="190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5" name="Freeform 421"/>
              <p:cNvSpPr>
                <a:spLocks/>
              </p:cNvSpPr>
              <p:nvPr/>
            </p:nvSpPr>
            <p:spPr bwMode="auto">
              <a:xfrm>
                <a:off x="628" y="3398"/>
                <a:ext cx="54" cy="16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solidFill>
                <a:srgbClr val="FFCCFF"/>
              </a:solidFill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16" name="Group 422"/>
            <p:cNvGrpSpPr>
              <a:grpSpLocks/>
            </p:cNvGrpSpPr>
            <p:nvPr/>
          </p:nvGrpSpPr>
          <p:grpSpPr bwMode="auto">
            <a:xfrm>
              <a:off x="613" y="929"/>
              <a:ext cx="173" cy="181"/>
              <a:chOff x="318" y="3398"/>
              <a:chExt cx="554" cy="623"/>
            </a:xfrm>
          </p:grpSpPr>
          <p:sp>
            <p:nvSpPr>
              <p:cNvPr id="5330" name="Freeform 423"/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solidFill>
                <a:srgbClr val="FFCCFF"/>
              </a:solidFill>
              <a:ln w="127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1" name="Freeform 424"/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solidFill>
                <a:srgbClr val="FFCCFF"/>
              </a:solidFill>
              <a:ln w="190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2" name="Freeform 425"/>
              <p:cNvSpPr>
                <a:spLocks/>
              </p:cNvSpPr>
              <p:nvPr/>
            </p:nvSpPr>
            <p:spPr bwMode="auto">
              <a:xfrm>
                <a:off x="628" y="3398"/>
                <a:ext cx="54" cy="16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solidFill>
                <a:srgbClr val="FFCCFF"/>
              </a:solidFill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17" name="Group 426"/>
            <p:cNvGrpSpPr>
              <a:grpSpLocks/>
            </p:cNvGrpSpPr>
            <p:nvPr/>
          </p:nvGrpSpPr>
          <p:grpSpPr bwMode="auto">
            <a:xfrm>
              <a:off x="613" y="1111"/>
              <a:ext cx="173" cy="181"/>
              <a:chOff x="318" y="3398"/>
              <a:chExt cx="554" cy="623"/>
            </a:xfrm>
          </p:grpSpPr>
          <p:sp>
            <p:nvSpPr>
              <p:cNvPr id="5327" name="Freeform 427"/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solidFill>
                <a:srgbClr val="FFCCFF"/>
              </a:solidFill>
              <a:ln w="127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28" name="Freeform 428"/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solidFill>
                <a:srgbClr val="FFCCFF"/>
              </a:solidFill>
              <a:ln w="1905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29" name="Freeform 429"/>
              <p:cNvSpPr>
                <a:spLocks/>
              </p:cNvSpPr>
              <p:nvPr/>
            </p:nvSpPr>
            <p:spPr bwMode="auto">
              <a:xfrm>
                <a:off x="628" y="3398"/>
                <a:ext cx="54" cy="16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solidFill>
                <a:srgbClr val="FFCCFF"/>
              </a:solidFill>
              <a:ln w="38100" cap="flat" cmpd="sng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18" name="Group 430"/>
            <p:cNvGrpSpPr>
              <a:grpSpLocks/>
            </p:cNvGrpSpPr>
            <p:nvPr/>
          </p:nvGrpSpPr>
          <p:grpSpPr bwMode="auto">
            <a:xfrm>
              <a:off x="613" y="3832"/>
              <a:ext cx="173" cy="181"/>
              <a:chOff x="318" y="3398"/>
              <a:chExt cx="554" cy="623"/>
            </a:xfrm>
          </p:grpSpPr>
          <p:sp>
            <p:nvSpPr>
              <p:cNvPr id="5324" name="Freeform 431"/>
              <p:cNvSpPr>
                <a:spLocks/>
              </p:cNvSpPr>
              <p:nvPr/>
            </p:nvSpPr>
            <p:spPr bwMode="auto">
              <a:xfrm>
                <a:off x="318" y="3458"/>
                <a:ext cx="554" cy="563"/>
              </a:xfrm>
              <a:custGeom>
                <a:avLst/>
                <a:gdLst>
                  <a:gd name="T0" fmla="*/ 334 w 554"/>
                  <a:gd name="T1" fmla="*/ 18 h 563"/>
                  <a:gd name="T2" fmla="*/ 536 w 554"/>
                  <a:gd name="T3" fmla="*/ 124 h 563"/>
                  <a:gd name="T4" fmla="*/ 440 w 554"/>
                  <a:gd name="T5" fmla="*/ 504 h 563"/>
                  <a:gd name="T6" fmla="*/ 86 w 554"/>
                  <a:gd name="T7" fmla="*/ 480 h 563"/>
                  <a:gd name="T8" fmla="*/ 14 w 554"/>
                  <a:gd name="T9" fmla="*/ 138 h 563"/>
                  <a:gd name="T10" fmla="*/ 172 w 554"/>
                  <a:gd name="T11" fmla="*/ 20 h 563"/>
                  <a:gd name="T12" fmla="*/ 324 w 554"/>
                  <a:gd name="T13" fmla="*/ 18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4"/>
                  <a:gd name="T22" fmla="*/ 0 h 563"/>
                  <a:gd name="T23" fmla="*/ 554 w 554"/>
                  <a:gd name="T24" fmla="*/ 563 h 5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4" h="563">
                    <a:moveTo>
                      <a:pt x="334" y="18"/>
                    </a:moveTo>
                    <a:cubicBezTo>
                      <a:pt x="368" y="36"/>
                      <a:pt x="518" y="43"/>
                      <a:pt x="536" y="124"/>
                    </a:cubicBezTo>
                    <a:cubicBezTo>
                      <a:pt x="554" y="205"/>
                      <a:pt x="515" y="445"/>
                      <a:pt x="440" y="504"/>
                    </a:cubicBezTo>
                    <a:cubicBezTo>
                      <a:pt x="365" y="563"/>
                      <a:pt x="157" y="541"/>
                      <a:pt x="86" y="480"/>
                    </a:cubicBezTo>
                    <a:cubicBezTo>
                      <a:pt x="15" y="419"/>
                      <a:pt x="0" y="215"/>
                      <a:pt x="14" y="138"/>
                    </a:cubicBezTo>
                    <a:cubicBezTo>
                      <a:pt x="28" y="61"/>
                      <a:pt x="120" y="40"/>
                      <a:pt x="172" y="20"/>
                    </a:cubicBezTo>
                    <a:cubicBezTo>
                      <a:pt x="224" y="0"/>
                      <a:pt x="292" y="18"/>
                      <a:pt x="324" y="18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25" name="Freeform 432"/>
              <p:cNvSpPr>
                <a:spLocks/>
              </p:cNvSpPr>
              <p:nvPr/>
            </p:nvSpPr>
            <p:spPr bwMode="auto">
              <a:xfrm>
                <a:off x="522" y="3544"/>
                <a:ext cx="206" cy="24"/>
              </a:xfrm>
              <a:custGeom>
                <a:avLst/>
                <a:gdLst>
                  <a:gd name="T0" fmla="*/ 0 w 206"/>
                  <a:gd name="T1" fmla="*/ 0 h 24"/>
                  <a:gd name="T2" fmla="*/ 124 w 206"/>
                  <a:gd name="T3" fmla="*/ 24 h 24"/>
                  <a:gd name="T4" fmla="*/ 206 w 206"/>
                  <a:gd name="T5" fmla="*/ 2 h 24"/>
                  <a:gd name="T6" fmla="*/ 0 60000 65536"/>
                  <a:gd name="T7" fmla="*/ 0 60000 65536"/>
                  <a:gd name="T8" fmla="*/ 0 60000 65536"/>
                  <a:gd name="T9" fmla="*/ 0 w 206"/>
                  <a:gd name="T10" fmla="*/ 0 h 24"/>
                  <a:gd name="T11" fmla="*/ 206 w 20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" h="24">
                    <a:moveTo>
                      <a:pt x="0" y="0"/>
                    </a:moveTo>
                    <a:cubicBezTo>
                      <a:pt x="45" y="12"/>
                      <a:pt x="90" y="24"/>
                      <a:pt x="124" y="24"/>
                    </a:cubicBezTo>
                    <a:cubicBezTo>
                      <a:pt x="158" y="24"/>
                      <a:pt x="182" y="13"/>
                      <a:pt x="206" y="2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26" name="Freeform 433"/>
              <p:cNvSpPr>
                <a:spLocks/>
              </p:cNvSpPr>
              <p:nvPr/>
            </p:nvSpPr>
            <p:spPr bwMode="auto">
              <a:xfrm>
                <a:off x="628" y="3398"/>
                <a:ext cx="54" cy="162"/>
              </a:xfrm>
              <a:custGeom>
                <a:avLst/>
                <a:gdLst>
                  <a:gd name="T0" fmla="*/ 0 w 54"/>
                  <a:gd name="T1" fmla="*/ 162 h 162"/>
                  <a:gd name="T2" fmla="*/ 14 w 54"/>
                  <a:gd name="T3" fmla="*/ 86 h 162"/>
                  <a:gd name="T4" fmla="*/ 54 w 54"/>
                  <a:gd name="T5" fmla="*/ 0 h 16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2"/>
                  <a:gd name="T11" fmla="*/ 54 w 54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2">
                    <a:moveTo>
                      <a:pt x="0" y="162"/>
                    </a:moveTo>
                    <a:cubicBezTo>
                      <a:pt x="2" y="149"/>
                      <a:pt x="5" y="113"/>
                      <a:pt x="14" y="86"/>
                    </a:cubicBezTo>
                    <a:cubicBezTo>
                      <a:pt x="23" y="59"/>
                      <a:pt x="46" y="18"/>
                      <a:pt x="54" y="0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19" name="Rectangle 434"/>
            <p:cNvSpPr>
              <a:spLocks noChangeArrowheads="1"/>
            </p:cNvSpPr>
            <p:nvPr/>
          </p:nvSpPr>
          <p:spPr bwMode="auto">
            <a:xfrm>
              <a:off x="3385" y="926"/>
              <a:ext cx="4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[m]</a:t>
              </a:r>
            </a:p>
          </p:txBody>
        </p:sp>
        <p:sp>
          <p:nvSpPr>
            <p:cNvPr id="5320" name="Rectangle 435"/>
            <p:cNvSpPr>
              <a:spLocks noChangeArrowheads="1"/>
            </p:cNvSpPr>
            <p:nvPr/>
          </p:nvSpPr>
          <p:spPr bwMode="auto">
            <a:xfrm>
              <a:off x="2608" y="935"/>
              <a:ext cx="1225" cy="31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321" name="Rectangle 436"/>
            <p:cNvSpPr>
              <a:spLocks noChangeArrowheads="1"/>
            </p:cNvSpPr>
            <p:nvPr/>
          </p:nvSpPr>
          <p:spPr bwMode="auto">
            <a:xfrm>
              <a:off x="2627" y="931"/>
              <a:ext cx="6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r>
                <a:rPr lang="en-US" altLang="ja-JP">
                  <a:solidFill>
                    <a:srgbClr val="000000"/>
                  </a:solidFill>
                </a:rPr>
                <a:t>4.9</a:t>
              </a:r>
            </a:p>
          </p:txBody>
        </p:sp>
        <p:sp>
          <p:nvSpPr>
            <p:cNvPr id="5322" name="Rectangle 437"/>
            <p:cNvSpPr>
              <a:spLocks noChangeArrowheads="1"/>
            </p:cNvSpPr>
            <p:nvPr/>
          </p:nvSpPr>
          <p:spPr bwMode="auto">
            <a:xfrm>
              <a:off x="3277" y="996"/>
              <a:ext cx="18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 baseline="3000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en-US" altLang="ja-JP" baseline="30000">
                <a:solidFill>
                  <a:srgbClr val="000000"/>
                </a:solidFill>
              </a:endParaRPr>
            </a:p>
          </p:txBody>
        </p:sp>
        <p:sp>
          <p:nvSpPr>
            <p:cNvPr id="5323" name="Rectangle 438"/>
            <p:cNvSpPr>
              <a:spLocks noChangeArrowheads="1"/>
            </p:cNvSpPr>
            <p:nvPr/>
          </p:nvSpPr>
          <p:spPr bwMode="auto">
            <a:xfrm>
              <a:off x="3080" y="937"/>
              <a:ext cx="2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</a:p>
          </p:txBody>
        </p:sp>
      </p:grpSp>
      <p:sp>
        <p:nvSpPr>
          <p:cNvPr id="463943" name="AutoShape 71"/>
          <p:cNvSpPr>
            <a:spLocks noChangeArrowheads="1"/>
          </p:cNvSpPr>
          <p:nvPr/>
        </p:nvSpPr>
        <p:spPr bwMode="auto">
          <a:xfrm>
            <a:off x="3606800" y="3695700"/>
            <a:ext cx="487363" cy="4778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44" name="AutoShape 72"/>
          <p:cNvSpPr>
            <a:spLocks noChangeArrowheads="1"/>
          </p:cNvSpPr>
          <p:nvPr/>
        </p:nvSpPr>
        <p:spPr bwMode="auto">
          <a:xfrm>
            <a:off x="3482975" y="2617788"/>
            <a:ext cx="487363" cy="4778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47" name="Rectangle 75"/>
          <p:cNvSpPr>
            <a:spLocks noChangeArrowheads="1"/>
          </p:cNvSpPr>
          <p:nvPr/>
        </p:nvSpPr>
        <p:spPr bwMode="auto">
          <a:xfrm>
            <a:off x="3348038" y="2032000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速度</a:t>
            </a:r>
          </a:p>
        </p:txBody>
      </p:sp>
      <p:sp>
        <p:nvSpPr>
          <p:cNvPr id="463948" name="Rectangle 76"/>
          <p:cNvSpPr>
            <a:spLocks noChangeArrowheads="1"/>
          </p:cNvSpPr>
          <p:nvPr/>
        </p:nvSpPr>
        <p:spPr bwMode="auto">
          <a:xfrm>
            <a:off x="3551238" y="2552700"/>
            <a:ext cx="72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 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>
                <a:solidFill>
                  <a:srgbClr val="000000"/>
                </a:solidFill>
              </a:rPr>
              <a:t> </a:t>
            </a:r>
            <a:r>
              <a:rPr lang="ja-JP" altLang="en-US">
                <a:solidFill>
                  <a:srgbClr val="000000"/>
                </a:solidFill>
              </a:rPr>
              <a:t>　　　</a:t>
            </a:r>
          </a:p>
        </p:txBody>
      </p:sp>
      <p:sp>
        <p:nvSpPr>
          <p:cNvPr id="463949" name="Rectangle 77"/>
          <p:cNvSpPr>
            <a:spLocks noChangeArrowheads="1"/>
          </p:cNvSpPr>
          <p:nvPr/>
        </p:nvSpPr>
        <p:spPr bwMode="auto">
          <a:xfrm>
            <a:off x="4211638" y="2568575"/>
            <a:ext cx="938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en-US" altLang="ja-JP">
                <a:solidFill>
                  <a:srgbClr val="000000"/>
                </a:solidFill>
              </a:rPr>
              <a:t>9.8</a:t>
            </a:r>
          </a:p>
        </p:txBody>
      </p:sp>
      <p:sp>
        <p:nvSpPr>
          <p:cNvPr id="463950" name="Rectangle 78"/>
          <p:cNvSpPr>
            <a:spLocks noChangeArrowheads="1"/>
          </p:cNvSpPr>
          <p:nvPr/>
        </p:nvSpPr>
        <p:spPr bwMode="auto">
          <a:xfrm>
            <a:off x="3348038" y="3113088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加速度</a:t>
            </a:r>
          </a:p>
        </p:txBody>
      </p:sp>
      <p:sp>
        <p:nvSpPr>
          <p:cNvPr id="463951" name="Rectangle 79"/>
          <p:cNvSpPr>
            <a:spLocks noChangeArrowheads="1"/>
          </p:cNvSpPr>
          <p:nvPr/>
        </p:nvSpPr>
        <p:spPr bwMode="auto">
          <a:xfrm>
            <a:off x="3635375" y="3644900"/>
            <a:ext cx="86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ja-JP" i="1">
                <a:solidFill>
                  <a:srgbClr val="000000"/>
                </a:solidFill>
                <a:latin typeface="Bookman Old Style" pitchFamily="18" charset="0"/>
              </a:rPr>
              <a:t>a 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>
                <a:solidFill>
                  <a:srgbClr val="000000"/>
                </a:solidFill>
              </a:rPr>
              <a:t> </a:t>
            </a:r>
            <a:r>
              <a:rPr lang="ja-JP" altLang="en-US">
                <a:solidFill>
                  <a:srgbClr val="000000"/>
                </a:solidFill>
              </a:rPr>
              <a:t>　　　</a:t>
            </a:r>
          </a:p>
        </p:txBody>
      </p:sp>
      <p:sp>
        <p:nvSpPr>
          <p:cNvPr id="463952" name="Rectangle 80"/>
          <p:cNvSpPr>
            <a:spLocks noChangeArrowheads="1"/>
          </p:cNvSpPr>
          <p:nvPr/>
        </p:nvSpPr>
        <p:spPr bwMode="auto">
          <a:xfrm>
            <a:off x="3489325" y="5626100"/>
            <a:ext cx="2951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ja-JP" altLang="en-US">
                <a:solidFill>
                  <a:srgbClr val="000000"/>
                </a:solidFill>
                <a:latin typeface="Bookman Old Style" pitchFamily="18" charset="0"/>
              </a:rPr>
              <a:t>値は</a:t>
            </a:r>
            <a:r>
              <a:rPr kumimoji="0" lang="en-US" altLang="ja-JP" i="1">
                <a:solidFill>
                  <a:srgbClr val="9933FF"/>
                </a:solidFill>
                <a:latin typeface="Bookman Old Style" pitchFamily="18" charset="0"/>
              </a:rPr>
              <a:t>g </a:t>
            </a:r>
            <a:r>
              <a:rPr lang="en-US" altLang="ja-JP">
                <a:solidFill>
                  <a:srgbClr val="9933FF"/>
                </a:solidFill>
                <a:latin typeface="Symbol" pitchFamily="18" charset="2"/>
              </a:rPr>
              <a:t>=</a:t>
            </a:r>
            <a:r>
              <a:rPr kumimoji="0" lang="en-US" altLang="ja-JP" i="1">
                <a:solidFill>
                  <a:srgbClr val="9933FF"/>
                </a:solidFill>
                <a:latin typeface="Bookman Old Style" pitchFamily="18" charset="0"/>
              </a:rPr>
              <a:t> </a:t>
            </a:r>
            <a:r>
              <a:rPr lang="en-US" altLang="ja-JP">
                <a:solidFill>
                  <a:srgbClr val="9933FF"/>
                </a:solidFill>
              </a:rPr>
              <a:t>9.8 m/s</a:t>
            </a:r>
            <a:r>
              <a:rPr lang="en-US" altLang="ja-JP" baseline="30000">
                <a:solidFill>
                  <a:srgbClr val="9933FF"/>
                </a:solidFill>
              </a:rPr>
              <a:t>2</a:t>
            </a:r>
            <a:endParaRPr lang="en-US" altLang="ja-JP">
              <a:solidFill>
                <a:srgbClr val="9933FF"/>
              </a:solidFill>
            </a:endParaRPr>
          </a:p>
        </p:txBody>
      </p:sp>
      <p:sp>
        <p:nvSpPr>
          <p:cNvPr id="463953" name="Rectangle 81"/>
          <p:cNvSpPr>
            <a:spLocks noChangeArrowheads="1"/>
          </p:cNvSpPr>
          <p:nvPr/>
        </p:nvSpPr>
        <p:spPr bwMode="auto">
          <a:xfrm>
            <a:off x="3478213" y="4243388"/>
            <a:ext cx="2673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9933FF"/>
                </a:solidFill>
                <a:latin typeface="Bookman Old Style" pitchFamily="18" charset="0"/>
              </a:rPr>
              <a:t>等加速度運動！</a:t>
            </a:r>
          </a:p>
        </p:txBody>
      </p:sp>
      <p:sp>
        <p:nvSpPr>
          <p:cNvPr id="463954" name="Rectangle 82"/>
          <p:cNvSpPr>
            <a:spLocks noChangeArrowheads="1"/>
          </p:cNvSpPr>
          <p:nvPr/>
        </p:nvSpPr>
        <p:spPr bwMode="auto">
          <a:xfrm>
            <a:off x="4210050" y="2584450"/>
            <a:ext cx="1944688" cy="53181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55" name="Line 83"/>
          <p:cNvSpPr>
            <a:spLocks noChangeShapeType="1"/>
          </p:cNvSpPr>
          <p:nvPr/>
        </p:nvSpPr>
        <p:spPr bwMode="auto">
          <a:xfrm flipV="1">
            <a:off x="7016750" y="3286125"/>
            <a:ext cx="0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56" name="Line 84"/>
          <p:cNvSpPr>
            <a:spLocks noChangeShapeType="1"/>
          </p:cNvSpPr>
          <p:nvPr/>
        </p:nvSpPr>
        <p:spPr bwMode="auto">
          <a:xfrm flipV="1">
            <a:off x="6799263" y="35734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57" name="Line 85"/>
          <p:cNvSpPr>
            <a:spLocks noChangeShapeType="1"/>
          </p:cNvSpPr>
          <p:nvPr/>
        </p:nvSpPr>
        <p:spPr bwMode="auto">
          <a:xfrm flipV="1">
            <a:off x="7016750" y="5229225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58" name="Line 86"/>
          <p:cNvSpPr>
            <a:spLocks noChangeShapeType="1"/>
          </p:cNvSpPr>
          <p:nvPr/>
        </p:nvSpPr>
        <p:spPr bwMode="auto">
          <a:xfrm flipV="1">
            <a:off x="6799263" y="55165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59" name="Line 87"/>
          <p:cNvSpPr>
            <a:spLocks noChangeShapeType="1"/>
          </p:cNvSpPr>
          <p:nvPr/>
        </p:nvSpPr>
        <p:spPr bwMode="auto">
          <a:xfrm>
            <a:off x="7448550" y="35734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0" name="Line 88"/>
          <p:cNvSpPr>
            <a:spLocks noChangeShapeType="1"/>
          </p:cNvSpPr>
          <p:nvPr/>
        </p:nvSpPr>
        <p:spPr bwMode="auto">
          <a:xfrm flipH="1">
            <a:off x="7880350" y="35734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1" name="Line 89"/>
          <p:cNvSpPr>
            <a:spLocks noChangeShapeType="1"/>
          </p:cNvSpPr>
          <p:nvPr/>
        </p:nvSpPr>
        <p:spPr bwMode="auto">
          <a:xfrm>
            <a:off x="8312150" y="357346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2" name="Line 90"/>
          <p:cNvSpPr>
            <a:spLocks noChangeShapeType="1"/>
          </p:cNvSpPr>
          <p:nvPr/>
        </p:nvSpPr>
        <p:spPr bwMode="auto">
          <a:xfrm>
            <a:off x="8743950" y="35734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3" name="Line 91"/>
          <p:cNvSpPr>
            <a:spLocks noChangeShapeType="1"/>
          </p:cNvSpPr>
          <p:nvPr/>
        </p:nvSpPr>
        <p:spPr bwMode="auto">
          <a:xfrm>
            <a:off x="7016750" y="3573463"/>
            <a:ext cx="1727200" cy="11525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4" name="Line 92"/>
          <p:cNvSpPr>
            <a:spLocks noChangeShapeType="1"/>
          </p:cNvSpPr>
          <p:nvPr/>
        </p:nvSpPr>
        <p:spPr bwMode="auto">
          <a:xfrm>
            <a:off x="7016750" y="3862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5" name="Line 93"/>
          <p:cNvSpPr>
            <a:spLocks noChangeShapeType="1"/>
          </p:cNvSpPr>
          <p:nvPr/>
        </p:nvSpPr>
        <p:spPr bwMode="auto">
          <a:xfrm>
            <a:off x="7016750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6" name="Line 94"/>
          <p:cNvSpPr>
            <a:spLocks noChangeShapeType="1"/>
          </p:cNvSpPr>
          <p:nvPr/>
        </p:nvSpPr>
        <p:spPr bwMode="auto">
          <a:xfrm>
            <a:off x="7016750" y="44386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7" name="Line 95"/>
          <p:cNvSpPr>
            <a:spLocks noChangeShapeType="1"/>
          </p:cNvSpPr>
          <p:nvPr/>
        </p:nvSpPr>
        <p:spPr bwMode="auto">
          <a:xfrm>
            <a:off x="7016750" y="472598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8" name="Oval 96"/>
          <p:cNvSpPr>
            <a:spLocks noChangeArrowheads="1"/>
          </p:cNvSpPr>
          <p:nvPr/>
        </p:nvSpPr>
        <p:spPr bwMode="auto">
          <a:xfrm>
            <a:off x="6943725" y="3502025"/>
            <a:ext cx="144463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69" name="Oval 97"/>
          <p:cNvSpPr>
            <a:spLocks noChangeArrowheads="1"/>
          </p:cNvSpPr>
          <p:nvPr/>
        </p:nvSpPr>
        <p:spPr bwMode="auto">
          <a:xfrm>
            <a:off x="7375525" y="3789363"/>
            <a:ext cx="144463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0" name="Oval 98"/>
          <p:cNvSpPr>
            <a:spLocks noChangeArrowheads="1"/>
          </p:cNvSpPr>
          <p:nvPr/>
        </p:nvSpPr>
        <p:spPr bwMode="auto">
          <a:xfrm>
            <a:off x="7807325" y="4078288"/>
            <a:ext cx="144463" cy="144462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1" name="Oval 99"/>
          <p:cNvSpPr>
            <a:spLocks noChangeArrowheads="1"/>
          </p:cNvSpPr>
          <p:nvPr/>
        </p:nvSpPr>
        <p:spPr bwMode="auto">
          <a:xfrm>
            <a:off x="8240713" y="4365625"/>
            <a:ext cx="144462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2" name="Oval 100"/>
          <p:cNvSpPr>
            <a:spLocks noChangeArrowheads="1"/>
          </p:cNvSpPr>
          <p:nvPr/>
        </p:nvSpPr>
        <p:spPr bwMode="auto">
          <a:xfrm>
            <a:off x="8672513" y="4654550"/>
            <a:ext cx="144462" cy="1444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3" name="Oval 101"/>
          <p:cNvSpPr>
            <a:spLocks noChangeArrowheads="1"/>
          </p:cNvSpPr>
          <p:nvPr/>
        </p:nvSpPr>
        <p:spPr bwMode="auto">
          <a:xfrm>
            <a:off x="6945313" y="6226175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4" name="Line 102"/>
          <p:cNvSpPr>
            <a:spLocks noChangeShapeType="1"/>
          </p:cNvSpPr>
          <p:nvPr/>
        </p:nvSpPr>
        <p:spPr bwMode="auto">
          <a:xfrm flipV="1">
            <a:off x="7016750" y="6308725"/>
            <a:ext cx="17287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5" name="Oval 103"/>
          <p:cNvSpPr>
            <a:spLocks noChangeArrowheads="1"/>
          </p:cNvSpPr>
          <p:nvPr/>
        </p:nvSpPr>
        <p:spPr bwMode="auto">
          <a:xfrm>
            <a:off x="7378700" y="622617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6" name="Oval 104"/>
          <p:cNvSpPr>
            <a:spLocks noChangeArrowheads="1"/>
          </p:cNvSpPr>
          <p:nvPr/>
        </p:nvSpPr>
        <p:spPr bwMode="auto">
          <a:xfrm>
            <a:off x="7810500" y="6227763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7" name="Oval 105"/>
          <p:cNvSpPr>
            <a:spLocks noChangeArrowheads="1"/>
          </p:cNvSpPr>
          <p:nvPr/>
        </p:nvSpPr>
        <p:spPr bwMode="auto">
          <a:xfrm>
            <a:off x="8242300" y="622617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8" name="Oval 106"/>
          <p:cNvSpPr>
            <a:spLocks noChangeArrowheads="1"/>
          </p:cNvSpPr>
          <p:nvPr/>
        </p:nvSpPr>
        <p:spPr bwMode="auto">
          <a:xfrm>
            <a:off x="8674100" y="6226175"/>
            <a:ext cx="144463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79" name="Line 107"/>
          <p:cNvSpPr>
            <a:spLocks noChangeShapeType="1"/>
          </p:cNvSpPr>
          <p:nvPr/>
        </p:nvSpPr>
        <p:spPr bwMode="auto">
          <a:xfrm>
            <a:off x="7016750" y="6308725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80" name="Line 108"/>
          <p:cNvSpPr>
            <a:spLocks noChangeShapeType="1"/>
          </p:cNvSpPr>
          <p:nvPr/>
        </p:nvSpPr>
        <p:spPr bwMode="auto">
          <a:xfrm>
            <a:off x="7448550" y="6308725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81" name="Line 109"/>
          <p:cNvSpPr>
            <a:spLocks noChangeShapeType="1"/>
          </p:cNvSpPr>
          <p:nvPr/>
        </p:nvSpPr>
        <p:spPr bwMode="auto">
          <a:xfrm>
            <a:off x="7881938" y="6308725"/>
            <a:ext cx="430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82" name="Line 110"/>
          <p:cNvSpPr>
            <a:spLocks noChangeShapeType="1"/>
          </p:cNvSpPr>
          <p:nvPr/>
        </p:nvSpPr>
        <p:spPr bwMode="auto">
          <a:xfrm>
            <a:off x="8313738" y="63087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83" name="Line 111"/>
          <p:cNvSpPr>
            <a:spLocks noChangeShapeType="1"/>
          </p:cNvSpPr>
          <p:nvPr/>
        </p:nvSpPr>
        <p:spPr bwMode="auto">
          <a:xfrm>
            <a:off x="7448550" y="5516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84" name="Line 112"/>
          <p:cNvSpPr>
            <a:spLocks noChangeShapeType="1"/>
          </p:cNvSpPr>
          <p:nvPr/>
        </p:nvSpPr>
        <p:spPr bwMode="auto">
          <a:xfrm>
            <a:off x="7880350" y="5516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85" name="Line 113"/>
          <p:cNvSpPr>
            <a:spLocks noChangeShapeType="1"/>
          </p:cNvSpPr>
          <p:nvPr/>
        </p:nvSpPr>
        <p:spPr bwMode="auto">
          <a:xfrm>
            <a:off x="8312150" y="5516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86" name="Line 114"/>
          <p:cNvSpPr>
            <a:spLocks noChangeShapeType="1"/>
          </p:cNvSpPr>
          <p:nvPr/>
        </p:nvSpPr>
        <p:spPr bwMode="auto">
          <a:xfrm>
            <a:off x="8743950" y="5516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87" name="Rectangle 115"/>
          <p:cNvSpPr>
            <a:spLocks noChangeArrowheads="1"/>
          </p:cNvSpPr>
          <p:nvPr/>
        </p:nvSpPr>
        <p:spPr bwMode="auto">
          <a:xfrm>
            <a:off x="6300788" y="5949950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</a:rPr>
              <a:t>–</a:t>
            </a:r>
            <a:r>
              <a:rPr kumimoji="0" lang="en-US" altLang="ja-JP">
                <a:solidFill>
                  <a:srgbClr val="000000"/>
                </a:solidFill>
              </a:rPr>
              <a:t> </a:t>
            </a:r>
            <a:r>
              <a:rPr kumimoji="0" lang="en-US" altLang="ja-JP" i="1">
                <a:solidFill>
                  <a:srgbClr val="000000"/>
                </a:solidFill>
                <a:latin typeface="Bookman Old Style" pitchFamily="18" charset="0"/>
              </a:rPr>
              <a:t>g</a:t>
            </a:r>
          </a:p>
        </p:txBody>
      </p:sp>
      <p:sp>
        <p:nvSpPr>
          <p:cNvPr id="463988" name="Rectangle 116"/>
          <p:cNvSpPr>
            <a:spLocks noChangeArrowheads="1"/>
          </p:cNvSpPr>
          <p:nvPr/>
        </p:nvSpPr>
        <p:spPr bwMode="auto">
          <a:xfrm>
            <a:off x="6583363" y="2997200"/>
            <a:ext cx="376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</a:t>
            </a:r>
          </a:p>
        </p:txBody>
      </p:sp>
      <p:sp>
        <p:nvSpPr>
          <p:cNvPr id="463989" name="Rectangle 117"/>
          <p:cNvSpPr>
            <a:spLocks noChangeArrowheads="1"/>
          </p:cNvSpPr>
          <p:nvPr/>
        </p:nvSpPr>
        <p:spPr bwMode="auto">
          <a:xfrm>
            <a:off x="6583363" y="4941888"/>
            <a:ext cx="404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i="1">
                <a:solidFill>
                  <a:srgbClr val="000000"/>
                </a:solidFill>
                <a:latin typeface="Bookman Old Style" pitchFamily="18" charset="0"/>
              </a:rPr>
              <a:t>a</a:t>
            </a:r>
          </a:p>
        </p:txBody>
      </p:sp>
      <p:sp>
        <p:nvSpPr>
          <p:cNvPr id="463990" name="Rectangle 118"/>
          <p:cNvSpPr>
            <a:spLocks noChangeArrowheads="1"/>
          </p:cNvSpPr>
          <p:nvPr/>
        </p:nvSpPr>
        <p:spPr bwMode="auto">
          <a:xfrm>
            <a:off x="8456613" y="300355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63991" name="Rectangle 119"/>
          <p:cNvSpPr>
            <a:spLocks noChangeArrowheads="1"/>
          </p:cNvSpPr>
          <p:nvPr/>
        </p:nvSpPr>
        <p:spPr bwMode="auto">
          <a:xfrm>
            <a:off x="8672513" y="49418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63992" name="Line 120"/>
          <p:cNvSpPr>
            <a:spLocks noChangeShapeType="1"/>
          </p:cNvSpPr>
          <p:nvPr/>
        </p:nvSpPr>
        <p:spPr bwMode="auto">
          <a:xfrm>
            <a:off x="6872288" y="549275"/>
            <a:ext cx="3238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93" name="Line 121"/>
          <p:cNvSpPr>
            <a:spLocks noChangeShapeType="1"/>
          </p:cNvSpPr>
          <p:nvPr/>
        </p:nvSpPr>
        <p:spPr bwMode="auto">
          <a:xfrm>
            <a:off x="7375525" y="620713"/>
            <a:ext cx="215900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94" name="Line 122"/>
          <p:cNvSpPr>
            <a:spLocks noChangeShapeType="1"/>
          </p:cNvSpPr>
          <p:nvPr/>
        </p:nvSpPr>
        <p:spPr bwMode="auto">
          <a:xfrm>
            <a:off x="7735888" y="908050"/>
            <a:ext cx="288925" cy="4333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95" name="Line 123"/>
          <p:cNvSpPr>
            <a:spLocks noChangeShapeType="1"/>
          </p:cNvSpPr>
          <p:nvPr/>
        </p:nvSpPr>
        <p:spPr bwMode="auto">
          <a:xfrm>
            <a:off x="8167688" y="1557338"/>
            <a:ext cx="288925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96" name="Line 124"/>
          <p:cNvSpPr>
            <a:spLocks noChangeShapeType="1"/>
          </p:cNvSpPr>
          <p:nvPr/>
        </p:nvSpPr>
        <p:spPr bwMode="auto">
          <a:xfrm>
            <a:off x="8672513" y="2636838"/>
            <a:ext cx="142875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97" name="Line 125"/>
          <p:cNvSpPr>
            <a:spLocks noChangeShapeType="1"/>
          </p:cNvSpPr>
          <p:nvPr/>
        </p:nvSpPr>
        <p:spPr bwMode="auto">
          <a:xfrm>
            <a:off x="6872288" y="3500438"/>
            <a:ext cx="215900" cy="1444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98" name="Line 126"/>
          <p:cNvSpPr>
            <a:spLocks noChangeShapeType="1"/>
          </p:cNvSpPr>
          <p:nvPr/>
        </p:nvSpPr>
        <p:spPr bwMode="auto">
          <a:xfrm>
            <a:off x="7304088" y="3789363"/>
            <a:ext cx="215900" cy="1444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3999" name="Line 127"/>
          <p:cNvSpPr>
            <a:spLocks noChangeShapeType="1"/>
          </p:cNvSpPr>
          <p:nvPr/>
        </p:nvSpPr>
        <p:spPr bwMode="auto">
          <a:xfrm>
            <a:off x="7735888" y="4076700"/>
            <a:ext cx="215900" cy="1444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00" name="Line 128"/>
          <p:cNvSpPr>
            <a:spLocks noChangeShapeType="1"/>
          </p:cNvSpPr>
          <p:nvPr/>
        </p:nvSpPr>
        <p:spPr bwMode="auto">
          <a:xfrm>
            <a:off x="8240713" y="4365625"/>
            <a:ext cx="215900" cy="1444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01" name="Line 129"/>
          <p:cNvSpPr>
            <a:spLocks noChangeShapeType="1"/>
          </p:cNvSpPr>
          <p:nvPr/>
        </p:nvSpPr>
        <p:spPr bwMode="auto">
          <a:xfrm>
            <a:off x="8672513" y="4652963"/>
            <a:ext cx="215900" cy="1444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02" name="Rectangle 130"/>
          <p:cNvSpPr>
            <a:spLocks noChangeArrowheads="1"/>
          </p:cNvSpPr>
          <p:nvPr/>
        </p:nvSpPr>
        <p:spPr bwMode="auto">
          <a:xfrm>
            <a:off x="6372225" y="4149725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</a:rPr>
              <a:t>–</a:t>
            </a:r>
            <a:r>
              <a:rPr kumimoji="0" lang="en-US" altLang="ja-JP">
                <a:solidFill>
                  <a:srgbClr val="000000"/>
                </a:solidFill>
              </a:rPr>
              <a:t> </a:t>
            </a:r>
            <a:r>
              <a:rPr lang="en-US" altLang="ja-JP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64003" name="Line 131"/>
          <p:cNvSpPr>
            <a:spLocks noChangeShapeType="1"/>
          </p:cNvSpPr>
          <p:nvPr/>
        </p:nvSpPr>
        <p:spPr bwMode="auto">
          <a:xfrm flipV="1">
            <a:off x="6921500" y="4475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04" name="Rectangle 132"/>
          <p:cNvSpPr>
            <a:spLocks noChangeArrowheads="1"/>
          </p:cNvSpPr>
          <p:nvPr/>
        </p:nvSpPr>
        <p:spPr bwMode="auto">
          <a:xfrm>
            <a:off x="3495675" y="4694238"/>
            <a:ext cx="2959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0" lang="ja-JP" altLang="en-US">
                <a:solidFill>
                  <a:srgbClr val="000000"/>
                </a:solidFill>
                <a:latin typeface="Bookman Old Style" pitchFamily="18" charset="0"/>
              </a:rPr>
              <a:t>その加速度は</a:t>
            </a:r>
          </a:p>
          <a:p>
            <a:pPr>
              <a:spcBef>
                <a:spcPct val="0"/>
              </a:spcBef>
            </a:pPr>
            <a:r>
              <a:rPr kumimoji="0" lang="ja-JP" altLang="en-US">
                <a:solidFill>
                  <a:srgbClr val="000000"/>
                </a:solidFill>
                <a:latin typeface="Bookman Old Style" pitchFamily="18" charset="0"/>
              </a:rPr>
              <a:t>地表付近で定数で</a:t>
            </a:r>
          </a:p>
        </p:txBody>
      </p:sp>
      <p:sp>
        <p:nvSpPr>
          <p:cNvPr id="464007" name="Rectangle 135"/>
          <p:cNvSpPr>
            <a:spLocks noChangeArrowheads="1"/>
          </p:cNvSpPr>
          <p:nvPr/>
        </p:nvSpPr>
        <p:spPr bwMode="auto">
          <a:xfrm>
            <a:off x="0" y="465138"/>
            <a:ext cx="3343275" cy="6392862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9" name="Group 136"/>
          <p:cNvGrpSpPr>
            <a:grpSpLocks/>
          </p:cNvGrpSpPr>
          <p:nvPr/>
        </p:nvGrpSpPr>
        <p:grpSpPr bwMode="auto">
          <a:xfrm>
            <a:off x="188913" y="1349375"/>
            <a:ext cx="2697162" cy="2557463"/>
            <a:chOff x="4061" y="2330"/>
            <a:chExt cx="1699" cy="1611"/>
          </a:xfrm>
        </p:grpSpPr>
        <p:sp>
          <p:nvSpPr>
            <p:cNvPr id="5247" name="AutoShape 137"/>
            <p:cNvSpPr>
              <a:spLocks noChangeArrowheads="1"/>
            </p:cNvSpPr>
            <p:nvPr/>
          </p:nvSpPr>
          <p:spPr bwMode="auto">
            <a:xfrm>
              <a:off x="4061" y="2330"/>
              <a:ext cx="1699" cy="1611"/>
            </a:xfrm>
            <a:prstGeom prst="horizontalScroll">
              <a:avLst>
                <a:gd name="adj" fmla="val 5218"/>
              </a:avLst>
            </a:prstGeom>
            <a:solidFill>
              <a:schemeClr val="bg1"/>
            </a:solidFill>
            <a:ln w="28575">
              <a:solidFill>
                <a:srgbClr val="996633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5248" name="Object 138"/>
            <p:cNvGraphicFramePr>
              <a:graphicFrameLocks noChangeAspect="1"/>
            </p:cNvGraphicFramePr>
            <p:nvPr/>
          </p:nvGraphicFramePr>
          <p:xfrm>
            <a:off x="5239" y="2692"/>
            <a:ext cx="404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2" name="数式" r:id="rId3" imgW="266469" imgH="393359" progId="Equation.3">
                    <p:embed/>
                  </p:oleObj>
                </mc:Choice>
                <mc:Fallback>
                  <p:oleObj name="数式" r:id="rId3" imgW="266469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2692"/>
                          <a:ext cx="404" cy="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49" name="Rectangle 139"/>
            <p:cNvSpPr>
              <a:spLocks noChangeArrowheads="1"/>
            </p:cNvSpPr>
            <p:nvPr/>
          </p:nvSpPr>
          <p:spPr bwMode="auto">
            <a:xfrm>
              <a:off x="4183" y="2843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dirty="0">
                  <a:solidFill>
                    <a:srgbClr val="000000"/>
                  </a:solidFill>
                </a:rPr>
                <a:t>速度</a:t>
              </a:r>
              <a:endParaRPr lang="ja-JP" altLang="en-US" i="1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5250" name="Rectangle 140"/>
            <p:cNvSpPr>
              <a:spLocks noChangeArrowheads="1"/>
            </p:cNvSpPr>
            <p:nvPr/>
          </p:nvSpPr>
          <p:spPr bwMode="auto">
            <a:xfrm>
              <a:off x="4159" y="2398"/>
              <a:ext cx="9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座標   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y</a:t>
              </a:r>
            </a:p>
          </p:txBody>
        </p:sp>
        <p:graphicFrame>
          <p:nvGraphicFramePr>
            <p:cNvPr id="5251" name="Object 141"/>
            <p:cNvGraphicFramePr>
              <a:graphicFrameLocks noChangeAspect="1"/>
            </p:cNvGraphicFramePr>
            <p:nvPr/>
          </p:nvGraphicFramePr>
          <p:xfrm>
            <a:off x="5272" y="3265"/>
            <a:ext cx="384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3" name="数式" r:id="rId5" imgW="253890" imgH="393529" progId="Equation.3">
                    <p:embed/>
                  </p:oleObj>
                </mc:Choice>
                <mc:Fallback>
                  <p:oleObj name="数式" r:id="rId5" imgW="25389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2" y="3265"/>
                          <a:ext cx="384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52" name="Rectangle 142"/>
            <p:cNvSpPr>
              <a:spLocks noChangeArrowheads="1"/>
            </p:cNvSpPr>
            <p:nvPr/>
          </p:nvSpPr>
          <p:spPr bwMode="auto">
            <a:xfrm>
              <a:off x="4110" y="3384"/>
              <a:ext cx="7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加速度</a:t>
              </a:r>
              <a:endParaRPr lang="ja-JP" altLang="en-US" i="1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graphicFrame>
          <p:nvGraphicFramePr>
            <p:cNvPr id="5253" name="Object 143"/>
            <p:cNvGraphicFramePr>
              <a:graphicFrameLocks noChangeAspect="1"/>
            </p:cNvGraphicFramePr>
            <p:nvPr/>
          </p:nvGraphicFramePr>
          <p:xfrm>
            <a:off x="4858" y="3483"/>
            <a:ext cx="40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4" name="数式" r:id="rId7" imgW="266469" imgH="139579" progId="Equation.3">
                    <p:embed/>
                  </p:oleObj>
                </mc:Choice>
                <mc:Fallback>
                  <p:oleObj name="数式" r:id="rId7" imgW="266469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8" y="3483"/>
                          <a:ext cx="403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54" name="Object 144"/>
            <p:cNvGraphicFramePr>
              <a:graphicFrameLocks noChangeAspect="1"/>
            </p:cNvGraphicFramePr>
            <p:nvPr/>
          </p:nvGraphicFramePr>
          <p:xfrm>
            <a:off x="4845" y="2919"/>
            <a:ext cx="365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5" name="数式" r:id="rId9" imgW="241195" imgH="139639" progId="Equation.3">
                    <p:embed/>
                  </p:oleObj>
                </mc:Choice>
                <mc:Fallback>
                  <p:oleObj name="数式" r:id="rId9" imgW="241195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5" y="2919"/>
                          <a:ext cx="365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4017" name="Line 145"/>
          <p:cNvSpPr>
            <a:spLocks noChangeShapeType="1"/>
          </p:cNvSpPr>
          <p:nvPr/>
        </p:nvSpPr>
        <p:spPr bwMode="auto">
          <a:xfrm>
            <a:off x="2613025" y="2120900"/>
            <a:ext cx="1628775" cy="0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18" name="Freeform 146"/>
          <p:cNvSpPr>
            <a:spLocks/>
          </p:cNvSpPr>
          <p:nvPr/>
        </p:nvSpPr>
        <p:spPr bwMode="auto">
          <a:xfrm>
            <a:off x="1835150" y="3429000"/>
            <a:ext cx="1736725" cy="479425"/>
          </a:xfrm>
          <a:custGeom>
            <a:avLst/>
            <a:gdLst>
              <a:gd name="T0" fmla="*/ 0 w 1094"/>
              <a:gd name="T1" fmla="*/ 0 h 302"/>
              <a:gd name="T2" fmla="*/ 2147483647 w 1094"/>
              <a:gd name="T3" fmla="*/ 2147483647 h 302"/>
              <a:gd name="T4" fmla="*/ 2147483647 w 1094"/>
              <a:gd name="T5" fmla="*/ 2147483647 h 302"/>
              <a:gd name="T6" fmla="*/ 0 60000 65536"/>
              <a:gd name="T7" fmla="*/ 0 60000 65536"/>
              <a:gd name="T8" fmla="*/ 0 60000 65536"/>
              <a:gd name="T9" fmla="*/ 0 w 1094"/>
              <a:gd name="T10" fmla="*/ 0 h 302"/>
              <a:gd name="T11" fmla="*/ 1094 w 1094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4" h="302">
                <a:moveTo>
                  <a:pt x="0" y="0"/>
                </a:moveTo>
                <a:lnTo>
                  <a:pt x="225" y="203"/>
                </a:lnTo>
                <a:lnTo>
                  <a:pt x="1094" y="302"/>
                </a:lnTo>
              </a:path>
            </a:pathLst>
          </a:custGeom>
          <a:noFill/>
          <a:ln w="57150">
            <a:solidFill>
              <a:srgbClr val="FF9966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19" name="Line 147"/>
          <p:cNvSpPr>
            <a:spLocks noChangeShapeType="1"/>
          </p:cNvSpPr>
          <p:nvPr/>
        </p:nvSpPr>
        <p:spPr bwMode="auto">
          <a:xfrm flipH="1">
            <a:off x="7507288" y="2974975"/>
            <a:ext cx="282575" cy="44450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20" name="AutoShape 148"/>
          <p:cNvSpPr>
            <a:spLocks noChangeArrowheads="1"/>
          </p:cNvSpPr>
          <p:nvPr/>
        </p:nvSpPr>
        <p:spPr bwMode="auto">
          <a:xfrm>
            <a:off x="7242175" y="2492375"/>
            <a:ext cx="1155700" cy="503238"/>
          </a:xfrm>
          <a:prstGeom prst="wedgeRoundRectCallout">
            <a:avLst>
              <a:gd name="adj1" fmla="val -40796"/>
              <a:gd name="adj2" fmla="val -247162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 dirty="0">
                <a:solidFill>
                  <a:srgbClr val="000000"/>
                </a:solidFill>
              </a:rPr>
              <a:t>傾き</a:t>
            </a:r>
          </a:p>
        </p:txBody>
      </p:sp>
      <p:sp>
        <p:nvSpPr>
          <p:cNvPr id="464021" name="Line 149"/>
          <p:cNvSpPr>
            <a:spLocks noChangeShapeType="1"/>
          </p:cNvSpPr>
          <p:nvPr/>
        </p:nvSpPr>
        <p:spPr bwMode="auto">
          <a:xfrm flipH="1">
            <a:off x="7583488" y="5149850"/>
            <a:ext cx="322262" cy="79375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22" name="AutoShape 150"/>
          <p:cNvSpPr>
            <a:spLocks noChangeArrowheads="1"/>
          </p:cNvSpPr>
          <p:nvPr/>
        </p:nvSpPr>
        <p:spPr bwMode="auto">
          <a:xfrm>
            <a:off x="7138988" y="4784725"/>
            <a:ext cx="1155700" cy="503238"/>
          </a:xfrm>
          <a:prstGeom prst="wedgeRoundRectCallout">
            <a:avLst>
              <a:gd name="adj1" fmla="val 551"/>
              <a:gd name="adj2" fmla="val -137065"/>
              <a:gd name="adj3" fmla="val 16667"/>
            </a:avLst>
          </a:prstGeom>
          <a:solidFill>
            <a:srgbClr val="FFF0DC"/>
          </a:solidFill>
          <a:ln w="38100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>
                <a:solidFill>
                  <a:srgbClr val="000000"/>
                </a:solidFill>
              </a:rPr>
              <a:t>傾き</a:t>
            </a:r>
          </a:p>
        </p:txBody>
      </p:sp>
      <p:sp>
        <p:nvSpPr>
          <p:cNvPr id="464023" name="Freeform 151"/>
          <p:cNvSpPr>
            <a:spLocks/>
          </p:cNvSpPr>
          <p:nvPr/>
        </p:nvSpPr>
        <p:spPr bwMode="auto">
          <a:xfrm>
            <a:off x="1762125" y="2554288"/>
            <a:ext cx="1666875" cy="350837"/>
          </a:xfrm>
          <a:custGeom>
            <a:avLst/>
            <a:gdLst>
              <a:gd name="T0" fmla="*/ 0 w 1050"/>
              <a:gd name="T1" fmla="*/ 0 h 221"/>
              <a:gd name="T2" fmla="*/ 2147483647 w 1050"/>
              <a:gd name="T3" fmla="*/ 2147483647 h 221"/>
              <a:gd name="T4" fmla="*/ 2147483647 w 1050"/>
              <a:gd name="T5" fmla="*/ 2147483647 h 221"/>
              <a:gd name="T6" fmla="*/ 0 60000 65536"/>
              <a:gd name="T7" fmla="*/ 0 60000 65536"/>
              <a:gd name="T8" fmla="*/ 0 60000 65536"/>
              <a:gd name="T9" fmla="*/ 0 w 1050"/>
              <a:gd name="T10" fmla="*/ 0 h 221"/>
              <a:gd name="T11" fmla="*/ 1050 w 1050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0" h="221">
                <a:moveTo>
                  <a:pt x="0" y="0"/>
                </a:moveTo>
                <a:lnTo>
                  <a:pt x="279" y="221"/>
                </a:lnTo>
                <a:lnTo>
                  <a:pt x="1050" y="221"/>
                </a:lnTo>
              </a:path>
            </a:pathLst>
          </a:custGeom>
          <a:noFill/>
          <a:ln w="57150">
            <a:solidFill>
              <a:srgbClr val="FF9966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30" name="Rectangle 158"/>
          <p:cNvSpPr>
            <a:spLocks noChangeArrowheads="1"/>
          </p:cNvSpPr>
          <p:nvPr/>
        </p:nvSpPr>
        <p:spPr bwMode="auto">
          <a:xfrm>
            <a:off x="5318125" y="2536825"/>
            <a:ext cx="96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[m   ]</a:t>
            </a:r>
          </a:p>
        </p:txBody>
      </p:sp>
      <p:sp>
        <p:nvSpPr>
          <p:cNvPr id="464031" name="AutoShape 159"/>
          <p:cNvSpPr>
            <a:spLocks noChangeArrowheads="1"/>
          </p:cNvSpPr>
          <p:nvPr/>
        </p:nvSpPr>
        <p:spPr bwMode="auto">
          <a:xfrm>
            <a:off x="4170363" y="1495425"/>
            <a:ext cx="833437" cy="471488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33" name="AutoShape 161"/>
          <p:cNvSpPr>
            <a:spLocks noChangeArrowheads="1"/>
          </p:cNvSpPr>
          <p:nvPr/>
        </p:nvSpPr>
        <p:spPr bwMode="auto">
          <a:xfrm>
            <a:off x="4995863" y="1495425"/>
            <a:ext cx="460375" cy="471488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36" name="AutoShape 164"/>
          <p:cNvSpPr>
            <a:spLocks noChangeArrowheads="1"/>
          </p:cNvSpPr>
          <p:nvPr/>
        </p:nvSpPr>
        <p:spPr bwMode="auto">
          <a:xfrm>
            <a:off x="5408613" y="1508125"/>
            <a:ext cx="525462" cy="471488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37" name="Rectangle 165"/>
          <p:cNvSpPr>
            <a:spLocks noChangeArrowheads="1"/>
          </p:cNvSpPr>
          <p:nvPr/>
        </p:nvSpPr>
        <p:spPr bwMode="auto">
          <a:xfrm>
            <a:off x="5715000" y="2532063"/>
            <a:ext cx="42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CC"/>
                </a:solidFill>
              </a:rPr>
              <a:t>/s</a:t>
            </a:r>
          </a:p>
        </p:txBody>
      </p:sp>
      <p:sp>
        <p:nvSpPr>
          <p:cNvPr id="464038" name="Rectangle 166"/>
          <p:cNvSpPr>
            <a:spLocks noChangeArrowheads="1"/>
          </p:cNvSpPr>
          <p:nvPr/>
        </p:nvSpPr>
        <p:spPr bwMode="auto">
          <a:xfrm>
            <a:off x="4271963" y="3651250"/>
            <a:ext cx="1944687" cy="53181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44" name="Rectangle 172"/>
          <p:cNvSpPr>
            <a:spLocks noChangeArrowheads="1"/>
          </p:cNvSpPr>
          <p:nvPr/>
        </p:nvSpPr>
        <p:spPr bwMode="auto">
          <a:xfrm>
            <a:off x="5180013" y="3598863"/>
            <a:ext cx="111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[m/s  ]</a:t>
            </a:r>
          </a:p>
        </p:txBody>
      </p:sp>
      <p:sp>
        <p:nvSpPr>
          <p:cNvPr id="464048" name="AutoShape 176"/>
          <p:cNvSpPr>
            <a:spLocks noChangeArrowheads="1"/>
          </p:cNvSpPr>
          <p:nvPr/>
        </p:nvSpPr>
        <p:spPr bwMode="auto">
          <a:xfrm>
            <a:off x="5470525" y="2574925"/>
            <a:ext cx="639763" cy="471488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49" name="Rectangle 177"/>
          <p:cNvSpPr>
            <a:spLocks noChangeArrowheads="1"/>
          </p:cNvSpPr>
          <p:nvPr/>
        </p:nvSpPr>
        <p:spPr bwMode="auto">
          <a:xfrm>
            <a:off x="5834063" y="36687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aseline="3000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464052" name="AutoShape 180"/>
          <p:cNvSpPr>
            <a:spLocks noChangeArrowheads="1"/>
          </p:cNvSpPr>
          <p:nvPr/>
        </p:nvSpPr>
        <p:spPr bwMode="auto">
          <a:xfrm>
            <a:off x="544513" y="5102225"/>
            <a:ext cx="2379662" cy="1692275"/>
          </a:xfrm>
          <a:prstGeom prst="roundRect">
            <a:avLst>
              <a:gd name="adj" fmla="val 14259"/>
            </a:avLst>
          </a:prstGeom>
          <a:solidFill>
            <a:srgbClr val="FFF0DC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r>
              <a:rPr lang="ja-JP" altLang="en-US">
                <a:solidFill>
                  <a:srgbClr val="660033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根本的原因</a:t>
            </a:r>
          </a:p>
          <a:p>
            <a:pPr algn="ctr"/>
            <a:r>
              <a:rPr lang="ja-JP" altLang="en-US">
                <a:solidFill>
                  <a:srgbClr val="660033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は地球重力</a:t>
            </a:r>
          </a:p>
          <a:p>
            <a:pPr algn="ctr"/>
            <a:endParaRPr lang="en-US" altLang="ja-JP">
              <a:solidFill>
                <a:srgbClr val="660033"/>
              </a:solidFill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464311" name="AutoShape 439"/>
          <p:cNvSpPr>
            <a:spLocks noChangeArrowheads="1"/>
          </p:cNvSpPr>
          <p:nvPr/>
        </p:nvSpPr>
        <p:spPr bwMode="auto">
          <a:xfrm>
            <a:off x="3490913" y="7607300"/>
            <a:ext cx="2797175" cy="1152525"/>
          </a:xfrm>
          <a:prstGeom prst="wedgeRoundRectCallout">
            <a:avLst>
              <a:gd name="adj1" fmla="val 33995"/>
              <a:gd name="adj2" fmla="val -84435"/>
              <a:gd name="adj3" fmla="val 16667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ja-JP" i="1" dirty="0">
                <a:solidFill>
                  <a:srgbClr val="660033"/>
                </a:solidFill>
                <a:latin typeface="Bookman Old Style" pitchFamily="18" charset="0"/>
              </a:rPr>
              <a:t>t</a:t>
            </a:r>
            <a:r>
              <a:rPr lang="ja-JP" altLang="en-US" dirty="0" err="1">
                <a:solidFill>
                  <a:srgbClr val="660033"/>
                </a:solidFill>
              </a:rPr>
              <a:t>での</a:t>
            </a:r>
            <a:r>
              <a:rPr lang="ja-JP" altLang="en-US" dirty="0">
                <a:solidFill>
                  <a:srgbClr val="660033"/>
                </a:solidFill>
              </a:rPr>
              <a:t>微分なので</a:t>
            </a:r>
          </a:p>
          <a:p>
            <a:pPr algn="ctr">
              <a:spcBef>
                <a:spcPct val="0"/>
              </a:spcBef>
            </a:pPr>
            <a:r>
              <a:rPr lang="en-US" altLang="ja-JP" i="1" dirty="0">
                <a:solidFill>
                  <a:srgbClr val="660033"/>
                </a:solidFill>
                <a:latin typeface="Bookman Old Style" pitchFamily="18" charset="0"/>
              </a:rPr>
              <a:t>t</a:t>
            </a:r>
            <a:r>
              <a:rPr lang="en-US" altLang="ja-JP" dirty="0">
                <a:solidFill>
                  <a:srgbClr val="660033"/>
                </a:solidFill>
              </a:rPr>
              <a:t> </a:t>
            </a:r>
            <a:r>
              <a:rPr lang="ja-JP" altLang="en-US" dirty="0">
                <a:solidFill>
                  <a:srgbClr val="660033"/>
                </a:solidFill>
              </a:rPr>
              <a:t>の単位</a:t>
            </a:r>
            <a:r>
              <a:rPr lang="en-US" altLang="ja-JP" dirty="0">
                <a:solidFill>
                  <a:srgbClr val="660033"/>
                </a:solidFill>
              </a:rPr>
              <a:t>s</a:t>
            </a:r>
            <a:r>
              <a:rPr lang="ja-JP" altLang="en-US" dirty="0">
                <a:solidFill>
                  <a:srgbClr val="660033"/>
                </a:solidFill>
              </a:rPr>
              <a:t>で割る</a:t>
            </a:r>
          </a:p>
        </p:txBody>
      </p:sp>
      <p:sp>
        <p:nvSpPr>
          <p:cNvPr id="464312" name="AutoShape 440"/>
          <p:cNvSpPr>
            <a:spLocks noChangeArrowheads="1"/>
          </p:cNvSpPr>
          <p:nvPr/>
        </p:nvSpPr>
        <p:spPr bwMode="auto">
          <a:xfrm>
            <a:off x="3479800" y="7607300"/>
            <a:ext cx="2797175" cy="1152525"/>
          </a:xfrm>
          <a:prstGeom prst="wedgeRoundRectCallout">
            <a:avLst>
              <a:gd name="adj1" fmla="val 33995"/>
              <a:gd name="adj2" fmla="val -84435"/>
              <a:gd name="adj3" fmla="val 16667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ja-JP" i="1" dirty="0">
                <a:solidFill>
                  <a:srgbClr val="660033"/>
                </a:solidFill>
                <a:latin typeface="Bookman Old Style" pitchFamily="18" charset="0"/>
              </a:rPr>
              <a:t>t</a:t>
            </a:r>
            <a:r>
              <a:rPr lang="ja-JP" altLang="en-US" dirty="0" err="1">
                <a:solidFill>
                  <a:srgbClr val="660033"/>
                </a:solidFill>
              </a:rPr>
              <a:t>での</a:t>
            </a:r>
            <a:r>
              <a:rPr lang="ja-JP" altLang="en-US" dirty="0">
                <a:solidFill>
                  <a:srgbClr val="660033"/>
                </a:solidFill>
              </a:rPr>
              <a:t>微分なので</a:t>
            </a:r>
          </a:p>
          <a:p>
            <a:pPr algn="ctr">
              <a:spcBef>
                <a:spcPct val="0"/>
              </a:spcBef>
            </a:pPr>
            <a:r>
              <a:rPr lang="en-US" altLang="ja-JP" i="1" dirty="0">
                <a:solidFill>
                  <a:srgbClr val="660033"/>
                </a:solidFill>
                <a:latin typeface="Bookman Old Style" pitchFamily="18" charset="0"/>
              </a:rPr>
              <a:t>t</a:t>
            </a:r>
            <a:r>
              <a:rPr lang="en-US" altLang="ja-JP" dirty="0">
                <a:solidFill>
                  <a:srgbClr val="660033"/>
                </a:solidFill>
              </a:rPr>
              <a:t> </a:t>
            </a:r>
            <a:r>
              <a:rPr lang="ja-JP" altLang="en-US" dirty="0">
                <a:solidFill>
                  <a:srgbClr val="660033"/>
                </a:solidFill>
              </a:rPr>
              <a:t>の単位</a:t>
            </a:r>
            <a:r>
              <a:rPr lang="en-US" altLang="ja-JP" dirty="0">
                <a:solidFill>
                  <a:srgbClr val="660033"/>
                </a:solidFill>
              </a:rPr>
              <a:t>s</a:t>
            </a:r>
            <a:r>
              <a:rPr lang="ja-JP" altLang="en-US" dirty="0">
                <a:solidFill>
                  <a:srgbClr val="660033"/>
                </a:solidFill>
              </a:rPr>
              <a:t>で割る</a:t>
            </a:r>
          </a:p>
        </p:txBody>
      </p:sp>
      <p:sp>
        <p:nvSpPr>
          <p:cNvPr id="464313" name="AutoShape 441"/>
          <p:cNvSpPr>
            <a:spLocks noChangeArrowheads="1"/>
          </p:cNvSpPr>
          <p:nvPr/>
        </p:nvSpPr>
        <p:spPr bwMode="auto">
          <a:xfrm>
            <a:off x="1249681" y="4810125"/>
            <a:ext cx="1899920" cy="10937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</a:rPr>
              <a:t>多くの実験</a:t>
            </a:r>
          </a:p>
          <a:p>
            <a:pPr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</a:rPr>
              <a:t>の結果から</a:t>
            </a:r>
          </a:p>
        </p:txBody>
      </p:sp>
      <p:sp>
        <p:nvSpPr>
          <p:cNvPr id="464315" name="AutoShape 443"/>
          <p:cNvSpPr>
            <a:spLocks noChangeArrowheads="1"/>
          </p:cNvSpPr>
          <p:nvPr/>
        </p:nvSpPr>
        <p:spPr bwMode="auto">
          <a:xfrm>
            <a:off x="1230313" y="4770438"/>
            <a:ext cx="1960562" cy="11604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ja-JP" altLang="ja-JP">
              <a:solidFill>
                <a:srgbClr val="663300"/>
              </a:solidFill>
            </a:endParaRPr>
          </a:p>
        </p:txBody>
      </p:sp>
      <p:sp>
        <p:nvSpPr>
          <p:cNvPr id="464314" name="AutoShape 442"/>
          <p:cNvSpPr>
            <a:spLocks noChangeArrowheads="1"/>
          </p:cNvSpPr>
          <p:nvPr/>
        </p:nvSpPr>
        <p:spPr bwMode="auto">
          <a:xfrm>
            <a:off x="1016000" y="3895725"/>
            <a:ext cx="1893888" cy="1093788"/>
          </a:xfrm>
          <a:prstGeom prst="roundRect">
            <a:avLst>
              <a:gd name="adj" fmla="val 16667"/>
            </a:avLst>
          </a:prstGeom>
          <a:solidFill>
            <a:srgbClr val="FFF0DC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000000"/>
                </a:solidFill>
              </a:rPr>
              <a:t>多くの実験</a:t>
            </a:r>
          </a:p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000000"/>
                </a:solidFill>
              </a:rPr>
              <a:t>の結果から</a:t>
            </a:r>
          </a:p>
        </p:txBody>
      </p:sp>
      <p:sp>
        <p:nvSpPr>
          <p:cNvPr id="464005" name="Rectangle 133"/>
          <p:cNvSpPr>
            <a:spLocks noChangeArrowheads="1"/>
          </p:cNvSpPr>
          <p:nvPr/>
        </p:nvSpPr>
        <p:spPr bwMode="auto">
          <a:xfrm>
            <a:off x="3573463" y="6338888"/>
            <a:ext cx="282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9933FF"/>
                </a:solidFill>
              </a:rPr>
              <a:t>重力加速度</a:t>
            </a:r>
            <a:r>
              <a:rPr lang="ja-JP" altLang="en-US">
                <a:solidFill>
                  <a:srgbClr val="000000"/>
                </a:solidFill>
              </a:rPr>
              <a:t>という</a:t>
            </a:r>
          </a:p>
        </p:txBody>
      </p:sp>
      <p:sp>
        <p:nvSpPr>
          <p:cNvPr id="464318" name="AutoShape 446"/>
          <p:cNvSpPr>
            <a:spLocks/>
          </p:cNvSpPr>
          <p:nvPr/>
        </p:nvSpPr>
        <p:spPr bwMode="auto">
          <a:xfrm>
            <a:off x="3103563" y="4344988"/>
            <a:ext cx="357187" cy="1722437"/>
          </a:xfrm>
          <a:prstGeom prst="leftBrace">
            <a:avLst>
              <a:gd name="adj1" fmla="val 40185"/>
              <a:gd name="adj2" fmla="val 56407"/>
            </a:avLst>
          </a:prstGeom>
          <a:noFill/>
          <a:ln w="1905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19" name="Rectangle 447"/>
          <p:cNvSpPr>
            <a:spLocks noChangeArrowheads="1"/>
          </p:cNvSpPr>
          <p:nvPr/>
        </p:nvSpPr>
        <p:spPr bwMode="auto">
          <a:xfrm>
            <a:off x="3582988" y="6389688"/>
            <a:ext cx="9001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9933FF"/>
                </a:solidFill>
              </a:rPr>
              <a:t>重力</a:t>
            </a:r>
          </a:p>
        </p:txBody>
      </p:sp>
      <p:sp>
        <p:nvSpPr>
          <p:cNvPr id="464320" name="AutoShape 448"/>
          <p:cNvSpPr>
            <a:spLocks noChangeArrowheads="1"/>
          </p:cNvSpPr>
          <p:nvPr/>
        </p:nvSpPr>
        <p:spPr bwMode="auto">
          <a:xfrm>
            <a:off x="1863725" y="5710238"/>
            <a:ext cx="833438" cy="471487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21" name="Rectangle 449"/>
          <p:cNvSpPr>
            <a:spLocks noChangeArrowheads="1"/>
          </p:cNvSpPr>
          <p:nvPr/>
        </p:nvSpPr>
        <p:spPr bwMode="auto">
          <a:xfrm rot="-5400000">
            <a:off x="4096544" y="6026944"/>
            <a:ext cx="552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ja-JP" altLang="en-US">
                <a:solidFill>
                  <a:srgbClr val="9933FF"/>
                </a:solidFill>
                <a:latin typeface="Symbol" pitchFamily="18" charset="2"/>
              </a:rPr>
              <a:t>＝</a:t>
            </a:r>
            <a:endParaRPr lang="ja-JP" altLang="en-US">
              <a:solidFill>
                <a:srgbClr val="9933FF"/>
              </a:solidFill>
            </a:endParaRPr>
          </a:p>
        </p:txBody>
      </p:sp>
      <p:sp>
        <p:nvSpPr>
          <p:cNvPr id="464322" name="Rectangle 450"/>
          <p:cNvSpPr>
            <a:spLocks noChangeArrowheads="1"/>
          </p:cNvSpPr>
          <p:nvPr/>
        </p:nvSpPr>
        <p:spPr bwMode="auto">
          <a:xfrm>
            <a:off x="1087438" y="6237288"/>
            <a:ext cx="1428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660033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⇒</a:t>
            </a:r>
            <a:r>
              <a:rPr lang="ja-JP" altLang="en-US" dirty="0">
                <a:solidFill>
                  <a:srgbClr val="660033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第</a:t>
            </a:r>
            <a:r>
              <a:rPr lang="en-US" altLang="ja-JP" dirty="0">
                <a:solidFill>
                  <a:srgbClr val="660033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2</a:t>
            </a:r>
            <a:r>
              <a:rPr lang="ja-JP" altLang="en-US" dirty="0">
                <a:solidFill>
                  <a:srgbClr val="660033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章</a:t>
            </a:r>
          </a:p>
        </p:txBody>
      </p:sp>
      <p:sp>
        <p:nvSpPr>
          <p:cNvPr id="464323" name="AutoShape 451"/>
          <p:cNvSpPr>
            <a:spLocks noChangeArrowheads="1"/>
          </p:cNvSpPr>
          <p:nvPr/>
        </p:nvSpPr>
        <p:spPr bwMode="auto">
          <a:xfrm>
            <a:off x="0" y="7150100"/>
            <a:ext cx="768350" cy="708025"/>
          </a:xfrm>
          <a:prstGeom prst="wedgeEllipseCallout">
            <a:avLst>
              <a:gd name="adj1" fmla="val 49380"/>
              <a:gd name="adj2" fmla="val -63903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0033"/>
                </a:solidFill>
              </a:rPr>
              <a:t>積</a:t>
            </a:r>
          </a:p>
        </p:txBody>
      </p:sp>
      <p:sp>
        <p:nvSpPr>
          <p:cNvPr id="464006" name="AutoShape 134"/>
          <p:cNvSpPr>
            <a:spLocks noChangeArrowheads="1"/>
          </p:cNvSpPr>
          <p:nvPr/>
        </p:nvSpPr>
        <p:spPr bwMode="auto">
          <a:xfrm>
            <a:off x="4495800" y="2022475"/>
            <a:ext cx="815975" cy="595313"/>
          </a:xfrm>
          <a:prstGeom prst="roundRect">
            <a:avLst>
              <a:gd name="adj" fmla="val 49597"/>
            </a:avLst>
          </a:prstGeom>
          <a:solidFill>
            <a:srgbClr val="FFF0DC"/>
          </a:solidFill>
          <a:ln w="9525">
            <a:solidFill>
              <a:srgbClr val="FFCC66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altLang="ja-JP" sz="1400" i="1" u="sng" dirty="0">
                <a:solidFill>
                  <a:srgbClr val="663300"/>
                </a:solidFill>
                <a:latin typeface="Bookman Old Style" pitchFamily="18" charset="0"/>
              </a:rPr>
              <a:t> </a:t>
            </a:r>
            <a:r>
              <a:rPr lang="en-US" altLang="ja-JP" sz="2400" i="1" u="sng" dirty="0">
                <a:solidFill>
                  <a:srgbClr val="663300"/>
                </a:solidFill>
                <a:latin typeface="Bookman Old Style" pitchFamily="18" charset="0"/>
              </a:rPr>
              <a:t>d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ja-JP" sz="2400" i="1" dirty="0">
                <a:solidFill>
                  <a:srgbClr val="663300"/>
                </a:solidFill>
                <a:latin typeface="Bookman Old Style" pitchFamily="18" charset="0"/>
              </a:rPr>
              <a:t>dt</a:t>
            </a:r>
          </a:p>
        </p:txBody>
      </p:sp>
      <p:sp>
        <p:nvSpPr>
          <p:cNvPr id="464324" name="AutoShape 452"/>
          <p:cNvSpPr>
            <a:spLocks noChangeArrowheads="1"/>
          </p:cNvSpPr>
          <p:nvPr/>
        </p:nvSpPr>
        <p:spPr bwMode="auto">
          <a:xfrm>
            <a:off x="4784725" y="2566988"/>
            <a:ext cx="314325" cy="471487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28" name="Rectangle 156"/>
          <p:cNvSpPr>
            <a:spLocks noChangeArrowheads="1"/>
          </p:cNvSpPr>
          <p:nvPr/>
        </p:nvSpPr>
        <p:spPr bwMode="auto">
          <a:xfrm>
            <a:off x="4170363" y="1477963"/>
            <a:ext cx="1044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altLang="ja-JP">
                <a:solidFill>
                  <a:srgbClr val="000000"/>
                </a:solidFill>
              </a:rPr>
              <a:t>4.9</a:t>
            </a:r>
          </a:p>
        </p:txBody>
      </p:sp>
      <p:sp>
        <p:nvSpPr>
          <p:cNvPr id="464027" name="Rectangle 155"/>
          <p:cNvSpPr>
            <a:spLocks noChangeArrowheads="1"/>
          </p:cNvSpPr>
          <p:nvPr/>
        </p:nvSpPr>
        <p:spPr bwMode="auto">
          <a:xfrm>
            <a:off x="4875213" y="2055813"/>
            <a:ext cx="600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rgbClr val="000000"/>
                </a:solidFill>
                <a:latin typeface="Bookman Old Style" pitchFamily="18" charset="0"/>
              </a:rPr>
              <a:t>t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baseline="30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64025" name="Rectangle 153"/>
          <p:cNvSpPr>
            <a:spLocks noChangeArrowheads="1"/>
          </p:cNvSpPr>
          <p:nvPr/>
        </p:nvSpPr>
        <p:spPr bwMode="auto">
          <a:xfrm>
            <a:off x="4792663" y="257492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2</a:t>
            </a:r>
            <a:endParaRPr lang="en-US" altLang="ja-JP" i="1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64029" name="Rectangle 157"/>
          <p:cNvSpPr>
            <a:spLocks noChangeArrowheads="1"/>
          </p:cNvSpPr>
          <p:nvPr/>
        </p:nvSpPr>
        <p:spPr bwMode="auto">
          <a:xfrm>
            <a:off x="5022850" y="2568575"/>
            <a:ext cx="414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</a:p>
        </p:txBody>
      </p:sp>
      <p:sp>
        <p:nvSpPr>
          <p:cNvPr id="464035" name="Rectangle 163"/>
          <p:cNvSpPr>
            <a:spLocks noChangeArrowheads="1"/>
          </p:cNvSpPr>
          <p:nvPr/>
        </p:nvSpPr>
        <p:spPr bwMode="auto">
          <a:xfrm>
            <a:off x="5446713" y="1490663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464026" name="AutoShape 154"/>
          <p:cNvSpPr>
            <a:spLocks noChangeArrowheads="1"/>
          </p:cNvSpPr>
          <p:nvPr/>
        </p:nvSpPr>
        <p:spPr bwMode="auto">
          <a:xfrm>
            <a:off x="4367213" y="1976438"/>
            <a:ext cx="231775" cy="601662"/>
          </a:xfrm>
          <a:prstGeom prst="downArrow">
            <a:avLst>
              <a:gd name="adj1" fmla="val 45204"/>
              <a:gd name="adj2" fmla="val 74908"/>
            </a:avLst>
          </a:prstGeom>
          <a:solidFill>
            <a:srgbClr val="FFF0DC"/>
          </a:solidFill>
          <a:ln w="9525">
            <a:solidFill>
              <a:srgbClr val="FF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32" name="AutoShape 460"/>
          <p:cNvSpPr>
            <a:spLocks noChangeArrowheads="1"/>
          </p:cNvSpPr>
          <p:nvPr/>
        </p:nvSpPr>
        <p:spPr bwMode="auto">
          <a:xfrm>
            <a:off x="4279900" y="2586038"/>
            <a:ext cx="833438" cy="471487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33" name="AutoShape 461"/>
          <p:cNvSpPr>
            <a:spLocks noChangeArrowheads="1"/>
          </p:cNvSpPr>
          <p:nvPr/>
        </p:nvSpPr>
        <p:spPr bwMode="auto">
          <a:xfrm>
            <a:off x="5048250" y="2566988"/>
            <a:ext cx="298450" cy="471487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34" name="AutoShape 462"/>
          <p:cNvSpPr>
            <a:spLocks noChangeArrowheads="1"/>
          </p:cNvSpPr>
          <p:nvPr/>
        </p:nvSpPr>
        <p:spPr bwMode="auto">
          <a:xfrm>
            <a:off x="4710113" y="3122613"/>
            <a:ext cx="661987" cy="542925"/>
          </a:xfrm>
          <a:prstGeom prst="roundRect">
            <a:avLst>
              <a:gd name="adj" fmla="val 50000"/>
            </a:avLst>
          </a:prstGeom>
          <a:solidFill>
            <a:srgbClr val="FFF0DC"/>
          </a:solidFill>
          <a:ln w="9525">
            <a:solidFill>
              <a:srgbClr val="FFCC66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altLang="ja-JP" sz="1400" i="1" u="sng">
                <a:solidFill>
                  <a:srgbClr val="663300"/>
                </a:solidFill>
                <a:latin typeface="Bookman Old Style" pitchFamily="18" charset="0"/>
              </a:rPr>
              <a:t> </a:t>
            </a:r>
            <a:r>
              <a:rPr lang="en-US" altLang="ja-JP" sz="2400" i="1" u="sng">
                <a:solidFill>
                  <a:srgbClr val="663300"/>
                </a:solidFill>
                <a:latin typeface="Bookman Old Style" pitchFamily="18" charset="0"/>
              </a:rPr>
              <a:t>d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ja-JP" sz="2400" i="1">
                <a:solidFill>
                  <a:srgbClr val="663300"/>
                </a:solidFill>
                <a:latin typeface="Bookman Old Style" pitchFamily="18" charset="0"/>
              </a:rPr>
              <a:t>dt</a:t>
            </a:r>
            <a:endParaRPr lang="en-US" altLang="ja-JP">
              <a:solidFill>
                <a:srgbClr val="663300"/>
              </a:solidFill>
            </a:endParaRPr>
          </a:p>
        </p:txBody>
      </p:sp>
      <p:sp>
        <p:nvSpPr>
          <p:cNvPr id="464336" name="Rectangle 464"/>
          <p:cNvSpPr>
            <a:spLocks noChangeArrowheads="1"/>
          </p:cNvSpPr>
          <p:nvPr/>
        </p:nvSpPr>
        <p:spPr bwMode="auto">
          <a:xfrm>
            <a:off x="5103813" y="3136900"/>
            <a:ext cx="42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 baseline="30000">
              <a:solidFill>
                <a:srgbClr val="000000"/>
              </a:solidFill>
            </a:endParaRPr>
          </a:p>
        </p:txBody>
      </p:sp>
      <p:sp>
        <p:nvSpPr>
          <p:cNvPr id="464337" name="Rectangle 465"/>
          <p:cNvSpPr>
            <a:spLocks noChangeArrowheads="1"/>
          </p:cNvSpPr>
          <p:nvPr/>
        </p:nvSpPr>
        <p:spPr bwMode="auto">
          <a:xfrm>
            <a:off x="5075238" y="3649663"/>
            <a:ext cx="414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CC99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464338" name="AutoShape 466"/>
          <p:cNvSpPr>
            <a:spLocks noChangeArrowheads="1"/>
          </p:cNvSpPr>
          <p:nvPr/>
        </p:nvSpPr>
        <p:spPr bwMode="auto">
          <a:xfrm>
            <a:off x="4591050" y="3090863"/>
            <a:ext cx="231775" cy="558800"/>
          </a:xfrm>
          <a:prstGeom prst="downArrow">
            <a:avLst>
              <a:gd name="adj1" fmla="val 49315"/>
              <a:gd name="adj2" fmla="val 60274"/>
            </a:avLst>
          </a:prstGeom>
          <a:solidFill>
            <a:srgbClr val="FFF0DC"/>
          </a:solidFill>
          <a:ln w="9525">
            <a:solidFill>
              <a:srgbClr val="FF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047" name="Rectangle 175"/>
          <p:cNvSpPr>
            <a:spLocks noChangeArrowheads="1"/>
          </p:cNvSpPr>
          <p:nvPr/>
        </p:nvSpPr>
        <p:spPr bwMode="auto">
          <a:xfrm>
            <a:off x="5441950" y="2533650"/>
            <a:ext cx="77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m/s</a:t>
            </a:r>
          </a:p>
        </p:txBody>
      </p:sp>
      <p:sp>
        <p:nvSpPr>
          <p:cNvPr id="464339" name="AutoShape 467"/>
          <p:cNvSpPr>
            <a:spLocks noChangeArrowheads="1"/>
          </p:cNvSpPr>
          <p:nvPr/>
        </p:nvSpPr>
        <p:spPr bwMode="auto">
          <a:xfrm>
            <a:off x="5462588" y="2011363"/>
            <a:ext cx="744537" cy="538162"/>
          </a:xfrm>
          <a:prstGeom prst="wedgeEllipseCallout">
            <a:avLst>
              <a:gd name="adj1" fmla="val -70468"/>
              <a:gd name="adj2" fmla="val 10472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微分</a:t>
            </a:r>
          </a:p>
        </p:txBody>
      </p:sp>
      <p:sp>
        <p:nvSpPr>
          <p:cNvPr id="464340" name="AutoShape 468"/>
          <p:cNvSpPr>
            <a:spLocks noChangeArrowheads="1"/>
          </p:cNvSpPr>
          <p:nvPr/>
        </p:nvSpPr>
        <p:spPr bwMode="auto">
          <a:xfrm>
            <a:off x="5619750" y="3082925"/>
            <a:ext cx="744538" cy="538163"/>
          </a:xfrm>
          <a:prstGeom prst="wedgeEllipseCallout">
            <a:avLst>
              <a:gd name="adj1" fmla="val -70468"/>
              <a:gd name="adj2" fmla="val 10472"/>
            </a:avLst>
          </a:prstGeom>
          <a:solidFill>
            <a:srgbClr val="FFF0DC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0033"/>
                </a:solidFill>
              </a:rPr>
              <a:t>微分</a:t>
            </a:r>
          </a:p>
        </p:txBody>
      </p:sp>
      <p:sp>
        <p:nvSpPr>
          <p:cNvPr id="464342" name="Rectangle 470"/>
          <p:cNvSpPr>
            <a:spLocks noChangeArrowheads="1"/>
          </p:cNvSpPr>
          <p:nvPr/>
        </p:nvSpPr>
        <p:spPr bwMode="auto">
          <a:xfrm>
            <a:off x="4624388" y="1947863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 dirty="0">
                <a:solidFill>
                  <a:srgbClr val="663300"/>
                </a:solidFill>
                <a:latin typeface="Bookman Old Style" pitchFamily="18" charset="0"/>
              </a:rPr>
              <a:t>d</a:t>
            </a:r>
          </a:p>
        </p:txBody>
      </p:sp>
      <p:sp>
        <p:nvSpPr>
          <p:cNvPr id="464343" name="Rectangle 471"/>
          <p:cNvSpPr>
            <a:spLocks noChangeArrowheads="1"/>
          </p:cNvSpPr>
          <p:nvPr/>
        </p:nvSpPr>
        <p:spPr bwMode="auto">
          <a:xfrm>
            <a:off x="4572000" y="22479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663300"/>
                </a:solidFill>
                <a:latin typeface="Bookman Old Style" pitchFamily="18" charset="0"/>
              </a:rPr>
              <a:t>dt</a:t>
            </a:r>
          </a:p>
        </p:txBody>
      </p:sp>
      <p:sp>
        <p:nvSpPr>
          <p:cNvPr id="464345" name="AutoShape 473"/>
          <p:cNvSpPr>
            <a:spLocks noChangeArrowheads="1"/>
          </p:cNvSpPr>
          <p:nvPr/>
        </p:nvSpPr>
        <p:spPr bwMode="auto">
          <a:xfrm>
            <a:off x="2122488" y="1957388"/>
            <a:ext cx="300037" cy="419100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46" name="AutoShape 474"/>
          <p:cNvSpPr>
            <a:spLocks noChangeArrowheads="1"/>
          </p:cNvSpPr>
          <p:nvPr/>
        </p:nvSpPr>
        <p:spPr bwMode="auto">
          <a:xfrm>
            <a:off x="2127250" y="2466975"/>
            <a:ext cx="452438" cy="419100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35" name="Rectangle 463"/>
          <p:cNvSpPr>
            <a:spLocks noChangeArrowheads="1"/>
          </p:cNvSpPr>
          <p:nvPr/>
        </p:nvSpPr>
        <p:spPr bwMode="auto">
          <a:xfrm>
            <a:off x="4360863" y="3630613"/>
            <a:ext cx="1044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altLang="ja-JP">
                <a:solidFill>
                  <a:srgbClr val="000000"/>
                </a:solidFill>
              </a:rPr>
              <a:t>9.8</a:t>
            </a:r>
          </a:p>
        </p:txBody>
      </p:sp>
      <p:sp>
        <p:nvSpPr>
          <p:cNvPr id="464347" name="Line 475"/>
          <p:cNvSpPr>
            <a:spLocks noChangeShapeType="1"/>
          </p:cNvSpPr>
          <p:nvPr/>
        </p:nvSpPr>
        <p:spPr bwMode="auto">
          <a:xfrm>
            <a:off x="2855913" y="3211513"/>
            <a:ext cx="1628775" cy="0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48" name="Rectangle 476"/>
          <p:cNvSpPr>
            <a:spLocks noChangeArrowheads="1"/>
          </p:cNvSpPr>
          <p:nvPr/>
        </p:nvSpPr>
        <p:spPr bwMode="auto">
          <a:xfrm>
            <a:off x="4833938" y="3024188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663300"/>
                </a:solidFill>
                <a:latin typeface="Bookman Old Style" pitchFamily="18" charset="0"/>
              </a:rPr>
              <a:t>d</a:t>
            </a:r>
          </a:p>
        </p:txBody>
      </p:sp>
      <p:sp>
        <p:nvSpPr>
          <p:cNvPr id="464349" name="Rectangle 477"/>
          <p:cNvSpPr>
            <a:spLocks noChangeArrowheads="1"/>
          </p:cNvSpPr>
          <p:nvPr/>
        </p:nvSpPr>
        <p:spPr bwMode="auto">
          <a:xfrm>
            <a:off x="4781550" y="3324225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663300"/>
                </a:solidFill>
                <a:latin typeface="Bookman Old Style" pitchFamily="18" charset="0"/>
              </a:rPr>
              <a:t>dt</a:t>
            </a:r>
          </a:p>
        </p:txBody>
      </p:sp>
      <p:sp>
        <p:nvSpPr>
          <p:cNvPr id="464351" name="AutoShape 479"/>
          <p:cNvSpPr>
            <a:spLocks noChangeArrowheads="1"/>
          </p:cNvSpPr>
          <p:nvPr/>
        </p:nvSpPr>
        <p:spPr bwMode="auto">
          <a:xfrm>
            <a:off x="2151063" y="2852738"/>
            <a:ext cx="300037" cy="419100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64352" name="AutoShape 480"/>
          <p:cNvSpPr>
            <a:spLocks noChangeArrowheads="1"/>
          </p:cNvSpPr>
          <p:nvPr/>
        </p:nvSpPr>
        <p:spPr bwMode="auto">
          <a:xfrm>
            <a:off x="2174875" y="3343275"/>
            <a:ext cx="452438" cy="419100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24" name="AutoShape 188">
            <a:hlinkClick r:id="" action="ppaction://customshow?id=9&amp;return=true" highlightClick="1"/>
          </p:cNvPr>
          <p:cNvSpPr>
            <a:spLocks noChangeArrowheads="1"/>
          </p:cNvSpPr>
          <p:nvPr/>
        </p:nvSpPr>
        <p:spPr bwMode="auto">
          <a:xfrm>
            <a:off x="9265480" y="3034022"/>
            <a:ext cx="252412" cy="252412"/>
          </a:xfrm>
          <a:prstGeom prst="actionButtonBlank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1400" dirty="0">
                <a:solidFill>
                  <a:srgbClr val="000000"/>
                </a:solidFill>
              </a:rPr>
              <a:t>参</a:t>
            </a:r>
          </a:p>
        </p:txBody>
      </p:sp>
      <p:sp>
        <p:nvSpPr>
          <p:cNvPr id="225" name="AutoShape 188">
            <a:hlinkClick r:id="" action="ppaction://customshow?id=9&amp;return=true" highlightClick="1"/>
          </p:cNvPr>
          <p:cNvSpPr>
            <a:spLocks noChangeArrowheads="1"/>
          </p:cNvSpPr>
          <p:nvPr/>
        </p:nvSpPr>
        <p:spPr bwMode="auto">
          <a:xfrm>
            <a:off x="9207684" y="4999235"/>
            <a:ext cx="250825" cy="252412"/>
          </a:xfrm>
          <a:prstGeom prst="actionButtonBlank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1400" dirty="0">
                <a:solidFill>
                  <a:srgbClr val="000000"/>
                </a:solidFill>
              </a:rPr>
              <a:t>参</a:t>
            </a:r>
          </a:p>
        </p:txBody>
      </p:sp>
    </p:spTree>
    <p:extLst>
      <p:ext uri="{BB962C8B-B14F-4D97-AF65-F5344CB8AC3E}">
        <p14:creationId xmlns:p14="http://schemas.microsoft.com/office/powerpoint/2010/main" val="23894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46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46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17 -0.00139 L -8.33333E-7 -1.11111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46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46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54 0.02917 L -3.33333E-6 -4.44444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6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4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6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46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8356 L -4.16667E-6 5.55112E-17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464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6783 L 3.61111E-6 2.59259E-6 " pathEditMode="relative" rAng="0" ptsTypes="AA">
                                      <p:cBhvr>
                                        <p:cTn id="91" dur="300" fill="hold"/>
                                        <p:tgtEl>
                                          <p:spTgt spid="464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41615 -0.59583 " pathEditMode="relative" rAng="0" ptsTypes="AA">
                                      <p:cBhvr>
                                        <p:cTn id="107" dur="100" fill="hold"/>
                                        <p:tgtEl>
                                          <p:spTgt spid="464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500" fill="hold"/>
                                        <p:tgtEl>
                                          <p:spTgt spid="46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500" fill="hold"/>
                                        <p:tgtEl>
                                          <p:spTgt spid="46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77521E-7 L 0.00504 0.1531 " pathEditMode="relative" rAng="0" ptsTypes="AA">
                                      <p:cBhvr>
                                        <p:cTn id="123" dur="300" fill="hold"/>
                                        <p:tgtEl>
                                          <p:spTgt spid="464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7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46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8575E-6 L -0.00191 0.14755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46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3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46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7687E-6 L 2.5E-6 -0.60523 " pathEditMode="relative" rAng="0" ptsTypes="AA">
                                      <p:cBhvr>
                                        <p:cTn id="157" dur="100" fill="hold"/>
                                        <p:tgtEl>
                                          <p:spTgt spid="464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100" fill="hold"/>
                                        <p:tgtEl>
                                          <p:spTgt spid="46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46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46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500" fill="hold"/>
                                        <p:tgtEl>
                                          <p:spTgt spid="46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5" dur="500" fill="hold"/>
                                        <p:tgtEl>
                                          <p:spTgt spid="46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46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44 -0.02708 L 8.33333E-7 0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6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13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46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7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5 0.00069 L 8.33333E-7 0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46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7"/>
                                            </p:cond>
                                          </p:stCondLst>
                                        </p:cTn>
                                        <p:tgtEl>
                                          <p:spTgt spid="46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1" dur="500" fill="hold"/>
                                        <p:tgtEl>
                                          <p:spTgt spid="46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8287 L -0.00243 0.0007 " pathEditMode="relative" rAng="0" ptsTypes="AA">
                                      <p:cBhvr>
                                        <p:cTn id="327" dur="300" fill="hold"/>
                                        <p:tgtEl>
                                          <p:spTgt spid="464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2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7407 L 0.00052 -0.00069 " pathEditMode="relative" rAng="0" ptsTypes="AA">
                                      <p:cBhvr>
                                        <p:cTn id="333" dur="300" fill="hold"/>
                                        <p:tgtEl>
                                          <p:spTgt spid="46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7" dur="500" fill="hold"/>
                                        <p:tgtEl>
                                          <p:spTgt spid="46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15301 L -2.5E-6 3.33333E-6 " pathEditMode="relative" rAng="0" ptsTypes="AA">
                                      <p:cBhvr>
                                        <p:cTn id="353" dur="300" fill="hold"/>
                                        <p:tgtEl>
                                          <p:spTgt spid="464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6" dur="500" fill="hold"/>
                                        <p:tgtEl>
                                          <p:spTgt spid="46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42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1441 0.15162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46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7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46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16374E-6 L 3.05556E-6 -0.45074 " pathEditMode="relative" rAng="0" ptsTypes="AA">
                                      <p:cBhvr>
                                        <p:cTn id="379" dur="100" fill="hold"/>
                                        <p:tgtEl>
                                          <p:spTgt spid="464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100" fill="hold"/>
                                        <p:tgtEl>
                                          <p:spTgt spid="464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 nodeType="clickPar">
                      <p:stCondLst>
                        <p:cond delay="indefinite"/>
                      </p:stCondLst>
                      <p:childTnLst>
                        <p:par>
                          <p:cTn id="4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 nodeType="clickPar">
                      <p:stCondLst>
                        <p:cond delay="indefinite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46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 nodeType="clickPar">
                      <p:stCondLst>
                        <p:cond delay="indefinite"/>
                      </p:stCondLst>
                      <p:childTnLst>
                        <p:par>
                          <p:cTn id="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 nodeType="clickPar">
                      <p:stCondLst>
                        <p:cond delay="indefinite"/>
                      </p:stCondLst>
                      <p:childTnLst>
                        <p:par>
                          <p:cTn id="4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 nodeType="clickPar">
                      <p:stCondLst>
                        <p:cond delay="indefinite"/>
                      </p:stCondLst>
                      <p:childTnLst>
                        <p:par>
                          <p:cTn id="4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 nodeType="clickPar">
                      <p:stCondLst>
                        <p:cond delay="indefinite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8" dur="500"/>
                                        <p:tgtEl>
                                          <p:spTgt spid="464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 nodeType="clickPar">
                      <p:stCondLst>
                        <p:cond delay="indefinite"/>
                      </p:stCondLst>
                      <p:childTnLst>
                        <p:par>
                          <p:cTn id="5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6 0.13136 L -3.33333E-6 3.96855E-6 " pathEditMode="relative" rAng="0" ptsTypes="AA">
                                      <p:cBhvr>
                                        <p:cTn id="507" dur="500" fill="hold"/>
                                        <p:tgtEl>
                                          <p:spTgt spid="464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6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 nodeType="clickPar">
                      <p:stCondLst>
                        <p:cond delay="indefinite"/>
                      </p:stCondLst>
                      <p:childTnLst>
                        <p:par>
                          <p:cTn id="5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 nodeType="clickPar">
                      <p:stCondLst>
                        <p:cond delay="indefinite"/>
                      </p:stCondLst>
                      <p:childTnLst>
                        <p:par>
                          <p:cTn id="5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1" dur="500" fill="hold"/>
                                        <p:tgtEl>
                                          <p:spTgt spid="46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4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2 -0.08418 L -2.22222E-6 -2.01665E-6 " pathEditMode="relative" rAng="0" ptsTypes="AA">
                                      <p:cBhvr>
                                        <p:cTn id="527" dur="500" fill="hold"/>
                                        <p:tgtEl>
                                          <p:spTgt spid="464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42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6"/>
                                            </p:cond>
                                          </p:stCondLst>
                                        </p:cTn>
                                        <p:tgtEl>
                                          <p:spTgt spid="46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 nodeType="clickPar">
                      <p:stCondLst>
                        <p:cond delay="indefinite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943" grpId="0" animBg="1"/>
      <p:bldP spid="463943" grpId="1" animBg="1"/>
      <p:bldP spid="463944" grpId="0" animBg="1"/>
      <p:bldP spid="463944" grpId="1" animBg="1"/>
      <p:bldP spid="463947" grpId="0"/>
      <p:bldP spid="463948" grpId="0"/>
      <p:bldP spid="463949" grpId="0"/>
      <p:bldP spid="463950" grpId="0"/>
      <p:bldP spid="463951" grpId="0"/>
      <p:bldP spid="463952" grpId="0"/>
      <p:bldP spid="463953" grpId="0"/>
      <p:bldP spid="463954" grpId="0" animBg="1"/>
      <p:bldP spid="463955" grpId="0" animBg="1"/>
      <p:bldP spid="463956" grpId="0" animBg="1"/>
      <p:bldP spid="463957" grpId="0" animBg="1"/>
      <p:bldP spid="463958" grpId="0" animBg="1"/>
      <p:bldP spid="463959" grpId="0" animBg="1"/>
      <p:bldP spid="463960" grpId="0" animBg="1"/>
      <p:bldP spid="463961" grpId="0" animBg="1"/>
      <p:bldP spid="463962" grpId="0" animBg="1"/>
      <p:bldP spid="463963" grpId="0" animBg="1"/>
      <p:bldP spid="463964" grpId="0" animBg="1"/>
      <p:bldP spid="463965" grpId="0" animBg="1"/>
      <p:bldP spid="463966" grpId="0" animBg="1"/>
      <p:bldP spid="463967" grpId="0" animBg="1"/>
      <p:bldP spid="463968" grpId="0" animBg="1"/>
      <p:bldP spid="463969" grpId="0" animBg="1"/>
      <p:bldP spid="463970" grpId="0" animBg="1"/>
      <p:bldP spid="463971" grpId="0" animBg="1"/>
      <p:bldP spid="463972" grpId="0" animBg="1"/>
      <p:bldP spid="463973" grpId="0" animBg="1"/>
      <p:bldP spid="463974" grpId="0" animBg="1"/>
      <p:bldP spid="463975" grpId="0" animBg="1"/>
      <p:bldP spid="463976" grpId="0" animBg="1"/>
      <p:bldP spid="463977" grpId="0" animBg="1"/>
      <p:bldP spid="463978" grpId="0" animBg="1"/>
      <p:bldP spid="463979" grpId="0" animBg="1"/>
      <p:bldP spid="463980" grpId="0" animBg="1"/>
      <p:bldP spid="463981" grpId="0" animBg="1"/>
      <p:bldP spid="463982" grpId="0" animBg="1"/>
      <p:bldP spid="463983" grpId="0" animBg="1"/>
      <p:bldP spid="463984" grpId="0" animBg="1"/>
      <p:bldP spid="463985" grpId="0" animBg="1"/>
      <p:bldP spid="463986" grpId="0" animBg="1"/>
      <p:bldP spid="463988" grpId="0"/>
      <p:bldP spid="463990" grpId="0"/>
      <p:bldP spid="463992" grpId="0" animBg="1"/>
      <p:bldP spid="463992" grpId="1" animBg="1"/>
      <p:bldP spid="463993" grpId="0" animBg="1"/>
      <p:bldP spid="463993" grpId="1" animBg="1"/>
      <p:bldP spid="463994" grpId="0" animBg="1"/>
      <p:bldP spid="463994" grpId="1" animBg="1"/>
      <p:bldP spid="463995" grpId="0" animBg="1"/>
      <p:bldP spid="463995" grpId="1" animBg="1"/>
      <p:bldP spid="463996" grpId="0" animBg="1"/>
      <p:bldP spid="463996" grpId="1" animBg="1"/>
      <p:bldP spid="463997" grpId="0" animBg="1"/>
      <p:bldP spid="463997" grpId="1" animBg="1"/>
      <p:bldP spid="463998" grpId="0" animBg="1"/>
      <p:bldP spid="463998" grpId="1" animBg="1"/>
      <p:bldP spid="463999" grpId="0" animBg="1"/>
      <p:bldP spid="463999" grpId="1" animBg="1"/>
      <p:bldP spid="464000" grpId="0" animBg="1"/>
      <p:bldP spid="464000" grpId="1" animBg="1"/>
      <p:bldP spid="464001" grpId="0" animBg="1"/>
      <p:bldP spid="464001" grpId="1" animBg="1"/>
      <p:bldP spid="464002" grpId="0"/>
      <p:bldP spid="464003" grpId="0" animBg="1"/>
      <p:bldP spid="464004" grpId="0"/>
      <p:bldP spid="464007" grpId="0" animBg="1"/>
      <p:bldP spid="464017" grpId="0" animBg="1"/>
      <p:bldP spid="464017" grpId="1" animBg="1"/>
      <p:bldP spid="464018" grpId="0" animBg="1"/>
      <p:bldP spid="464018" grpId="1" animBg="1"/>
      <p:bldP spid="464019" grpId="0" animBg="1"/>
      <p:bldP spid="464021" grpId="0" animBg="1"/>
      <p:bldP spid="464023" grpId="0" animBg="1"/>
      <p:bldP spid="464023" grpId="1" animBg="1"/>
      <p:bldP spid="464030" grpId="0"/>
      <p:bldP spid="464031" grpId="0" animBg="1"/>
      <p:bldP spid="464031" grpId="1" animBg="1"/>
      <p:bldP spid="464031" grpId="2" animBg="1"/>
      <p:bldP spid="464033" grpId="0" animBg="1"/>
      <p:bldP spid="464033" grpId="1" animBg="1"/>
      <p:bldP spid="464033" grpId="2" animBg="1"/>
      <p:bldP spid="464036" grpId="0" animBg="1"/>
      <p:bldP spid="464036" grpId="1" animBg="1"/>
      <p:bldP spid="464036" grpId="2" animBg="1"/>
      <p:bldP spid="464037" grpId="0"/>
      <p:bldP spid="464037" grpId="1"/>
      <p:bldP spid="464038" grpId="0" animBg="1"/>
      <p:bldP spid="464048" grpId="0" animBg="1"/>
      <p:bldP spid="464048" grpId="1" animBg="1"/>
      <p:bldP spid="464048" grpId="2" animBg="1"/>
      <p:bldP spid="464049" grpId="0"/>
      <p:bldP spid="464052" grpId="0" animBg="1"/>
      <p:bldP spid="464311" grpId="0" animBg="1"/>
      <p:bldP spid="464311" grpId="1" animBg="1"/>
      <p:bldP spid="464311" grpId="2" animBg="1"/>
      <p:bldP spid="464312" grpId="0" animBg="1"/>
      <p:bldP spid="464312" grpId="1" animBg="1"/>
      <p:bldP spid="464312" grpId="2" animBg="1"/>
      <p:bldP spid="464313" grpId="0" animBg="1"/>
      <p:bldP spid="464315" grpId="0" animBg="1"/>
      <p:bldP spid="464315" grpId="1" animBg="1"/>
      <p:bldP spid="464314" grpId="0" animBg="1"/>
      <p:bldP spid="464314" grpId="1" animBg="1"/>
      <p:bldP spid="464005" grpId="0"/>
      <p:bldP spid="464318" grpId="0" animBg="1"/>
      <p:bldP spid="464319" grpId="0"/>
      <p:bldP spid="464319" grpId="1"/>
      <p:bldP spid="464320" grpId="0" animBg="1"/>
      <p:bldP spid="464320" grpId="1" animBg="1"/>
      <p:bldP spid="464320" grpId="2" animBg="1"/>
      <p:bldP spid="464321" grpId="0"/>
      <p:bldP spid="464322" grpId="0"/>
      <p:bldP spid="464323" grpId="0" animBg="1"/>
      <p:bldP spid="464323" grpId="1" animBg="1"/>
      <p:bldP spid="464323" grpId="2" animBg="1"/>
      <p:bldP spid="464006" grpId="0" animBg="1"/>
      <p:bldP spid="464324" grpId="0" animBg="1"/>
      <p:bldP spid="464324" grpId="1" animBg="1"/>
      <p:bldP spid="464324" grpId="2" animBg="1"/>
      <p:bldP spid="464027" grpId="0"/>
      <p:bldP spid="464027" grpId="1"/>
      <p:bldP spid="464027" grpId="2"/>
      <p:bldP spid="464025" grpId="0"/>
      <p:bldP spid="464025" grpId="1"/>
      <p:bldP spid="464029" grpId="0"/>
      <p:bldP spid="464029" grpId="1"/>
      <p:bldP spid="464035" grpId="0"/>
      <p:bldP spid="464035" grpId="1"/>
      <p:bldP spid="464026" grpId="0" animBg="1"/>
      <p:bldP spid="464332" grpId="0" animBg="1"/>
      <p:bldP spid="464332" grpId="1" animBg="1"/>
      <p:bldP spid="464332" grpId="2" animBg="1"/>
      <p:bldP spid="464333" grpId="0" animBg="1"/>
      <p:bldP spid="464333" grpId="1" animBg="1"/>
      <p:bldP spid="464333" grpId="2" animBg="1"/>
      <p:bldP spid="464334" grpId="0" animBg="1"/>
      <p:bldP spid="464336" grpId="0"/>
      <p:bldP spid="464336" grpId="1"/>
      <p:bldP spid="464336" grpId="2"/>
      <p:bldP spid="464337" grpId="0"/>
      <p:bldP spid="464337" grpId="1"/>
      <p:bldP spid="464337" grpId="2"/>
      <p:bldP spid="464338" grpId="0" animBg="1"/>
      <p:bldP spid="464047" grpId="0"/>
      <p:bldP spid="464339" grpId="0" animBg="1"/>
      <p:bldP spid="464340" grpId="0" animBg="1"/>
      <p:bldP spid="464342" grpId="0"/>
      <p:bldP spid="464342" grpId="1"/>
      <p:bldP spid="464343" grpId="0"/>
      <p:bldP spid="464343" grpId="1"/>
      <p:bldP spid="464345" grpId="0" animBg="1"/>
      <p:bldP spid="464345" grpId="1" animBg="1"/>
      <p:bldP spid="464345" grpId="2" animBg="1"/>
      <p:bldP spid="464346" grpId="0" animBg="1"/>
      <p:bldP spid="464346" grpId="1" animBg="1"/>
      <p:bldP spid="464346" grpId="2" animBg="1"/>
      <p:bldP spid="464347" grpId="0" animBg="1"/>
      <p:bldP spid="464347" grpId="1" animBg="1"/>
      <p:bldP spid="464348" grpId="0"/>
      <p:bldP spid="464348" grpId="1"/>
      <p:bldP spid="464349" grpId="0"/>
      <p:bldP spid="464349" grpId="1"/>
      <p:bldP spid="464351" grpId="0" animBg="1"/>
      <p:bldP spid="464351" grpId="1" animBg="1"/>
      <p:bldP spid="464351" grpId="2" animBg="1"/>
      <p:bldP spid="464352" grpId="0" animBg="1"/>
      <p:bldP spid="464352" grpId="1" animBg="1"/>
      <p:bldP spid="464352" grpId="2" animBg="1"/>
      <p:bldP spid="224" grpId="0" animBg="1"/>
      <p:bldP spid="2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0" y="993775"/>
            <a:ext cx="160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CC99"/>
                </a:solidFill>
              </a:rPr>
              <a:t>公式導出</a:t>
            </a:r>
          </a:p>
        </p:txBody>
      </p:sp>
      <p:sp>
        <p:nvSpPr>
          <p:cNvPr id="406531" name="AutoShape 3"/>
          <p:cNvSpPr>
            <a:spLocks noChangeArrowheads="1"/>
          </p:cNvSpPr>
          <p:nvPr/>
        </p:nvSpPr>
        <p:spPr bwMode="auto">
          <a:xfrm>
            <a:off x="3675063" y="2017713"/>
            <a:ext cx="1728787" cy="561975"/>
          </a:xfrm>
          <a:prstGeom prst="wedgeRoundRectCallout">
            <a:avLst>
              <a:gd name="adj1" fmla="val -35583"/>
              <a:gd name="adj2" fmla="val 128815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CC99"/>
                </a:solidFill>
                <a:latin typeface="Bookman Old Style" pitchFamily="18" charset="0"/>
              </a:rPr>
              <a:t>積分定数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5138" y="0"/>
            <a:ext cx="3598862" cy="2708275"/>
            <a:chOff x="3493" y="550"/>
            <a:chExt cx="2267" cy="1706"/>
          </a:xfrm>
        </p:grpSpPr>
        <p:sp>
          <p:nvSpPr>
            <p:cNvPr id="6228" name="AutoShape 7"/>
            <p:cNvSpPr>
              <a:spLocks noChangeArrowheads="1"/>
            </p:cNvSpPr>
            <p:nvPr/>
          </p:nvSpPr>
          <p:spPr bwMode="auto">
            <a:xfrm>
              <a:off x="3493" y="550"/>
              <a:ext cx="2267" cy="1706"/>
            </a:xfrm>
            <a:prstGeom prst="horizontalScroll">
              <a:avLst>
                <a:gd name="adj" fmla="val 5218"/>
              </a:avLst>
            </a:prstGeom>
            <a:solidFill>
              <a:schemeClr val="bg1"/>
            </a:solidFill>
            <a:ln w="28575">
              <a:solidFill>
                <a:srgbClr val="996633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6229" name="Object 8"/>
            <p:cNvGraphicFramePr>
              <a:graphicFrameLocks noChangeAspect="1"/>
            </p:cNvGraphicFramePr>
            <p:nvPr/>
          </p:nvGraphicFramePr>
          <p:xfrm>
            <a:off x="4123" y="981"/>
            <a:ext cx="384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28" name="数式" r:id="rId3" imgW="253890" imgH="393529" progId="Equation.3">
                    <p:embed/>
                  </p:oleObj>
                </mc:Choice>
                <mc:Fallback>
                  <p:oleObj name="数式" r:id="rId3" imgW="25389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3" y="981"/>
                          <a:ext cx="384" cy="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30" name="Rectangle 9"/>
            <p:cNvSpPr>
              <a:spLocks noChangeArrowheads="1"/>
            </p:cNvSpPr>
            <p:nvPr/>
          </p:nvSpPr>
          <p:spPr bwMode="auto">
            <a:xfrm>
              <a:off x="4174" y="703"/>
              <a:ext cx="68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速度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</a:p>
          </p:txBody>
        </p:sp>
        <p:sp>
          <p:nvSpPr>
            <p:cNvPr id="6231" name="Rectangle 10"/>
            <p:cNvSpPr>
              <a:spLocks noChangeArrowheads="1"/>
            </p:cNvSpPr>
            <p:nvPr/>
          </p:nvSpPr>
          <p:spPr bwMode="auto">
            <a:xfrm>
              <a:off x="3540" y="687"/>
              <a:ext cx="68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座標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</a:t>
              </a:r>
            </a:p>
          </p:txBody>
        </p:sp>
        <p:graphicFrame>
          <p:nvGraphicFramePr>
            <p:cNvPr id="6232" name="Object 11"/>
            <p:cNvGraphicFramePr>
              <a:graphicFrameLocks noChangeAspect="1"/>
            </p:cNvGraphicFramePr>
            <p:nvPr/>
          </p:nvGraphicFramePr>
          <p:xfrm>
            <a:off x="5203" y="1071"/>
            <a:ext cx="557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29" name="数式" r:id="rId5" imgW="368300" imgH="279400" progId="Equation.3">
                    <p:embed/>
                  </p:oleObj>
                </mc:Choice>
                <mc:Fallback>
                  <p:oleObj name="数式" r:id="rId5" imgW="3683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3" y="1071"/>
                          <a:ext cx="557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33" name="Object 12"/>
            <p:cNvGraphicFramePr>
              <a:graphicFrameLocks noChangeAspect="1"/>
            </p:cNvGraphicFramePr>
            <p:nvPr/>
          </p:nvGraphicFramePr>
          <p:xfrm>
            <a:off x="4146" y="1554"/>
            <a:ext cx="384" cy="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30" name="数式" r:id="rId7" imgW="253890" imgH="393529" progId="Equation.3">
                    <p:embed/>
                  </p:oleObj>
                </mc:Choice>
                <mc:Fallback>
                  <p:oleObj name="数式" r:id="rId7" imgW="25389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6" y="1554"/>
                          <a:ext cx="384" cy="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34" name="Rectangle 13"/>
            <p:cNvSpPr>
              <a:spLocks noChangeArrowheads="1"/>
            </p:cNvSpPr>
            <p:nvPr/>
          </p:nvSpPr>
          <p:spPr bwMode="auto">
            <a:xfrm>
              <a:off x="4833" y="695"/>
              <a:ext cx="9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加速度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a</a:t>
              </a:r>
            </a:p>
          </p:txBody>
        </p:sp>
        <p:graphicFrame>
          <p:nvGraphicFramePr>
            <p:cNvPr id="6235" name="Object 14"/>
            <p:cNvGraphicFramePr>
              <a:graphicFrameLocks noChangeAspect="1"/>
            </p:cNvGraphicFramePr>
            <p:nvPr/>
          </p:nvGraphicFramePr>
          <p:xfrm>
            <a:off x="5183" y="1613"/>
            <a:ext cx="577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31" name="数式" r:id="rId9" imgW="380835" imgH="279279" progId="Equation.3">
                    <p:embed/>
                  </p:oleObj>
                </mc:Choice>
                <mc:Fallback>
                  <p:oleObj name="数式" r:id="rId9" imgW="380835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3" y="1613"/>
                          <a:ext cx="577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36" name="Object 15"/>
            <p:cNvGraphicFramePr>
              <a:graphicFrameLocks noChangeAspect="1"/>
            </p:cNvGraphicFramePr>
            <p:nvPr/>
          </p:nvGraphicFramePr>
          <p:xfrm>
            <a:off x="3732" y="1772"/>
            <a:ext cx="403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32" name="数式" r:id="rId11" imgW="266469" imgH="139579" progId="Equation.3">
                    <p:embed/>
                  </p:oleObj>
                </mc:Choice>
                <mc:Fallback>
                  <p:oleObj name="数式" r:id="rId11" imgW="266469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" y="1772"/>
                          <a:ext cx="403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37" name="Object 16"/>
            <p:cNvGraphicFramePr>
              <a:graphicFrameLocks noChangeAspect="1"/>
            </p:cNvGraphicFramePr>
            <p:nvPr/>
          </p:nvGraphicFramePr>
          <p:xfrm>
            <a:off x="4845" y="1739"/>
            <a:ext cx="365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33" name="数式" r:id="rId13" imgW="241195" imgH="139639" progId="Equation.3">
                    <p:embed/>
                  </p:oleObj>
                </mc:Choice>
                <mc:Fallback>
                  <p:oleObj name="数式" r:id="rId13" imgW="241195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5" y="1739"/>
                          <a:ext cx="365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38" name="Object 17"/>
            <p:cNvGraphicFramePr>
              <a:graphicFrameLocks noChangeAspect="1"/>
            </p:cNvGraphicFramePr>
            <p:nvPr/>
          </p:nvGraphicFramePr>
          <p:xfrm>
            <a:off x="3719" y="1208"/>
            <a:ext cx="365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34" name="数式" r:id="rId15" imgW="241195" imgH="139639" progId="Equation.3">
                    <p:embed/>
                  </p:oleObj>
                </mc:Choice>
                <mc:Fallback>
                  <p:oleObj name="数式" r:id="rId15" imgW="241195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" y="1208"/>
                          <a:ext cx="365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39" name="Object 18"/>
            <p:cNvGraphicFramePr>
              <a:graphicFrameLocks noChangeAspect="1"/>
            </p:cNvGraphicFramePr>
            <p:nvPr/>
          </p:nvGraphicFramePr>
          <p:xfrm>
            <a:off x="4801" y="1173"/>
            <a:ext cx="404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35" name="数式" r:id="rId16" imgW="266469" imgH="139579" progId="Equation.3">
                    <p:embed/>
                  </p:oleObj>
                </mc:Choice>
                <mc:Fallback>
                  <p:oleObj name="数式" r:id="rId16" imgW="266469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1" y="1173"/>
                          <a:ext cx="404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6549" name="Rectangle 21"/>
          <p:cNvSpPr>
            <a:spLocks noChangeArrowheads="1"/>
          </p:cNvSpPr>
          <p:nvPr/>
        </p:nvSpPr>
        <p:spPr bwMode="auto">
          <a:xfrm>
            <a:off x="2139950" y="0"/>
            <a:ext cx="3662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加速度一定の運動</a:t>
            </a:r>
          </a:p>
        </p:txBody>
      </p:sp>
      <p:sp>
        <p:nvSpPr>
          <p:cNvPr id="406550" name="Rectangle 22"/>
          <p:cNvSpPr>
            <a:spLocks noChangeArrowheads="1"/>
          </p:cNvSpPr>
          <p:nvPr/>
        </p:nvSpPr>
        <p:spPr bwMode="auto">
          <a:xfrm>
            <a:off x="0" y="471488"/>
            <a:ext cx="3590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加速度 </a:t>
            </a: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a 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a</a:t>
            </a:r>
            <a:r>
              <a:rPr lang="en-US" altLang="ja-JP" baseline="-25000">
                <a:solidFill>
                  <a:srgbClr val="000000"/>
                </a:solidFill>
              </a:rPr>
              <a:t>0   </a:t>
            </a:r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は定数</a:t>
            </a:r>
          </a:p>
        </p:txBody>
      </p:sp>
      <p:sp>
        <p:nvSpPr>
          <p:cNvPr id="406551" name="Rectangle 23"/>
          <p:cNvSpPr>
            <a:spLocks noChangeArrowheads="1"/>
          </p:cNvSpPr>
          <p:nvPr/>
        </p:nvSpPr>
        <p:spPr bwMode="auto">
          <a:xfrm>
            <a:off x="0" y="1524000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速度</a:t>
            </a:r>
            <a:endParaRPr lang="ja-JP" altLang="en-US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406553" name="Rectangle 25"/>
          <p:cNvSpPr>
            <a:spLocks noChangeArrowheads="1"/>
          </p:cNvSpPr>
          <p:nvPr/>
        </p:nvSpPr>
        <p:spPr bwMode="auto">
          <a:xfrm>
            <a:off x="842963" y="1493838"/>
            <a:ext cx="2117725" cy="60325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554" name="Rectangle 26"/>
          <p:cNvSpPr>
            <a:spLocks noChangeArrowheads="1"/>
          </p:cNvSpPr>
          <p:nvPr/>
        </p:nvSpPr>
        <p:spPr bwMode="auto">
          <a:xfrm>
            <a:off x="1411288" y="1570038"/>
            <a:ext cx="1489075" cy="504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556" name="Rectangle 28"/>
          <p:cNvSpPr>
            <a:spLocks noChangeArrowheads="1"/>
          </p:cNvSpPr>
          <p:nvPr/>
        </p:nvSpPr>
        <p:spPr bwMode="auto">
          <a:xfrm>
            <a:off x="0" y="286702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座標</a:t>
            </a:r>
            <a:endParaRPr lang="ja-JP" altLang="en-US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6155" name="AutoShape 29"/>
          <p:cNvSpPr>
            <a:spLocks noChangeArrowheads="1"/>
          </p:cNvSpPr>
          <p:nvPr/>
        </p:nvSpPr>
        <p:spPr bwMode="auto">
          <a:xfrm>
            <a:off x="2517775" y="569913"/>
            <a:ext cx="1627188" cy="606425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406559" name="Rectangle 31"/>
          <p:cNvSpPr>
            <a:spLocks noChangeArrowheads="1"/>
          </p:cNvSpPr>
          <p:nvPr/>
        </p:nvSpPr>
        <p:spPr bwMode="auto">
          <a:xfrm>
            <a:off x="860425" y="2695575"/>
            <a:ext cx="3243263" cy="91122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406560" name="Object 32"/>
          <p:cNvGraphicFramePr>
            <a:graphicFrameLocks noChangeAspect="1"/>
          </p:cNvGraphicFramePr>
          <p:nvPr/>
        </p:nvGraphicFramePr>
        <p:xfrm>
          <a:off x="3397250" y="2994025"/>
          <a:ext cx="309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36" name="数式" r:id="rId18" imgW="57184" imgH="57285" progId="Equation.3">
                  <p:embed/>
                </p:oleObj>
              </mc:Choice>
              <mc:Fallback>
                <p:oleObj name="数式" r:id="rId18" imgW="57184" imgH="572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994025"/>
                        <a:ext cx="30956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61" name="Rectangle 33"/>
          <p:cNvSpPr>
            <a:spLocks noChangeArrowheads="1"/>
          </p:cNvSpPr>
          <p:nvPr/>
        </p:nvSpPr>
        <p:spPr bwMode="auto">
          <a:xfrm>
            <a:off x="1379538" y="2722563"/>
            <a:ext cx="2698750" cy="88582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562" name="Rectangle 34"/>
          <p:cNvSpPr>
            <a:spLocks noChangeArrowheads="1"/>
          </p:cNvSpPr>
          <p:nvPr/>
        </p:nvSpPr>
        <p:spPr bwMode="auto">
          <a:xfrm>
            <a:off x="4021138" y="2686050"/>
            <a:ext cx="20177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en-US" altLang="ja-JP" baseline="-25000">
                <a:solidFill>
                  <a:srgbClr val="000000"/>
                </a:solidFill>
              </a:rPr>
              <a:t>0</a:t>
            </a:r>
            <a:r>
              <a:rPr lang="en-US" altLang="ja-JP">
                <a:solidFill>
                  <a:srgbClr val="000000"/>
                </a:solidFill>
              </a:rPr>
              <a:t>:</a:t>
            </a:r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初期座標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(</a:t>
            </a: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>
                <a:solidFill>
                  <a:srgbClr val="000000"/>
                </a:solidFill>
              </a:rPr>
              <a:t>0</a:t>
            </a:r>
            <a:r>
              <a:rPr lang="ja-JP" altLang="en-US">
                <a:solidFill>
                  <a:srgbClr val="000000"/>
                </a:solidFill>
              </a:rPr>
              <a:t>での</a:t>
            </a: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406563" name="Rectangle 35"/>
          <p:cNvSpPr>
            <a:spLocks noChangeArrowheads="1"/>
          </p:cNvSpPr>
          <p:nvPr/>
        </p:nvSpPr>
        <p:spPr bwMode="auto">
          <a:xfrm>
            <a:off x="1189038" y="447675"/>
            <a:ext cx="1152525" cy="576263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564" name="Rectangle 36"/>
          <p:cNvSpPr>
            <a:spLocks noChangeArrowheads="1"/>
          </p:cNvSpPr>
          <p:nvPr/>
        </p:nvSpPr>
        <p:spPr bwMode="auto">
          <a:xfrm>
            <a:off x="3052763" y="1255713"/>
            <a:ext cx="17764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</a:t>
            </a:r>
            <a:r>
              <a:rPr lang="en-US" altLang="ja-JP" baseline="-25000">
                <a:solidFill>
                  <a:srgbClr val="000000"/>
                </a:solidFill>
              </a:rPr>
              <a:t>0 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:</a:t>
            </a:r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初速度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(</a:t>
            </a: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>
                <a:solidFill>
                  <a:srgbClr val="000000"/>
                </a:solidFill>
              </a:rPr>
              <a:t>0</a:t>
            </a:r>
            <a:r>
              <a:rPr lang="ja-JP" altLang="en-US">
                <a:solidFill>
                  <a:srgbClr val="000000"/>
                </a:solidFill>
              </a:rPr>
              <a:t>での</a:t>
            </a: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406653" name="AutoShape 125"/>
          <p:cNvSpPr>
            <a:spLocks noChangeArrowheads="1"/>
          </p:cNvSpPr>
          <p:nvPr/>
        </p:nvSpPr>
        <p:spPr bwMode="auto">
          <a:xfrm>
            <a:off x="2359025" y="2209800"/>
            <a:ext cx="1728788" cy="561975"/>
          </a:xfrm>
          <a:prstGeom prst="wedgeRoundRectCallout">
            <a:avLst>
              <a:gd name="adj1" fmla="val -30625"/>
              <a:gd name="adj2" fmla="val -88134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00CC99"/>
                </a:solidFill>
                <a:latin typeface="Bookman Old Style" pitchFamily="18" charset="0"/>
              </a:rPr>
              <a:t>積分定数</a:t>
            </a:r>
          </a:p>
        </p:txBody>
      </p:sp>
      <p:sp>
        <p:nvSpPr>
          <p:cNvPr id="406654" name="Line 126"/>
          <p:cNvSpPr>
            <a:spLocks noChangeShapeType="1"/>
          </p:cNvSpPr>
          <p:nvPr/>
        </p:nvSpPr>
        <p:spPr bwMode="auto">
          <a:xfrm flipH="1" flipV="1">
            <a:off x="1979613" y="1265238"/>
            <a:ext cx="6242050" cy="649287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655" name="Line 127"/>
          <p:cNvSpPr>
            <a:spLocks noChangeShapeType="1"/>
          </p:cNvSpPr>
          <p:nvPr/>
        </p:nvSpPr>
        <p:spPr bwMode="auto">
          <a:xfrm flipH="1" flipV="1">
            <a:off x="1138238" y="1906588"/>
            <a:ext cx="6492875" cy="160337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406678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881089"/>
              </p:ext>
            </p:extLst>
          </p:nvPr>
        </p:nvGraphicFramePr>
        <p:xfrm>
          <a:off x="2508250" y="1574800"/>
          <a:ext cx="4270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37" name="数式" r:id="rId20" imgW="95216" imgH="142943" progId="Equation.3">
                  <p:embed/>
                </p:oleObj>
              </mc:Choice>
              <mc:Fallback>
                <p:oleObj name="数式" r:id="rId20" imgW="95216" imgH="1429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1574800"/>
                        <a:ext cx="4270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681" name="Object 153"/>
          <p:cNvGraphicFramePr>
            <a:graphicFrameLocks noChangeAspect="1"/>
          </p:cNvGraphicFramePr>
          <p:nvPr/>
        </p:nvGraphicFramePr>
        <p:xfrm>
          <a:off x="1673225" y="2684463"/>
          <a:ext cx="339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38" name="数式" r:id="rId22" imgW="66624" imgH="304800" progId="Equation.3">
                  <p:embed/>
                </p:oleObj>
              </mc:Choice>
              <mc:Fallback>
                <p:oleObj name="数式" r:id="rId22" imgW="66624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684463"/>
                        <a:ext cx="33972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682" name="Object 154"/>
          <p:cNvGraphicFramePr>
            <a:graphicFrameLocks noChangeAspect="1"/>
          </p:cNvGraphicFramePr>
          <p:nvPr/>
        </p:nvGraphicFramePr>
        <p:xfrm>
          <a:off x="2420938" y="2868613"/>
          <a:ext cx="2254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39" name="数式" r:id="rId24" imgW="19151" imgH="104843" progId="Equation.3">
                  <p:embed/>
                </p:oleObj>
              </mc:Choice>
              <mc:Fallback>
                <p:oleObj name="数式" r:id="rId24" imgW="19151" imgH="1048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2868613"/>
                        <a:ext cx="2254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683" name="Object 155"/>
          <p:cNvGraphicFramePr>
            <a:graphicFrameLocks noChangeAspect="1"/>
          </p:cNvGraphicFramePr>
          <p:nvPr/>
        </p:nvGraphicFramePr>
        <p:xfrm>
          <a:off x="2603500" y="3001963"/>
          <a:ext cx="3095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0" name="数式" r:id="rId26" imgW="57184" imgH="57285" progId="Equation.3">
                  <p:embed/>
                </p:oleObj>
              </mc:Choice>
              <mc:Fallback>
                <p:oleObj name="数式" r:id="rId26" imgW="57184" imgH="572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001963"/>
                        <a:ext cx="309563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691" name="Rectangle 163"/>
          <p:cNvSpPr>
            <a:spLocks noChangeArrowheads="1"/>
          </p:cNvSpPr>
          <p:nvPr/>
        </p:nvSpPr>
        <p:spPr bwMode="auto">
          <a:xfrm>
            <a:off x="820738" y="1557338"/>
            <a:ext cx="376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</a:t>
            </a:r>
          </a:p>
        </p:txBody>
      </p:sp>
      <p:sp>
        <p:nvSpPr>
          <p:cNvPr id="406692" name="Rectangle 164"/>
          <p:cNvSpPr>
            <a:spLocks noChangeArrowheads="1"/>
          </p:cNvSpPr>
          <p:nvPr/>
        </p:nvSpPr>
        <p:spPr bwMode="auto">
          <a:xfrm>
            <a:off x="1119188" y="154781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</a:p>
        </p:txBody>
      </p:sp>
      <p:graphicFrame>
        <p:nvGraphicFramePr>
          <p:cNvPr id="406693" name="Object 165"/>
          <p:cNvGraphicFramePr>
            <a:graphicFrameLocks noChangeAspect="1"/>
          </p:cNvGraphicFramePr>
          <p:nvPr/>
        </p:nvGraphicFramePr>
        <p:xfrm>
          <a:off x="2209800" y="1671638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1" name="数式" r:id="rId28" imgW="57184" imgH="57285" progId="Equation.3">
                  <p:embed/>
                </p:oleObj>
              </mc:Choice>
              <mc:Fallback>
                <p:oleObj name="数式" r:id="rId28" imgW="57184" imgH="572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1638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694" name="Rectangle 166"/>
          <p:cNvSpPr>
            <a:spLocks noChangeArrowheads="1"/>
          </p:cNvSpPr>
          <p:nvPr/>
        </p:nvSpPr>
        <p:spPr bwMode="auto">
          <a:xfrm>
            <a:off x="787400" y="2895600"/>
            <a:ext cx="48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x </a:t>
            </a:r>
          </a:p>
        </p:txBody>
      </p:sp>
      <p:sp>
        <p:nvSpPr>
          <p:cNvPr id="406695" name="Rectangle 167"/>
          <p:cNvSpPr>
            <a:spLocks noChangeArrowheads="1"/>
          </p:cNvSpPr>
          <p:nvPr/>
        </p:nvSpPr>
        <p:spPr bwMode="auto">
          <a:xfrm>
            <a:off x="1085850" y="2886075"/>
            <a:ext cx="37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</a:p>
        </p:txBody>
      </p:sp>
      <p:graphicFrame>
        <p:nvGraphicFramePr>
          <p:cNvPr id="406696" name="Object 168"/>
          <p:cNvGraphicFramePr>
            <a:graphicFrameLocks noChangeAspect="1"/>
          </p:cNvGraphicFramePr>
          <p:nvPr/>
        </p:nvGraphicFramePr>
        <p:xfrm>
          <a:off x="3635375" y="2906713"/>
          <a:ext cx="4587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2" name="数式" r:id="rId30" imgW="104657" imgH="142943" progId="Equation.3">
                  <p:embed/>
                </p:oleObj>
              </mc:Choice>
              <mc:Fallback>
                <p:oleObj name="数式" r:id="rId30" imgW="104657" imgH="1429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06713"/>
                        <a:ext cx="4587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742" name="Line 214"/>
          <p:cNvSpPr>
            <a:spLocks noChangeShapeType="1"/>
          </p:cNvSpPr>
          <p:nvPr/>
        </p:nvSpPr>
        <p:spPr bwMode="auto">
          <a:xfrm flipH="1">
            <a:off x="1284288" y="1208088"/>
            <a:ext cx="6400800" cy="1893887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176" name="Rectangle 215"/>
          <p:cNvSpPr>
            <a:spLocks noChangeArrowheads="1"/>
          </p:cNvSpPr>
          <p:nvPr/>
        </p:nvSpPr>
        <p:spPr bwMode="auto">
          <a:xfrm>
            <a:off x="0" y="0"/>
            <a:ext cx="231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FF"/>
                </a:solidFill>
              </a:rPr>
              <a:t>等加速度運動</a:t>
            </a:r>
          </a:p>
        </p:txBody>
      </p:sp>
      <p:sp>
        <p:nvSpPr>
          <p:cNvPr id="406767" name="AutoShape 239"/>
          <p:cNvSpPr>
            <a:spLocks noChangeArrowheads="1"/>
          </p:cNvSpPr>
          <p:nvPr/>
        </p:nvSpPr>
        <p:spPr bwMode="auto">
          <a:xfrm>
            <a:off x="0" y="5994400"/>
            <a:ext cx="7907338" cy="863600"/>
          </a:xfrm>
          <a:prstGeom prst="roundRect">
            <a:avLst>
              <a:gd name="adj" fmla="val 42278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ja-JP" altLang="en-US">
                <a:solidFill>
                  <a:srgbClr val="663300"/>
                </a:solidFill>
              </a:rPr>
              <a:t>ここで一般の等加速度運動について公式を導く</a:t>
            </a:r>
          </a:p>
        </p:txBody>
      </p:sp>
      <p:sp>
        <p:nvSpPr>
          <p:cNvPr id="406768" name="AutoShape 240"/>
          <p:cNvSpPr>
            <a:spLocks noChangeArrowheads="1"/>
          </p:cNvSpPr>
          <p:nvPr/>
        </p:nvSpPr>
        <p:spPr bwMode="auto">
          <a:xfrm>
            <a:off x="0" y="5994400"/>
            <a:ext cx="6688138" cy="863600"/>
          </a:xfrm>
          <a:prstGeom prst="roundRect">
            <a:avLst>
              <a:gd name="adj" fmla="val 42278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ja-JP" altLang="en-US">
                <a:solidFill>
                  <a:srgbClr val="663300"/>
                </a:solidFill>
              </a:rPr>
              <a:t>一般の等加速度運動について考えよう</a:t>
            </a:r>
          </a:p>
        </p:txBody>
      </p:sp>
      <p:sp>
        <p:nvSpPr>
          <p:cNvPr id="406533" name="AutoShape 5"/>
          <p:cNvSpPr>
            <a:spLocks noChangeArrowheads="1"/>
          </p:cNvSpPr>
          <p:nvPr/>
        </p:nvSpPr>
        <p:spPr bwMode="auto">
          <a:xfrm>
            <a:off x="800100" y="1581150"/>
            <a:ext cx="447675" cy="4921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532" name="AutoShape 4"/>
          <p:cNvSpPr>
            <a:spLocks noChangeArrowheads="1"/>
          </p:cNvSpPr>
          <p:nvPr/>
        </p:nvSpPr>
        <p:spPr bwMode="auto">
          <a:xfrm>
            <a:off x="768350" y="2932113"/>
            <a:ext cx="487363" cy="4921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771" name="AutoShape 243"/>
          <p:cNvSpPr>
            <a:spLocks noChangeArrowheads="1"/>
          </p:cNvSpPr>
          <p:nvPr/>
        </p:nvSpPr>
        <p:spPr bwMode="auto">
          <a:xfrm>
            <a:off x="1876425" y="538163"/>
            <a:ext cx="447675" cy="4921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558" name="AutoShape 30"/>
          <p:cNvSpPr>
            <a:spLocks noChangeArrowheads="1"/>
          </p:cNvSpPr>
          <p:nvPr/>
        </p:nvSpPr>
        <p:spPr bwMode="auto">
          <a:xfrm>
            <a:off x="1627188" y="1044575"/>
            <a:ext cx="366712" cy="455613"/>
          </a:xfrm>
          <a:prstGeom prst="roundRect">
            <a:avLst>
              <a:gd name="adj" fmla="val 50000"/>
            </a:avLst>
          </a:prstGeom>
          <a:solidFill>
            <a:srgbClr val="FFF0DC"/>
          </a:solidFill>
          <a:ln w="9525">
            <a:solidFill>
              <a:srgbClr val="FFCC66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endParaRPr lang="ja-JP" altLang="ja-JP">
              <a:solidFill>
                <a:srgbClr val="663300"/>
              </a:solidFill>
            </a:endParaRPr>
          </a:p>
        </p:txBody>
      </p:sp>
      <p:sp>
        <p:nvSpPr>
          <p:cNvPr id="406658" name="AutoShape 130"/>
          <p:cNvSpPr>
            <a:spLocks noChangeArrowheads="1"/>
          </p:cNvSpPr>
          <p:nvPr/>
        </p:nvSpPr>
        <p:spPr bwMode="auto">
          <a:xfrm>
            <a:off x="1624013" y="2127250"/>
            <a:ext cx="455612" cy="500063"/>
          </a:xfrm>
          <a:prstGeom prst="roundRect">
            <a:avLst>
              <a:gd name="adj" fmla="val 50000"/>
            </a:avLst>
          </a:prstGeom>
          <a:solidFill>
            <a:srgbClr val="FFF0DC"/>
          </a:solidFill>
          <a:ln w="9525">
            <a:solidFill>
              <a:srgbClr val="FFCC66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406745" name="AutoShape 217"/>
          <p:cNvSpPr>
            <a:spLocks noChangeArrowheads="1"/>
          </p:cNvSpPr>
          <p:nvPr/>
        </p:nvSpPr>
        <p:spPr bwMode="auto">
          <a:xfrm>
            <a:off x="1466850" y="974725"/>
            <a:ext cx="217488" cy="630238"/>
          </a:xfrm>
          <a:prstGeom prst="downArrow">
            <a:avLst>
              <a:gd name="adj1" fmla="val 48907"/>
              <a:gd name="adj2" fmla="val 74458"/>
            </a:avLst>
          </a:prstGeom>
          <a:solidFill>
            <a:srgbClr val="FFF0DC"/>
          </a:solidFill>
          <a:ln w="9525">
            <a:solidFill>
              <a:srgbClr val="FF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746" name="AutoShape 218"/>
          <p:cNvSpPr>
            <a:spLocks noChangeArrowheads="1"/>
          </p:cNvSpPr>
          <p:nvPr/>
        </p:nvSpPr>
        <p:spPr bwMode="auto">
          <a:xfrm>
            <a:off x="1484313" y="2058988"/>
            <a:ext cx="231775" cy="735012"/>
          </a:xfrm>
          <a:prstGeom prst="downArrow">
            <a:avLst>
              <a:gd name="adj1" fmla="val 53426"/>
              <a:gd name="adj2" fmla="val 78077"/>
            </a:avLst>
          </a:prstGeom>
          <a:solidFill>
            <a:srgbClr val="FFF0DC"/>
          </a:solidFill>
          <a:ln w="9525">
            <a:solidFill>
              <a:srgbClr val="FF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772" name="AutoShape 244"/>
          <p:cNvSpPr>
            <a:spLocks noChangeArrowheads="1"/>
          </p:cNvSpPr>
          <p:nvPr/>
        </p:nvSpPr>
        <p:spPr bwMode="auto">
          <a:xfrm>
            <a:off x="1628775" y="1557338"/>
            <a:ext cx="633413" cy="4921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406677" name="Object 149"/>
          <p:cNvGraphicFramePr>
            <a:graphicFrameLocks noChangeAspect="1"/>
          </p:cNvGraphicFramePr>
          <p:nvPr/>
        </p:nvGraphicFramePr>
        <p:xfrm>
          <a:off x="1917700" y="1019175"/>
          <a:ext cx="457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3" name="数式" r:id="rId32" imgW="104657" imgH="142943" progId="Equation.3">
                  <p:embed/>
                </p:oleObj>
              </mc:Choice>
              <mc:Fallback>
                <p:oleObj name="数式" r:id="rId32" imgW="104657" imgH="14294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1019175"/>
                        <a:ext cx="457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776" name="Object 248"/>
          <p:cNvGraphicFramePr>
            <a:graphicFrameLocks noChangeAspect="1"/>
          </p:cNvGraphicFramePr>
          <p:nvPr/>
        </p:nvGraphicFramePr>
        <p:xfrm>
          <a:off x="2273300" y="1154113"/>
          <a:ext cx="3159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4" name="数式" r:id="rId34" imgW="114367" imgH="95385" progId="Equation.3">
                  <p:embed/>
                </p:oleObj>
              </mc:Choice>
              <mc:Fallback>
                <p:oleObj name="数式" r:id="rId34" imgW="114367" imgH="953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154113"/>
                        <a:ext cx="3159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777" name="Object 249"/>
          <p:cNvGraphicFramePr>
            <a:graphicFrameLocks noChangeAspect="1"/>
          </p:cNvGraphicFramePr>
          <p:nvPr/>
        </p:nvGraphicFramePr>
        <p:xfrm>
          <a:off x="1941513" y="2143125"/>
          <a:ext cx="609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5" name="数式" r:id="rId36" imgW="253890" imgH="228501" progId="Equation.3">
                  <p:embed/>
                </p:oleObj>
              </mc:Choice>
              <mc:Fallback>
                <p:oleObj name="数式" r:id="rId36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2143125"/>
                        <a:ext cx="609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778" name="Object 250"/>
          <p:cNvGraphicFramePr>
            <a:graphicFrameLocks noChangeAspect="1"/>
          </p:cNvGraphicFramePr>
          <p:nvPr/>
        </p:nvGraphicFramePr>
        <p:xfrm>
          <a:off x="2492375" y="2278063"/>
          <a:ext cx="3159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6" name="数式" r:id="rId38" imgW="202936" imgH="177569" progId="Equation.3">
                  <p:embed/>
                </p:oleObj>
              </mc:Choice>
              <mc:Fallback>
                <p:oleObj name="数式" r:id="rId38" imgW="202936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2278063"/>
                        <a:ext cx="3159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780" name="AutoShape 252"/>
          <p:cNvSpPr>
            <a:spLocks noChangeArrowheads="1"/>
          </p:cNvSpPr>
          <p:nvPr/>
        </p:nvSpPr>
        <p:spPr bwMode="auto">
          <a:xfrm>
            <a:off x="2795588" y="896938"/>
            <a:ext cx="849312" cy="452437"/>
          </a:xfrm>
          <a:prstGeom prst="wedgeEllipseCallout">
            <a:avLst>
              <a:gd name="adj1" fmla="val -74111"/>
              <a:gd name="adj2" fmla="val 14560"/>
            </a:avLst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>
                <a:solidFill>
                  <a:srgbClr val="663300"/>
                </a:solidFill>
              </a:rPr>
              <a:t>積分</a:t>
            </a:r>
          </a:p>
        </p:txBody>
      </p:sp>
      <p:sp>
        <p:nvSpPr>
          <p:cNvPr id="406781" name="AutoShape 253"/>
          <p:cNvSpPr>
            <a:spLocks noChangeArrowheads="1"/>
          </p:cNvSpPr>
          <p:nvPr/>
        </p:nvSpPr>
        <p:spPr bwMode="auto">
          <a:xfrm>
            <a:off x="495300" y="2154238"/>
            <a:ext cx="849313" cy="452437"/>
          </a:xfrm>
          <a:prstGeom prst="wedgeEllipseCallout">
            <a:avLst>
              <a:gd name="adj1" fmla="val 76167"/>
              <a:gd name="adj2" fmla="val -4384"/>
            </a:avLst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ja-JP" altLang="en-US" dirty="0">
                <a:solidFill>
                  <a:srgbClr val="663300"/>
                </a:solidFill>
              </a:rPr>
              <a:t>積分</a:t>
            </a:r>
          </a:p>
        </p:txBody>
      </p:sp>
      <p:sp>
        <p:nvSpPr>
          <p:cNvPr id="406785" name="AutoShape 257"/>
          <p:cNvSpPr>
            <a:spLocks noChangeArrowheads="1"/>
          </p:cNvSpPr>
          <p:nvPr/>
        </p:nvSpPr>
        <p:spPr bwMode="auto">
          <a:xfrm>
            <a:off x="2466975" y="1571625"/>
            <a:ext cx="481013" cy="49212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406786" name="Object 258"/>
          <p:cNvGraphicFramePr>
            <a:graphicFrameLocks noChangeAspect="1"/>
          </p:cNvGraphicFramePr>
          <p:nvPr/>
        </p:nvGraphicFramePr>
        <p:xfrm>
          <a:off x="1970088" y="2143125"/>
          <a:ext cx="4270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7" name="数式" r:id="rId40" imgW="177646" imgH="228402" progId="Equation.3">
                  <p:embed/>
                </p:oleObj>
              </mc:Choice>
              <mc:Fallback>
                <p:oleObj name="数式" r:id="rId40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2143125"/>
                        <a:ext cx="4270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787" name="Object 259"/>
          <p:cNvGraphicFramePr>
            <a:graphicFrameLocks noChangeAspect="1"/>
          </p:cNvGraphicFramePr>
          <p:nvPr/>
        </p:nvGraphicFramePr>
        <p:xfrm>
          <a:off x="2316163" y="2297113"/>
          <a:ext cx="3159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8" name="数式" r:id="rId42" imgW="202936" imgH="177569" progId="Equation.3">
                  <p:embed/>
                </p:oleObj>
              </mc:Choice>
              <mc:Fallback>
                <p:oleObj name="数式" r:id="rId42" imgW="202936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2297113"/>
                        <a:ext cx="315912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788" name="Object 260"/>
          <p:cNvGraphicFramePr>
            <a:graphicFrameLocks noChangeAspect="1"/>
          </p:cNvGraphicFramePr>
          <p:nvPr/>
        </p:nvGraphicFramePr>
        <p:xfrm>
          <a:off x="2857500" y="2914650"/>
          <a:ext cx="5492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9" name="数式" r:id="rId43" imgW="228600" imgH="228600" progId="Equation.3">
                  <p:embed/>
                </p:oleObj>
              </mc:Choice>
              <mc:Fallback>
                <p:oleObj name="数式" r:id="rId4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914650"/>
                        <a:ext cx="5492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792" name="Rectangle 264"/>
          <p:cNvSpPr>
            <a:spLocks noChangeArrowheads="1"/>
          </p:cNvSpPr>
          <p:nvPr/>
        </p:nvSpPr>
        <p:spPr bwMode="auto">
          <a:xfrm>
            <a:off x="1666938" y="1008063"/>
            <a:ext cx="282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663300"/>
                </a:solidFill>
              </a:rPr>
              <a:t>∫</a:t>
            </a:r>
          </a:p>
        </p:txBody>
      </p:sp>
      <p:sp>
        <p:nvSpPr>
          <p:cNvPr id="406794" name="AutoShape 266"/>
          <p:cNvSpPr>
            <a:spLocks noChangeArrowheads="1"/>
          </p:cNvSpPr>
          <p:nvPr/>
        </p:nvSpPr>
        <p:spPr bwMode="auto">
          <a:xfrm>
            <a:off x="8278813" y="1679575"/>
            <a:ext cx="246062" cy="69373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406775" name="Object 247"/>
          <p:cNvGraphicFramePr>
            <a:graphicFrameLocks noChangeAspect="1"/>
          </p:cNvGraphicFramePr>
          <p:nvPr/>
        </p:nvGraphicFramePr>
        <p:xfrm>
          <a:off x="1651000" y="1576388"/>
          <a:ext cx="609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50" name="数式" r:id="rId45" imgW="253890" imgH="228501" progId="Equation.3">
                  <p:embed/>
                </p:oleObj>
              </mc:Choice>
              <mc:Fallback>
                <p:oleObj name="数式" r:id="rId45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576388"/>
                        <a:ext cx="609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795" name="Line 267"/>
          <p:cNvSpPr>
            <a:spLocks noChangeShapeType="1"/>
          </p:cNvSpPr>
          <p:nvPr/>
        </p:nvSpPr>
        <p:spPr bwMode="auto">
          <a:xfrm flipH="1">
            <a:off x="2108200" y="1266825"/>
            <a:ext cx="6170613" cy="1003300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6796" name="Rectangle 268"/>
          <p:cNvSpPr>
            <a:spLocks noChangeArrowheads="1"/>
          </p:cNvSpPr>
          <p:nvPr/>
        </p:nvSpPr>
        <p:spPr bwMode="auto">
          <a:xfrm>
            <a:off x="1714563" y="2112963"/>
            <a:ext cx="282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663300"/>
                </a:solidFill>
              </a:rPr>
              <a:t>∫</a:t>
            </a:r>
          </a:p>
        </p:txBody>
      </p:sp>
      <p:sp>
        <p:nvSpPr>
          <p:cNvPr id="406798" name="AutoShape 270"/>
          <p:cNvSpPr>
            <a:spLocks noChangeArrowheads="1"/>
          </p:cNvSpPr>
          <p:nvPr/>
        </p:nvSpPr>
        <p:spPr bwMode="auto">
          <a:xfrm>
            <a:off x="8345488" y="836613"/>
            <a:ext cx="246062" cy="69373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406679" name="Object 151"/>
          <p:cNvGraphicFramePr>
            <a:graphicFrameLocks noChangeAspect="1"/>
          </p:cNvGraphicFramePr>
          <p:nvPr/>
        </p:nvGraphicFramePr>
        <p:xfrm>
          <a:off x="1941513" y="2911475"/>
          <a:ext cx="609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51" name="数式" r:id="rId46" imgW="253890" imgH="228501" progId="Equation.3">
                  <p:embed/>
                </p:oleObj>
              </mc:Choice>
              <mc:Fallback>
                <p:oleObj name="数式" r:id="rId46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2911475"/>
                        <a:ext cx="609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479837"/>
              </p:ext>
            </p:extLst>
          </p:nvPr>
        </p:nvGraphicFramePr>
        <p:xfrm>
          <a:off x="2467066" y="1574276"/>
          <a:ext cx="533685" cy="49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52" name="数式" r:id="rId48" imgW="164880" imgH="177480" progId="Equation.3">
                  <p:embed/>
                </p:oleObj>
              </mc:Choice>
              <mc:Fallback>
                <p:oleObj name="数式" r:id="rId48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066" y="1574276"/>
                        <a:ext cx="533685" cy="495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23153"/>
              </p:ext>
            </p:extLst>
          </p:nvPr>
        </p:nvGraphicFramePr>
        <p:xfrm>
          <a:off x="3609354" y="2904225"/>
          <a:ext cx="6159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53" name="数式" r:id="rId50" imgW="190440" imgH="177480" progId="Equation.3">
                  <p:embed/>
                </p:oleObj>
              </mc:Choice>
              <mc:Fallback>
                <p:oleObj name="数式" r:id="rId50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354" y="2904225"/>
                        <a:ext cx="6159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28">
            <a:extLst>
              <a:ext uri="{FF2B5EF4-FFF2-40B4-BE49-F238E27FC236}">
                <a16:creationId xmlns:a16="http://schemas.microsoft.com/office/drawing/2014/main" id="{941AFAFA-4A1E-4029-A7F9-C24EE7D3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3704045"/>
            <a:ext cx="34147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Bookman Old Style" pitchFamily="18" charset="0"/>
              </a:rPr>
              <a:t>時間</a:t>
            </a:r>
            <a:r>
              <a:rPr lang="en-US" altLang="ja-JP" i="1" dirty="0">
                <a:solidFill>
                  <a:srgbClr val="000000"/>
                </a:solidFill>
                <a:latin typeface="Bookman Old Style" pitchFamily="18" charset="0"/>
              </a:rPr>
              <a:t>t</a:t>
            </a:r>
            <a:r>
              <a:rPr lang="ja-JP" altLang="en-US" dirty="0">
                <a:solidFill>
                  <a:srgbClr val="000000"/>
                </a:solidFill>
                <a:latin typeface="Bookman Old Style" pitchFamily="18" charset="0"/>
              </a:rPr>
              <a:t>を消去した公式</a:t>
            </a:r>
            <a:endParaRPr lang="ja-JP" altLang="en-US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91" name="Rectangle 31">
            <a:extLst>
              <a:ext uri="{FF2B5EF4-FFF2-40B4-BE49-F238E27FC236}">
                <a16:creationId xmlns:a16="http://schemas.microsoft.com/office/drawing/2014/main" id="{CE9482CA-127D-46B9-A8A3-36501C11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97" y="4220512"/>
            <a:ext cx="3819729" cy="68162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2" name="Rectangle 33">
            <a:extLst>
              <a:ext uri="{FF2B5EF4-FFF2-40B4-BE49-F238E27FC236}">
                <a16:creationId xmlns:a16="http://schemas.microsoft.com/office/drawing/2014/main" id="{1F5FF577-5650-4BC7-8D4F-8A5AC8C7A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7" y="4268351"/>
            <a:ext cx="3714751" cy="57943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93" name="Object 260">
            <a:extLst>
              <a:ext uri="{FF2B5EF4-FFF2-40B4-BE49-F238E27FC236}">
                <a16:creationId xmlns:a16="http://schemas.microsoft.com/office/drawing/2014/main" id="{90073D7C-BB47-4D17-9B59-EEA7FE1ED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943318"/>
              </p:ext>
            </p:extLst>
          </p:nvPr>
        </p:nvGraphicFramePr>
        <p:xfrm>
          <a:off x="477043" y="4294187"/>
          <a:ext cx="332581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54" name="Equation" r:id="rId52" imgW="1384200" imgH="241200" progId="Equation.DSMT4">
                  <p:embed/>
                </p:oleObj>
              </mc:Choice>
              <mc:Fallback>
                <p:oleObj name="Equation" r:id="rId52" imgW="1384200" imgH="241200" progId="Equation.DSMT4">
                  <p:embed/>
                  <p:pic>
                    <p:nvPicPr>
                      <p:cNvPr id="102" name="Object 260">
                        <a:extLst>
                          <a:ext uri="{FF2B5EF4-FFF2-40B4-BE49-F238E27FC236}">
                            <a16:creationId xmlns:a16="http://schemas.microsoft.com/office/drawing/2014/main" id="{F0C22A54-0B12-48F0-A45C-53A21495AD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" y="4294187"/>
                        <a:ext cx="3325813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0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40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0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771 0.11181 L -4.72222E-6 -4.44444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06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85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40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40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0026 -0.07454 " pathEditMode="relative" rAng="0" ptsTypes="AA">
                                      <p:cBhvr>
                                        <p:cTn id="101" dur="500" spd="-100000" fill="hold"/>
                                        <p:tgtEl>
                                          <p:spTgt spid="40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2031 -0.08496 " pathEditMode="relative" rAng="0" ptsTypes="AA">
                                      <p:cBhvr>
                                        <p:cTn id="110" dur="500" spd="-100000" fill="hold"/>
                                        <p:tgtEl>
                                          <p:spTgt spid="406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0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500" fill="hold"/>
                                        <p:tgtEl>
                                          <p:spTgt spid="40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40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5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39 -0.17152 L 1.11111E-6 -4.44444E-6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406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28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500" fill="hold"/>
                                        <p:tgtEl>
                                          <p:spTgt spid="40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500" fill="hold"/>
                                        <p:tgtEl>
                                          <p:spTgt spid="40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92 L -0.03142 -0.07824 " pathEditMode="relative" rAng="0" ptsTypes="AA">
                                      <p:cBhvr>
                                        <p:cTn id="212" dur="500" spd="-100000" fill="hold"/>
                                        <p:tgtEl>
                                          <p:spTgt spid="406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2 L 1.11111E-6 -0.11111 " pathEditMode="relative" rAng="0" ptsTypes="AA">
                                      <p:cBhvr>
                                        <p:cTn id="221" dur="500" spd="-100000" fill="hold"/>
                                        <p:tgtEl>
                                          <p:spTgt spid="406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500" fill="hold"/>
                                        <p:tgtEl>
                                          <p:spTgt spid="40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5886 -0.08565 " pathEditMode="relative" rAng="0" ptsTypes="AA">
                                      <p:cBhvr>
                                        <p:cTn id="246" dur="500" spd="-100000" fill="hold"/>
                                        <p:tgtEl>
                                          <p:spTgt spid="406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4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09844 -0.11273 " pathEditMode="relative" rAng="0" ptsTypes="AA">
                                      <p:cBhvr>
                                        <p:cTn id="255" dur="500" spd="-100000" fill="hold"/>
                                        <p:tgtEl>
                                          <p:spTgt spid="406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/>
      <p:bldP spid="406531" grpId="0" animBg="1"/>
      <p:bldP spid="406531" grpId="1" animBg="1"/>
      <p:bldP spid="406549" grpId="0"/>
      <p:bldP spid="406550" grpId="0"/>
      <p:bldP spid="406551" grpId="0"/>
      <p:bldP spid="406553" grpId="0" animBg="1"/>
      <p:bldP spid="406554" grpId="0" animBg="1"/>
      <p:bldP spid="406556" grpId="0"/>
      <p:bldP spid="406559" grpId="0" animBg="1"/>
      <p:bldP spid="406561" grpId="0" animBg="1"/>
      <p:bldP spid="406562" grpId="0"/>
      <p:bldP spid="406563" grpId="0" animBg="1"/>
      <p:bldP spid="406564" grpId="0"/>
      <p:bldP spid="406653" grpId="0" animBg="1"/>
      <p:bldP spid="406653" grpId="1" animBg="1"/>
      <p:bldP spid="406654" grpId="0" animBg="1"/>
      <p:bldP spid="406654" grpId="1" animBg="1"/>
      <p:bldP spid="406655" grpId="0" animBg="1"/>
      <p:bldP spid="406655" grpId="1" animBg="1"/>
      <p:bldP spid="406691" grpId="0"/>
      <p:bldP spid="406692" grpId="0"/>
      <p:bldP spid="406694" grpId="0"/>
      <p:bldP spid="406695" grpId="0"/>
      <p:bldP spid="406742" grpId="0" animBg="1"/>
      <p:bldP spid="406742" grpId="1" animBg="1"/>
      <p:bldP spid="406767" grpId="0" animBg="1"/>
      <p:bldP spid="406768" grpId="0" animBg="1"/>
      <p:bldP spid="406533" grpId="0" animBg="1"/>
      <p:bldP spid="406533" grpId="1" animBg="1"/>
      <p:bldP spid="406533" grpId="2" animBg="1"/>
      <p:bldP spid="406532" grpId="0" animBg="1"/>
      <p:bldP spid="406532" grpId="1" animBg="1"/>
      <p:bldP spid="406532" grpId="2" animBg="1"/>
      <p:bldP spid="406771" grpId="0" animBg="1"/>
      <p:bldP spid="406771" grpId="1" animBg="1"/>
      <p:bldP spid="406771" grpId="2" animBg="1"/>
      <p:bldP spid="406558" grpId="0" animBg="1"/>
      <p:bldP spid="406658" grpId="0" animBg="1"/>
      <p:bldP spid="406745" grpId="0" animBg="1"/>
      <p:bldP spid="406746" grpId="0" animBg="1"/>
      <p:bldP spid="406772" grpId="0" animBg="1"/>
      <p:bldP spid="406772" grpId="1" animBg="1"/>
      <p:bldP spid="406772" grpId="2" animBg="1"/>
      <p:bldP spid="406780" grpId="0" animBg="1"/>
      <p:bldP spid="406781" grpId="0" animBg="1"/>
      <p:bldP spid="406785" grpId="0" animBg="1"/>
      <p:bldP spid="406785" grpId="1" animBg="1"/>
      <p:bldP spid="406785" grpId="2" animBg="1"/>
      <p:bldP spid="406792" grpId="0"/>
      <p:bldP spid="406792" grpId="1"/>
      <p:bldP spid="406794" grpId="0" animBg="1"/>
      <p:bldP spid="406794" grpId="1" animBg="1"/>
      <p:bldP spid="406794" grpId="2" animBg="1"/>
      <p:bldP spid="406795" grpId="0" animBg="1"/>
      <p:bldP spid="406795" grpId="1" animBg="1"/>
      <p:bldP spid="406798" grpId="0" animBg="1"/>
      <p:bldP spid="406798" grpId="1" animBg="1"/>
      <p:bldP spid="406798" grpId="2" animBg="1"/>
      <p:bldP spid="90" grpId="0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95775" cy="549275"/>
          </a:xfrm>
        </p:spPr>
        <p:txBody>
          <a:bodyPr/>
          <a:lstStyle/>
          <a:p>
            <a:pPr algn="l"/>
            <a:r>
              <a:rPr lang="ja-JP" altLang="en-US" sz="3200" dirty="0">
                <a:solidFill>
                  <a:srgbClr val="0000FF"/>
                </a:solidFill>
              </a:rPr>
              <a:t>講義　基礎物理学</a:t>
            </a:r>
            <a:r>
              <a:rPr lang="en-US" altLang="ja-JP" sz="3200" dirty="0">
                <a:solidFill>
                  <a:srgbClr val="0000FF"/>
                </a:solidFill>
              </a:rPr>
              <a:t>I〈4〉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266338" name="Rectangle 98"/>
          <p:cNvSpPr>
            <a:spLocks noChangeArrowheads="1"/>
          </p:cNvSpPr>
          <p:nvPr/>
        </p:nvSpPr>
        <p:spPr bwMode="auto">
          <a:xfrm>
            <a:off x="1289050" y="444500"/>
            <a:ext cx="778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/>
              <a:t>『</a:t>
            </a:r>
            <a:r>
              <a:rPr lang="zh-TW" altLang="en-US" dirty="0"/>
              <a:t>第</a:t>
            </a:r>
            <a:r>
              <a:rPr lang="en-US" altLang="zh-TW" dirty="0"/>
              <a:t>5</a:t>
            </a:r>
            <a:r>
              <a:rPr lang="zh-TW" altLang="en-US" dirty="0"/>
              <a:t>版　物理学基礎</a:t>
            </a:r>
            <a:r>
              <a:rPr lang="en-US" altLang="zh-TW" dirty="0"/>
              <a:t>』</a:t>
            </a:r>
            <a:r>
              <a:rPr lang="zh-TW" altLang="en-US" dirty="0"/>
              <a:t>，原康夫著，学術図書出版</a:t>
            </a:r>
            <a:r>
              <a:rPr lang="ja-JP" altLang="en-US" i="0" dirty="0"/>
              <a:t>　</a:t>
            </a:r>
          </a:p>
        </p:txBody>
      </p:sp>
      <p:sp>
        <p:nvSpPr>
          <p:cNvPr id="266339" name="Rectangle 99"/>
          <p:cNvSpPr>
            <a:spLocks noChangeArrowheads="1"/>
          </p:cNvSpPr>
          <p:nvPr/>
        </p:nvSpPr>
        <p:spPr bwMode="auto">
          <a:xfrm>
            <a:off x="4310063" y="0"/>
            <a:ext cx="279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担当　赤間啓一　</a:t>
            </a:r>
          </a:p>
        </p:txBody>
      </p:sp>
      <p:sp>
        <p:nvSpPr>
          <p:cNvPr id="266340" name="Rectangle 100"/>
          <p:cNvSpPr>
            <a:spLocks noChangeArrowheads="1"/>
          </p:cNvSpPr>
          <p:nvPr/>
        </p:nvSpPr>
        <p:spPr bwMode="auto">
          <a:xfrm>
            <a:off x="0" y="438150"/>
            <a:ext cx="1487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教科書　</a:t>
            </a:r>
          </a:p>
        </p:txBody>
      </p:sp>
      <p:sp>
        <p:nvSpPr>
          <p:cNvPr id="266367" name="AutoShape 127"/>
          <p:cNvSpPr>
            <a:spLocks noChangeArrowheads="1"/>
          </p:cNvSpPr>
          <p:nvPr/>
        </p:nvSpPr>
        <p:spPr bwMode="auto">
          <a:xfrm>
            <a:off x="157163" y="1176338"/>
            <a:ext cx="3278187" cy="1265237"/>
          </a:xfrm>
          <a:prstGeom prst="roundRect">
            <a:avLst>
              <a:gd name="adj" fmla="val 18569"/>
            </a:avLst>
          </a:prstGeom>
          <a:noFill/>
          <a:ln w="28575" algn="ctr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68" name="Rectangle 128"/>
          <p:cNvSpPr>
            <a:spLocks noChangeArrowheads="1"/>
          </p:cNvSpPr>
          <p:nvPr/>
        </p:nvSpPr>
        <p:spPr bwMode="auto">
          <a:xfrm>
            <a:off x="169863" y="121761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chemeClr val="accent2"/>
                </a:solidFill>
              </a:rPr>
              <a:t>科学</a:t>
            </a:r>
          </a:p>
        </p:txBody>
      </p:sp>
      <p:sp>
        <p:nvSpPr>
          <p:cNvPr id="266369" name="Rectangle 129"/>
          <p:cNvSpPr>
            <a:spLocks noChangeArrowheads="1"/>
          </p:cNvSpPr>
          <p:nvPr/>
        </p:nvSpPr>
        <p:spPr bwMode="auto">
          <a:xfrm>
            <a:off x="1031875" y="1203325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人類の知識の</a:t>
            </a:r>
          </a:p>
        </p:txBody>
      </p:sp>
      <p:sp>
        <p:nvSpPr>
          <p:cNvPr id="266370" name="AutoShape 130"/>
          <p:cNvSpPr>
            <a:spLocks noChangeArrowheads="1"/>
          </p:cNvSpPr>
          <p:nvPr/>
        </p:nvSpPr>
        <p:spPr bwMode="auto">
          <a:xfrm>
            <a:off x="325438" y="1730375"/>
            <a:ext cx="2949575" cy="603250"/>
          </a:xfrm>
          <a:prstGeom prst="roundRect">
            <a:avLst>
              <a:gd name="adj" fmla="val 23157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371" name="Rectangle 131"/>
          <p:cNvSpPr>
            <a:spLocks noChangeArrowheads="1"/>
          </p:cNvSpPr>
          <p:nvPr/>
        </p:nvSpPr>
        <p:spPr bwMode="auto">
          <a:xfrm>
            <a:off x="273050" y="1781175"/>
            <a:ext cx="303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rgbClr val="9900CC"/>
                </a:solidFill>
              </a:rPr>
              <a:t>論理的ネットワーク</a:t>
            </a:r>
          </a:p>
        </p:txBody>
      </p:sp>
      <p:sp>
        <p:nvSpPr>
          <p:cNvPr id="266808" name="AutoShape 568"/>
          <p:cNvSpPr>
            <a:spLocks noChangeArrowheads="1"/>
          </p:cNvSpPr>
          <p:nvPr/>
        </p:nvSpPr>
        <p:spPr bwMode="auto">
          <a:xfrm flipH="1">
            <a:off x="4268788" y="1252538"/>
            <a:ext cx="704850" cy="384175"/>
          </a:xfrm>
          <a:prstGeom prst="roundRect">
            <a:avLst>
              <a:gd name="adj" fmla="val 48037"/>
            </a:avLst>
          </a:prstGeom>
          <a:gradFill rotWithShape="1">
            <a:gsLst>
              <a:gs pos="0">
                <a:srgbClr val="FFCCFF">
                  <a:gamma/>
                  <a:tint val="0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809" name="AutoShape 569"/>
          <p:cNvSpPr>
            <a:spLocks noChangeArrowheads="1"/>
          </p:cNvSpPr>
          <p:nvPr/>
        </p:nvSpPr>
        <p:spPr bwMode="auto">
          <a:xfrm flipH="1">
            <a:off x="4265613" y="1917700"/>
            <a:ext cx="730250" cy="396875"/>
          </a:xfrm>
          <a:prstGeom prst="roundRect">
            <a:avLst>
              <a:gd name="adj" fmla="val 48037"/>
            </a:avLst>
          </a:prstGeom>
          <a:gradFill rotWithShape="1">
            <a:gsLst>
              <a:gs pos="0">
                <a:srgbClr val="CCFFFF">
                  <a:gamma/>
                  <a:tint val="0"/>
                  <a:invGamma/>
                </a:srgbClr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6810" name="Rectangle 570"/>
          <p:cNvSpPr>
            <a:spLocks noChangeArrowheads="1"/>
          </p:cNvSpPr>
          <p:nvPr/>
        </p:nvSpPr>
        <p:spPr bwMode="auto">
          <a:xfrm>
            <a:off x="4232275" y="1146175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なぜ</a:t>
            </a:r>
          </a:p>
        </p:txBody>
      </p:sp>
      <p:sp>
        <p:nvSpPr>
          <p:cNvPr id="266811" name="Rectangle 571"/>
          <p:cNvSpPr>
            <a:spLocks noChangeArrowheads="1"/>
          </p:cNvSpPr>
          <p:nvPr/>
        </p:nvSpPr>
        <p:spPr bwMode="auto">
          <a:xfrm>
            <a:off x="4200525" y="1828800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わけ</a:t>
            </a:r>
          </a:p>
        </p:txBody>
      </p:sp>
      <p:sp>
        <p:nvSpPr>
          <p:cNvPr id="266812" name="Line 572"/>
          <p:cNvSpPr>
            <a:spLocks noChangeShapeType="1"/>
          </p:cNvSpPr>
          <p:nvPr/>
        </p:nvSpPr>
        <p:spPr bwMode="auto">
          <a:xfrm flipH="1" flipV="1">
            <a:off x="4657725" y="1524000"/>
            <a:ext cx="0" cy="419100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66936" name="Group 696"/>
          <p:cNvGrpSpPr>
            <a:grpSpLocks/>
          </p:cNvGrpSpPr>
          <p:nvPr/>
        </p:nvGrpSpPr>
        <p:grpSpPr bwMode="auto">
          <a:xfrm>
            <a:off x="7851775" y="2147888"/>
            <a:ext cx="1050925" cy="549275"/>
            <a:chOff x="4946" y="1353"/>
            <a:chExt cx="662" cy="346"/>
          </a:xfrm>
        </p:grpSpPr>
        <p:sp>
          <p:nvSpPr>
            <p:cNvPr id="266937" name="AutoShape 697"/>
            <p:cNvSpPr>
              <a:spLocks noChangeArrowheads="1"/>
            </p:cNvSpPr>
            <p:nvPr/>
          </p:nvSpPr>
          <p:spPr bwMode="auto">
            <a:xfrm flipH="1">
              <a:off x="5306" y="1373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38" name="AutoShape 698"/>
            <p:cNvSpPr>
              <a:spLocks noChangeArrowheads="1"/>
            </p:cNvSpPr>
            <p:nvPr/>
          </p:nvSpPr>
          <p:spPr bwMode="auto">
            <a:xfrm flipH="1">
              <a:off x="4946" y="1392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39" name="AutoShape 699"/>
            <p:cNvSpPr>
              <a:spLocks noChangeArrowheads="1"/>
            </p:cNvSpPr>
            <p:nvPr/>
          </p:nvSpPr>
          <p:spPr bwMode="auto">
            <a:xfrm flipH="1">
              <a:off x="5391" y="1564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40" name="AutoShape 700"/>
            <p:cNvSpPr>
              <a:spLocks noChangeArrowheads="1"/>
            </p:cNvSpPr>
            <p:nvPr/>
          </p:nvSpPr>
          <p:spPr bwMode="auto">
            <a:xfrm flipH="1">
              <a:off x="5332" y="1353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41" name="Line 701"/>
            <p:cNvSpPr>
              <a:spLocks noChangeShapeType="1"/>
            </p:cNvSpPr>
            <p:nvPr/>
          </p:nvSpPr>
          <p:spPr bwMode="auto">
            <a:xfrm flipV="1">
              <a:off x="5173" y="1428"/>
              <a:ext cx="136" cy="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42" name="Line 702"/>
            <p:cNvSpPr>
              <a:spLocks noChangeShapeType="1"/>
            </p:cNvSpPr>
            <p:nvPr/>
          </p:nvSpPr>
          <p:spPr bwMode="auto">
            <a:xfrm>
              <a:off x="5453" y="1478"/>
              <a:ext cx="64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43" name="AutoShape 703"/>
            <p:cNvSpPr>
              <a:spLocks noChangeArrowheads="1"/>
            </p:cNvSpPr>
            <p:nvPr/>
          </p:nvSpPr>
          <p:spPr bwMode="auto">
            <a:xfrm flipH="1">
              <a:off x="5002" y="1585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44" name="Line 704"/>
            <p:cNvSpPr>
              <a:spLocks noChangeShapeType="1"/>
            </p:cNvSpPr>
            <p:nvPr/>
          </p:nvSpPr>
          <p:spPr bwMode="auto">
            <a:xfrm>
              <a:off x="5070" y="1494"/>
              <a:ext cx="64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6945" name="Group 705"/>
          <p:cNvGrpSpPr>
            <a:grpSpLocks/>
          </p:cNvGrpSpPr>
          <p:nvPr/>
        </p:nvGrpSpPr>
        <p:grpSpPr bwMode="auto">
          <a:xfrm>
            <a:off x="3963988" y="1095375"/>
            <a:ext cx="1598612" cy="1139825"/>
            <a:chOff x="2621" y="683"/>
            <a:chExt cx="1007" cy="718"/>
          </a:xfrm>
        </p:grpSpPr>
        <p:sp>
          <p:nvSpPr>
            <p:cNvPr id="266946" name="AutoShape 706"/>
            <p:cNvSpPr>
              <a:spLocks noChangeArrowheads="1"/>
            </p:cNvSpPr>
            <p:nvPr/>
          </p:nvSpPr>
          <p:spPr bwMode="auto">
            <a:xfrm>
              <a:off x="2621" y="724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47" name="AutoShape 707"/>
            <p:cNvSpPr>
              <a:spLocks noChangeArrowheads="1"/>
            </p:cNvSpPr>
            <p:nvPr/>
          </p:nvSpPr>
          <p:spPr bwMode="auto">
            <a:xfrm>
              <a:off x="2688" y="899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48" name="AutoShape 708"/>
            <p:cNvSpPr>
              <a:spLocks noChangeArrowheads="1"/>
            </p:cNvSpPr>
            <p:nvPr/>
          </p:nvSpPr>
          <p:spPr bwMode="auto">
            <a:xfrm>
              <a:off x="3250" y="683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49" name="AutoShape 709"/>
            <p:cNvSpPr>
              <a:spLocks noChangeArrowheads="1"/>
            </p:cNvSpPr>
            <p:nvPr/>
          </p:nvSpPr>
          <p:spPr bwMode="auto">
            <a:xfrm>
              <a:off x="3194" y="1099"/>
              <a:ext cx="216" cy="115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50" name="AutoShape 710"/>
            <p:cNvSpPr>
              <a:spLocks noChangeArrowheads="1"/>
            </p:cNvSpPr>
            <p:nvPr/>
          </p:nvSpPr>
          <p:spPr bwMode="auto">
            <a:xfrm>
              <a:off x="2862" y="1114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51" name="AutoShape 711"/>
            <p:cNvSpPr>
              <a:spLocks noChangeArrowheads="1"/>
            </p:cNvSpPr>
            <p:nvPr/>
          </p:nvSpPr>
          <p:spPr bwMode="auto">
            <a:xfrm>
              <a:off x="2704" y="936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52" name="AutoShape 712"/>
            <p:cNvSpPr>
              <a:spLocks noChangeArrowheads="1"/>
            </p:cNvSpPr>
            <p:nvPr/>
          </p:nvSpPr>
          <p:spPr bwMode="auto">
            <a:xfrm>
              <a:off x="3076" y="901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53" name="Line 713"/>
            <p:cNvSpPr>
              <a:spLocks noChangeShapeType="1"/>
            </p:cNvSpPr>
            <p:nvPr/>
          </p:nvSpPr>
          <p:spPr bwMode="auto">
            <a:xfrm flipH="1">
              <a:off x="2841" y="1217"/>
              <a:ext cx="90" cy="109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54" name="Line 714"/>
            <p:cNvSpPr>
              <a:spLocks noChangeShapeType="1"/>
            </p:cNvSpPr>
            <p:nvPr/>
          </p:nvSpPr>
          <p:spPr bwMode="auto">
            <a:xfrm flipH="1" flipV="1">
              <a:off x="2751" y="804"/>
              <a:ext cx="7" cy="10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55" name="Line 715"/>
            <p:cNvSpPr>
              <a:spLocks noChangeShapeType="1"/>
            </p:cNvSpPr>
            <p:nvPr/>
          </p:nvSpPr>
          <p:spPr bwMode="auto">
            <a:xfrm flipH="1" flipV="1">
              <a:off x="3389" y="783"/>
              <a:ext cx="73" cy="9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56" name="AutoShape 716"/>
            <p:cNvSpPr>
              <a:spLocks noChangeArrowheads="1"/>
            </p:cNvSpPr>
            <p:nvPr/>
          </p:nvSpPr>
          <p:spPr bwMode="auto">
            <a:xfrm>
              <a:off x="2708" y="1281"/>
              <a:ext cx="217" cy="120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57" name="AutoShape 717"/>
            <p:cNvSpPr>
              <a:spLocks noChangeArrowheads="1"/>
            </p:cNvSpPr>
            <p:nvPr/>
          </p:nvSpPr>
          <p:spPr bwMode="auto">
            <a:xfrm>
              <a:off x="3409" y="906"/>
              <a:ext cx="217" cy="112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58" name="Line 718"/>
            <p:cNvSpPr>
              <a:spLocks noChangeShapeType="1"/>
            </p:cNvSpPr>
            <p:nvPr/>
          </p:nvSpPr>
          <p:spPr bwMode="auto">
            <a:xfrm flipH="1" flipV="1">
              <a:off x="2808" y="1029"/>
              <a:ext cx="99" cy="10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59" name="Line 719"/>
            <p:cNvSpPr>
              <a:spLocks noChangeShapeType="1"/>
            </p:cNvSpPr>
            <p:nvPr/>
          </p:nvSpPr>
          <p:spPr bwMode="auto">
            <a:xfrm flipH="1" flipV="1">
              <a:off x="2916" y="1327"/>
              <a:ext cx="135" cy="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60" name="Line 720"/>
            <p:cNvSpPr>
              <a:spLocks noChangeShapeType="1"/>
            </p:cNvSpPr>
            <p:nvPr/>
          </p:nvSpPr>
          <p:spPr bwMode="auto">
            <a:xfrm flipH="1" flipV="1">
              <a:off x="3238" y="1003"/>
              <a:ext cx="52" cy="12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61" name="Line 721"/>
            <p:cNvSpPr>
              <a:spLocks noChangeShapeType="1"/>
            </p:cNvSpPr>
            <p:nvPr/>
          </p:nvSpPr>
          <p:spPr bwMode="auto">
            <a:xfrm flipV="1">
              <a:off x="3011" y="979"/>
              <a:ext cx="139" cy="15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62" name="AutoShape 722"/>
            <p:cNvSpPr>
              <a:spLocks noChangeArrowheads="1"/>
            </p:cNvSpPr>
            <p:nvPr/>
          </p:nvSpPr>
          <p:spPr bwMode="auto">
            <a:xfrm flipH="1">
              <a:off x="3109" y="874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63" name="Line 723"/>
            <p:cNvSpPr>
              <a:spLocks noChangeShapeType="1"/>
            </p:cNvSpPr>
            <p:nvPr/>
          </p:nvSpPr>
          <p:spPr bwMode="auto">
            <a:xfrm flipV="1">
              <a:off x="3250" y="773"/>
              <a:ext cx="73" cy="9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64" name="AutoShape 724"/>
            <p:cNvSpPr>
              <a:spLocks noChangeArrowheads="1"/>
            </p:cNvSpPr>
            <p:nvPr/>
          </p:nvSpPr>
          <p:spPr bwMode="auto">
            <a:xfrm>
              <a:off x="3059" y="1278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65" name="AutoShape 725"/>
            <p:cNvSpPr>
              <a:spLocks noChangeArrowheads="1"/>
            </p:cNvSpPr>
            <p:nvPr/>
          </p:nvSpPr>
          <p:spPr bwMode="auto">
            <a:xfrm>
              <a:off x="3083" y="1257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66" name="AutoShape 726"/>
            <p:cNvSpPr>
              <a:spLocks noChangeArrowheads="1"/>
            </p:cNvSpPr>
            <p:nvPr/>
          </p:nvSpPr>
          <p:spPr bwMode="auto">
            <a:xfrm>
              <a:off x="3411" y="868"/>
              <a:ext cx="217" cy="115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266967" name="Group 727"/>
          <p:cNvGrpSpPr>
            <a:grpSpLocks/>
          </p:cNvGrpSpPr>
          <p:nvPr/>
        </p:nvGrpSpPr>
        <p:grpSpPr bwMode="auto">
          <a:xfrm>
            <a:off x="3546475" y="938213"/>
            <a:ext cx="2519363" cy="1736725"/>
            <a:chOff x="2234" y="591"/>
            <a:chExt cx="1587" cy="1094"/>
          </a:xfrm>
        </p:grpSpPr>
        <p:sp>
          <p:nvSpPr>
            <p:cNvPr id="266968" name="AutoShape 728"/>
            <p:cNvSpPr>
              <a:spLocks noChangeArrowheads="1"/>
            </p:cNvSpPr>
            <p:nvPr/>
          </p:nvSpPr>
          <p:spPr bwMode="auto">
            <a:xfrm>
              <a:off x="3606" y="803"/>
              <a:ext cx="215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69" name="Line 729"/>
            <p:cNvSpPr>
              <a:spLocks noChangeShapeType="1"/>
            </p:cNvSpPr>
            <p:nvPr/>
          </p:nvSpPr>
          <p:spPr bwMode="auto">
            <a:xfrm flipH="1">
              <a:off x="3477" y="855"/>
              <a:ext cx="122" cy="3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70" name="Line 730"/>
            <p:cNvSpPr>
              <a:spLocks noChangeShapeType="1"/>
            </p:cNvSpPr>
            <p:nvPr/>
          </p:nvSpPr>
          <p:spPr bwMode="auto">
            <a:xfrm flipH="1" flipV="1">
              <a:off x="3121" y="1363"/>
              <a:ext cx="208" cy="5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71" name="AutoShape 731"/>
            <p:cNvSpPr>
              <a:spLocks noChangeArrowheads="1"/>
            </p:cNvSpPr>
            <p:nvPr/>
          </p:nvSpPr>
          <p:spPr bwMode="auto">
            <a:xfrm>
              <a:off x="3353" y="1380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72" name="AutoShape 732"/>
            <p:cNvSpPr>
              <a:spLocks noChangeArrowheads="1"/>
            </p:cNvSpPr>
            <p:nvPr/>
          </p:nvSpPr>
          <p:spPr bwMode="auto">
            <a:xfrm>
              <a:off x="2735" y="1493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73" name="AutoShape 733"/>
            <p:cNvSpPr>
              <a:spLocks noChangeArrowheads="1"/>
            </p:cNvSpPr>
            <p:nvPr/>
          </p:nvSpPr>
          <p:spPr bwMode="auto">
            <a:xfrm>
              <a:off x="3268" y="1571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74" name="Line 734"/>
            <p:cNvSpPr>
              <a:spLocks noChangeShapeType="1"/>
            </p:cNvSpPr>
            <p:nvPr/>
          </p:nvSpPr>
          <p:spPr bwMode="auto">
            <a:xfrm flipH="1">
              <a:off x="2879" y="1388"/>
              <a:ext cx="123" cy="99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75" name="Line 735"/>
            <p:cNvSpPr>
              <a:spLocks noChangeShapeType="1"/>
            </p:cNvSpPr>
            <p:nvPr/>
          </p:nvSpPr>
          <p:spPr bwMode="auto">
            <a:xfrm flipH="1" flipV="1">
              <a:off x="3481" y="1271"/>
              <a:ext cx="8" cy="10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76" name="Line 736"/>
            <p:cNvSpPr>
              <a:spLocks noChangeShapeType="1"/>
            </p:cNvSpPr>
            <p:nvPr/>
          </p:nvSpPr>
          <p:spPr bwMode="auto">
            <a:xfrm flipH="1" flipV="1">
              <a:off x="3252" y="1180"/>
              <a:ext cx="148" cy="1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77" name="AutoShape 737"/>
            <p:cNvSpPr>
              <a:spLocks noChangeArrowheads="1"/>
            </p:cNvSpPr>
            <p:nvPr/>
          </p:nvSpPr>
          <p:spPr bwMode="auto">
            <a:xfrm>
              <a:off x="3405" y="1154"/>
              <a:ext cx="217" cy="115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78" name="AutoShape 738"/>
            <p:cNvSpPr>
              <a:spLocks noChangeArrowheads="1"/>
            </p:cNvSpPr>
            <p:nvPr/>
          </p:nvSpPr>
          <p:spPr bwMode="auto">
            <a:xfrm>
              <a:off x="3378" y="1134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79" name="Line 739"/>
            <p:cNvSpPr>
              <a:spLocks noChangeShapeType="1"/>
            </p:cNvSpPr>
            <p:nvPr/>
          </p:nvSpPr>
          <p:spPr bwMode="auto">
            <a:xfrm flipH="1">
              <a:off x="3359" y="1484"/>
              <a:ext cx="64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80" name="AutoShape 740"/>
            <p:cNvSpPr>
              <a:spLocks noChangeArrowheads="1"/>
            </p:cNvSpPr>
            <p:nvPr/>
          </p:nvSpPr>
          <p:spPr bwMode="auto">
            <a:xfrm>
              <a:off x="3476" y="591"/>
              <a:ext cx="215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81" name="Line 741"/>
            <p:cNvSpPr>
              <a:spLocks noChangeShapeType="1"/>
            </p:cNvSpPr>
            <p:nvPr/>
          </p:nvSpPr>
          <p:spPr bwMode="auto">
            <a:xfrm flipH="1" flipV="1">
              <a:off x="3613" y="684"/>
              <a:ext cx="34" cy="9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82" name="AutoShape 742"/>
            <p:cNvSpPr>
              <a:spLocks noChangeArrowheads="1"/>
            </p:cNvSpPr>
            <p:nvPr/>
          </p:nvSpPr>
          <p:spPr bwMode="auto">
            <a:xfrm flipH="1">
              <a:off x="2813" y="702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83" name="AutoShape 743"/>
            <p:cNvSpPr>
              <a:spLocks noChangeArrowheads="1"/>
            </p:cNvSpPr>
            <p:nvPr/>
          </p:nvSpPr>
          <p:spPr bwMode="auto">
            <a:xfrm flipH="1">
              <a:off x="2234" y="902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84" name="AutoShape 744"/>
            <p:cNvSpPr>
              <a:spLocks noChangeArrowheads="1"/>
            </p:cNvSpPr>
            <p:nvPr/>
          </p:nvSpPr>
          <p:spPr bwMode="auto">
            <a:xfrm flipH="1">
              <a:off x="2312" y="1118"/>
              <a:ext cx="217" cy="115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85" name="AutoShape 745"/>
            <p:cNvSpPr>
              <a:spLocks noChangeArrowheads="1"/>
            </p:cNvSpPr>
            <p:nvPr/>
          </p:nvSpPr>
          <p:spPr bwMode="auto">
            <a:xfrm flipH="1">
              <a:off x="2270" y="1378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86" name="AutoShape 746"/>
            <p:cNvSpPr>
              <a:spLocks noChangeArrowheads="1"/>
            </p:cNvSpPr>
            <p:nvPr/>
          </p:nvSpPr>
          <p:spPr bwMode="auto">
            <a:xfrm>
              <a:off x="3110" y="1106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87" name="Line 747"/>
            <p:cNvSpPr>
              <a:spLocks noChangeShapeType="1"/>
            </p:cNvSpPr>
            <p:nvPr/>
          </p:nvSpPr>
          <p:spPr bwMode="auto">
            <a:xfrm flipH="1" flipV="1">
              <a:off x="2942" y="768"/>
              <a:ext cx="110" cy="14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88" name="Line 748"/>
            <p:cNvSpPr>
              <a:spLocks noChangeShapeType="1"/>
            </p:cNvSpPr>
            <p:nvPr/>
          </p:nvSpPr>
          <p:spPr bwMode="auto">
            <a:xfrm flipH="1" flipV="1">
              <a:off x="2427" y="951"/>
              <a:ext cx="131" cy="1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89" name="Line 749"/>
            <p:cNvSpPr>
              <a:spLocks noChangeShapeType="1"/>
            </p:cNvSpPr>
            <p:nvPr/>
          </p:nvSpPr>
          <p:spPr bwMode="auto">
            <a:xfrm flipH="1">
              <a:off x="2464" y="1059"/>
              <a:ext cx="131" cy="8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90" name="AutoShape 750"/>
            <p:cNvSpPr>
              <a:spLocks noChangeArrowheads="1"/>
            </p:cNvSpPr>
            <p:nvPr/>
          </p:nvSpPr>
          <p:spPr bwMode="auto">
            <a:xfrm flipH="1">
              <a:off x="2515" y="1275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91" name="Line 751"/>
            <p:cNvSpPr>
              <a:spLocks noChangeShapeType="1"/>
            </p:cNvSpPr>
            <p:nvPr/>
          </p:nvSpPr>
          <p:spPr bwMode="auto">
            <a:xfrm flipH="1">
              <a:off x="2423" y="1357"/>
              <a:ext cx="140" cy="5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992" name="Line 752"/>
            <p:cNvSpPr>
              <a:spLocks noChangeShapeType="1"/>
            </p:cNvSpPr>
            <p:nvPr/>
          </p:nvSpPr>
          <p:spPr bwMode="auto">
            <a:xfrm flipH="1" flipV="1">
              <a:off x="3437" y="965"/>
              <a:ext cx="65" cy="16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6993" name="Group 753"/>
          <p:cNvGrpSpPr>
            <a:grpSpLocks/>
          </p:cNvGrpSpPr>
          <p:nvPr/>
        </p:nvGrpSpPr>
        <p:grpSpPr bwMode="auto">
          <a:xfrm>
            <a:off x="7531100" y="925513"/>
            <a:ext cx="1474788" cy="858837"/>
            <a:chOff x="4744" y="583"/>
            <a:chExt cx="929" cy="541"/>
          </a:xfrm>
        </p:grpSpPr>
        <p:sp>
          <p:nvSpPr>
            <p:cNvPr id="266994" name="AutoShape 754"/>
            <p:cNvSpPr>
              <a:spLocks noChangeArrowheads="1"/>
            </p:cNvSpPr>
            <p:nvPr/>
          </p:nvSpPr>
          <p:spPr bwMode="auto">
            <a:xfrm flipH="1">
              <a:off x="5430" y="993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95" name="AutoShape 755"/>
            <p:cNvSpPr>
              <a:spLocks noChangeArrowheads="1"/>
            </p:cNvSpPr>
            <p:nvPr/>
          </p:nvSpPr>
          <p:spPr bwMode="auto">
            <a:xfrm flipH="1">
              <a:off x="5407" y="772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96" name="AutoShape 756"/>
            <p:cNvSpPr>
              <a:spLocks noChangeArrowheads="1"/>
            </p:cNvSpPr>
            <p:nvPr/>
          </p:nvSpPr>
          <p:spPr bwMode="auto">
            <a:xfrm flipH="1">
              <a:off x="5070" y="1011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97" name="AutoShape 757"/>
            <p:cNvSpPr>
              <a:spLocks noChangeArrowheads="1"/>
            </p:cNvSpPr>
            <p:nvPr/>
          </p:nvSpPr>
          <p:spPr bwMode="auto">
            <a:xfrm flipH="1">
              <a:off x="5055" y="796"/>
              <a:ext cx="215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98" name="AutoShape 758"/>
            <p:cNvSpPr>
              <a:spLocks noChangeArrowheads="1"/>
            </p:cNvSpPr>
            <p:nvPr/>
          </p:nvSpPr>
          <p:spPr bwMode="auto">
            <a:xfrm flipH="1">
              <a:off x="4751" y="608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6999" name="AutoShape 759"/>
            <p:cNvSpPr>
              <a:spLocks noChangeArrowheads="1"/>
            </p:cNvSpPr>
            <p:nvPr/>
          </p:nvSpPr>
          <p:spPr bwMode="auto">
            <a:xfrm flipH="1">
              <a:off x="5457" y="973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00" name="AutoShape 760"/>
            <p:cNvSpPr>
              <a:spLocks noChangeArrowheads="1"/>
            </p:cNvSpPr>
            <p:nvPr/>
          </p:nvSpPr>
          <p:spPr bwMode="auto">
            <a:xfrm flipH="1">
              <a:off x="5074" y="776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01" name="AutoShape 761"/>
            <p:cNvSpPr>
              <a:spLocks noChangeArrowheads="1"/>
            </p:cNvSpPr>
            <p:nvPr/>
          </p:nvSpPr>
          <p:spPr bwMode="auto">
            <a:xfrm flipH="1">
              <a:off x="5093" y="987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02" name="Line 762"/>
            <p:cNvSpPr>
              <a:spLocks noChangeShapeType="1"/>
            </p:cNvSpPr>
            <p:nvPr/>
          </p:nvSpPr>
          <p:spPr bwMode="auto">
            <a:xfrm flipV="1">
              <a:off x="5511" y="883"/>
              <a:ext cx="7" cy="10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03" name="Line 763"/>
            <p:cNvSpPr>
              <a:spLocks noChangeShapeType="1"/>
            </p:cNvSpPr>
            <p:nvPr/>
          </p:nvSpPr>
          <p:spPr bwMode="auto">
            <a:xfrm flipV="1">
              <a:off x="5277" y="844"/>
              <a:ext cx="136" cy="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04" name="Line 764"/>
            <p:cNvSpPr>
              <a:spLocks noChangeShapeType="1"/>
            </p:cNvSpPr>
            <p:nvPr/>
          </p:nvSpPr>
          <p:spPr bwMode="auto">
            <a:xfrm flipV="1">
              <a:off x="5297" y="1048"/>
              <a:ext cx="135" cy="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05" name="Line 765"/>
            <p:cNvSpPr>
              <a:spLocks noChangeShapeType="1"/>
            </p:cNvSpPr>
            <p:nvPr/>
          </p:nvSpPr>
          <p:spPr bwMode="auto">
            <a:xfrm flipH="1" flipV="1">
              <a:off x="5180" y="895"/>
              <a:ext cx="0" cy="9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06" name="Line 766"/>
            <p:cNvSpPr>
              <a:spLocks noChangeShapeType="1"/>
            </p:cNvSpPr>
            <p:nvPr/>
          </p:nvSpPr>
          <p:spPr bwMode="auto">
            <a:xfrm>
              <a:off x="4971" y="971"/>
              <a:ext cx="140" cy="36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07" name="Line 767"/>
            <p:cNvSpPr>
              <a:spLocks noChangeShapeType="1"/>
            </p:cNvSpPr>
            <p:nvPr/>
          </p:nvSpPr>
          <p:spPr bwMode="auto">
            <a:xfrm flipV="1">
              <a:off x="4948" y="880"/>
              <a:ext cx="121" cy="4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08" name="Line 768"/>
            <p:cNvSpPr>
              <a:spLocks noChangeShapeType="1"/>
            </p:cNvSpPr>
            <p:nvPr/>
          </p:nvSpPr>
          <p:spPr bwMode="auto">
            <a:xfrm flipH="1" flipV="1">
              <a:off x="4862" y="724"/>
              <a:ext cx="0" cy="17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09" name="AutoShape 769"/>
            <p:cNvSpPr>
              <a:spLocks noChangeArrowheads="1"/>
            </p:cNvSpPr>
            <p:nvPr/>
          </p:nvSpPr>
          <p:spPr bwMode="auto">
            <a:xfrm flipH="1">
              <a:off x="5184" y="583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10" name="AutoShape 770"/>
            <p:cNvSpPr>
              <a:spLocks noChangeArrowheads="1"/>
            </p:cNvSpPr>
            <p:nvPr/>
          </p:nvSpPr>
          <p:spPr bwMode="auto">
            <a:xfrm flipH="1">
              <a:off x="4744" y="87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11" name="Line 771"/>
            <p:cNvSpPr>
              <a:spLocks noChangeShapeType="1"/>
            </p:cNvSpPr>
            <p:nvPr/>
          </p:nvSpPr>
          <p:spPr bwMode="auto">
            <a:xfrm flipV="1">
              <a:off x="5190" y="673"/>
              <a:ext cx="73" cy="13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7012" name="Group 772"/>
          <p:cNvGrpSpPr>
            <a:grpSpLocks/>
          </p:cNvGrpSpPr>
          <p:nvPr/>
        </p:nvGrpSpPr>
        <p:grpSpPr bwMode="auto">
          <a:xfrm>
            <a:off x="5280025" y="917575"/>
            <a:ext cx="3540125" cy="1790700"/>
            <a:chOff x="3326" y="578"/>
            <a:chExt cx="2230" cy="1128"/>
          </a:xfrm>
        </p:grpSpPr>
        <p:sp>
          <p:nvSpPr>
            <p:cNvPr id="267013" name="Freeform 773"/>
            <p:cNvSpPr>
              <a:spLocks/>
            </p:cNvSpPr>
            <p:nvPr/>
          </p:nvSpPr>
          <p:spPr bwMode="auto">
            <a:xfrm>
              <a:off x="3896" y="1098"/>
              <a:ext cx="449" cy="330"/>
            </a:xfrm>
            <a:custGeom>
              <a:avLst/>
              <a:gdLst>
                <a:gd name="T0" fmla="*/ 587 w 587"/>
                <a:gd name="T1" fmla="*/ 398 h 398"/>
                <a:gd name="T2" fmla="*/ 500 w 587"/>
                <a:gd name="T3" fmla="*/ 239 h 398"/>
                <a:gd name="T4" fmla="*/ 340 w 587"/>
                <a:gd name="T5" fmla="*/ 119 h 398"/>
                <a:gd name="T6" fmla="*/ 0 w 587"/>
                <a:gd name="T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398">
                  <a:moveTo>
                    <a:pt x="587" y="398"/>
                  </a:moveTo>
                  <a:lnTo>
                    <a:pt x="500" y="239"/>
                  </a:lnTo>
                  <a:lnTo>
                    <a:pt x="340" y="119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14" name="AutoShape 774"/>
            <p:cNvSpPr>
              <a:spLocks noChangeArrowheads="1"/>
            </p:cNvSpPr>
            <p:nvPr/>
          </p:nvSpPr>
          <p:spPr bwMode="auto">
            <a:xfrm>
              <a:off x="3909" y="652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15" name="AutoShape 775"/>
            <p:cNvSpPr>
              <a:spLocks noChangeArrowheads="1"/>
            </p:cNvSpPr>
            <p:nvPr/>
          </p:nvSpPr>
          <p:spPr bwMode="auto">
            <a:xfrm>
              <a:off x="4222" y="593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16" name="AutoShape 776"/>
            <p:cNvSpPr>
              <a:spLocks noChangeArrowheads="1"/>
            </p:cNvSpPr>
            <p:nvPr/>
          </p:nvSpPr>
          <p:spPr bwMode="auto">
            <a:xfrm>
              <a:off x="4183" y="803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17" name="AutoShape 777"/>
            <p:cNvSpPr>
              <a:spLocks noChangeArrowheads="1"/>
            </p:cNvSpPr>
            <p:nvPr/>
          </p:nvSpPr>
          <p:spPr bwMode="auto">
            <a:xfrm>
              <a:off x="4164" y="1014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18" name="AutoShape 778"/>
            <p:cNvSpPr>
              <a:spLocks noChangeArrowheads="1"/>
            </p:cNvSpPr>
            <p:nvPr/>
          </p:nvSpPr>
          <p:spPr bwMode="auto">
            <a:xfrm>
              <a:off x="3586" y="784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19" name="AutoShape 779"/>
            <p:cNvSpPr>
              <a:spLocks noChangeArrowheads="1"/>
            </p:cNvSpPr>
            <p:nvPr/>
          </p:nvSpPr>
          <p:spPr bwMode="auto">
            <a:xfrm>
              <a:off x="4153" y="784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20" name="Line 780"/>
            <p:cNvSpPr>
              <a:spLocks noChangeShapeType="1"/>
            </p:cNvSpPr>
            <p:nvPr/>
          </p:nvSpPr>
          <p:spPr bwMode="auto">
            <a:xfrm flipH="1" flipV="1">
              <a:off x="3695" y="902"/>
              <a:ext cx="44" cy="9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21" name="Line 781"/>
            <p:cNvSpPr>
              <a:spLocks noChangeShapeType="1"/>
            </p:cNvSpPr>
            <p:nvPr/>
          </p:nvSpPr>
          <p:spPr bwMode="auto">
            <a:xfrm flipH="1">
              <a:off x="3765" y="978"/>
              <a:ext cx="140" cy="36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22" name="Line 782"/>
            <p:cNvSpPr>
              <a:spLocks noChangeShapeType="1"/>
            </p:cNvSpPr>
            <p:nvPr/>
          </p:nvSpPr>
          <p:spPr bwMode="auto">
            <a:xfrm flipH="1" flipV="1">
              <a:off x="3807" y="887"/>
              <a:ext cx="120" cy="4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23" name="Line 783"/>
            <p:cNvSpPr>
              <a:spLocks noChangeShapeType="1"/>
            </p:cNvSpPr>
            <p:nvPr/>
          </p:nvSpPr>
          <p:spPr bwMode="auto">
            <a:xfrm flipV="1">
              <a:off x="4013" y="731"/>
              <a:ext cx="0" cy="17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24" name="Line 784"/>
            <p:cNvSpPr>
              <a:spLocks noChangeShapeType="1"/>
            </p:cNvSpPr>
            <p:nvPr/>
          </p:nvSpPr>
          <p:spPr bwMode="auto">
            <a:xfrm flipV="1">
              <a:off x="4284" y="679"/>
              <a:ext cx="9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25" name="Line 785"/>
            <p:cNvSpPr>
              <a:spLocks noChangeShapeType="1"/>
            </p:cNvSpPr>
            <p:nvPr/>
          </p:nvSpPr>
          <p:spPr bwMode="auto">
            <a:xfrm flipV="1">
              <a:off x="4276" y="897"/>
              <a:ext cx="9" cy="11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26" name="Line 786"/>
            <p:cNvSpPr>
              <a:spLocks noChangeShapeType="1"/>
            </p:cNvSpPr>
            <p:nvPr/>
          </p:nvSpPr>
          <p:spPr bwMode="auto">
            <a:xfrm flipH="1" flipV="1">
              <a:off x="3856" y="1047"/>
              <a:ext cx="304" cy="3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27" name="AutoShape 787"/>
            <p:cNvSpPr>
              <a:spLocks noChangeArrowheads="1"/>
            </p:cNvSpPr>
            <p:nvPr/>
          </p:nvSpPr>
          <p:spPr bwMode="auto">
            <a:xfrm>
              <a:off x="3713" y="1399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28" name="AutoShape 788"/>
            <p:cNvSpPr>
              <a:spLocks noChangeArrowheads="1"/>
            </p:cNvSpPr>
            <p:nvPr/>
          </p:nvSpPr>
          <p:spPr bwMode="auto">
            <a:xfrm>
              <a:off x="3728" y="1184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29" name="AutoShape 789"/>
            <p:cNvSpPr>
              <a:spLocks noChangeArrowheads="1"/>
            </p:cNvSpPr>
            <p:nvPr/>
          </p:nvSpPr>
          <p:spPr bwMode="auto">
            <a:xfrm>
              <a:off x="4122" y="1007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30" name="AutoShape 790"/>
            <p:cNvSpPr>
              <a:spLocks noChangeArrowheads="1"/>
            </p:cNvSpPr>
            <p:nvPr/>
          </p:nvSpPr>
          <p:spPr bwMode="auto">
            <a:xfrm>
              <a:off x="4307" y="1184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31" name="AutoShape 791"/>
            <p:cNvSpPr>
              <a:spLocks noChangeArrowheads="1"/>
            </p:cNvSpPr>
            <p:nvPr/>
          </p:nvSpPr>
          <p:spPr bwMode="auto">
            <a:xfrm>
              <a:off x="4288" y="1395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32" name="AutoShape 792"/>
            <p:cNvSpPr>
              <a:spLocks noChangeArrowheads="1"/>
            </p:cNvSpPr>
            <p:nvPr/>
          </p:nvSpPr>
          <p:spPr bwMode="auto">
            <a:xfrm>
              <a:off x="3326" y="1360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33" name="AutoShape 793"/>
            <p:cNvSpPr>
              <a:spLocks noChangeArrowheads="1"/>
            </p:cNvSpPr>
            <p:nvPr/>
          </p:nvSpPr>
          <p:spPr bwMode="auto">
            <a:xfrm>
              <a:off x="3708" y="1164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34" name="AutoShape 794"/>
            <p:cNvSpPr>
              <a:spLocks noChangeArrowheads="1"/>
            </p:cNvSpPr>
            <p:nvPr/>
          </p:nvSpPr>
          <p:spPr bwMode="auto">
            <a:xfrm>
              <a:off x="3689" y="1374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35" name="AutoShape 795"/>
            <p:cNvSpPr>
              <a:spLocks noChangeArrowheads="1"/>
            </p:cNvSpPr>
            <p:nvPr/>
          </p:nvSpPr>
          <p:spPr bwMode="auto">
            <a:xfrm>
              <a:off x="4276" y="1164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36" name="Line 796"/>
            <p:cNvSpPr>
              <a:spLocks noChangeShapeType="1"/>
            </p:cNvSpPr>
            <p:nvPr/>
          </p:nvSpPr>
          <p:spPr bwMode="auto">
            <a:xfrm flipH="1" flipV="1">
              <a:off x="3585" y="1180"/>
              <a:ext cx="137" cy="5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37" name="Line 797"/>
            <p:cNvSpPr>
              <a:spLocks noChangeShapeType="1"/>
            </p:cNvSpPr>
            <p:nvPr/>
          </p:nvSpPr>
          <p:spPr bwMode="auto">
            <a:xfrm flipV="1">
              <a:off x="3818" y="1283"/>
              <a:ext cx="1" cy="9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38" name="Line 798"/>
            <p:cNvSpPr>
              <a:spLocks noChangeShapeType="1"/>
            </p:cNvSpPr>
            <p:nvPr/>
          </p:nvSpPr>
          <p:spPr bwMode="auto">
            <a:xfrm flipH="1">
              <a:off x="3889" y="1358"/>
              <a:ext cx="138" cy="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39" name="Line 799"/>
            <p:cNvSpPr>
              <a:spLocks noChangeShapeType="1"/>
            </p:cNvSpPr>
            <p:nvPr/>
          </p:nvSpPr>
          <p:spPr bwMode="auto">
            <a:xfrm flipH="1" flipV="1">
              <a:off x="3930" y="1267"/>
              <a:ext cx="120" cy="4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40" name="Line 800"/>
            <p:cNvSpPr>
              <a:spLocks noChangeShapeType="1"/>
            </p:cNvSpPr>
            <p:nvPr/>
          </p:nvSpPr>
          <p:spPr bwMode="auto">
            <a:xfrm flipV="1">
              <a:off x="4399" y="1278"/>
              <a:ext cx="9" cy="11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41" name="Freeform 801"/>
            <p:cNvSpPr>
              <a:spLocks/>
            </p:cNvSpPr>
            <p:nvPr/>
          </p:nvSpPr>
          <p:spPr bwMode="auto">
            <a:xfrm>
              <a:off x="3902" y="1450"/>
              <a:ext cx="383" cy="36"/>
            </a:xfrm>
            <a:custGeom>
              <a:avLst/>
              <a:gdLst>
                <a:gd name="T0" fmla="*/ 387 w 387"/>
                <a:gd name="T1" fmla="*/ 9 h 40"/>
                <a:gd name="T2" fmla="*/ 225 w 387"/>
                <a:gd name="T3" fmla="*/ 40 h 40"/>
                <a:gd name="T4" fmla="*/ 137 w 387"/>
                <a:gd name="T5" fmla="*/ 40 h 40"/>
                <a:gd name="T6" fmla="*/ 0 w 38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7" h="40">
                  <a:moveTo>
                    <a:pt x="387" y="9"/>
                  </a:moveTo>
                  <a:lnTo>
                    <a:pt x="225" y="40"/>
                  </a:lnTo>
                  <a:lnTo>
                    <a:pt x="137" y="40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42" name="Line 802"/>
            <p:cNvSpPr>
              <a:spLocks noChangeShapeType="1"/>
            </p:cNvSpPr>
            <p:nvPr/>
          </p:nvSpPr>
          <p:spPr bwMode="auto">
            <a:xfrm flipH="1" flipV="1">
              <a:off x="4337" y="1105"/>
              <a:ext cx="76" cy="76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43" name="AutoShape 803"/>
            <p:cNvSpPr>
              <a:spLocks noChangeArrowheads="1"/>
            </p:cNvSpPr>
            <p:nvPr/>
          </p:nvSpPr>
          <p:spPr bwMode="auto">
            <a:xfrm>
              <a:off x="3657" y="1592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44" name="Line 804"/>
            <p:cNvSpPr>
              <a:spLocks noChangeShapeType="1"/>
            </p:cNvSpPr>
            <p:nvPr/>
          </p:nvSpPr>
          <p:spPr bwMode="auto">
            <a:xfrm flipH="1">
              <a:off x="3742" y="1501"/>
              <a:ext cx="64" cy="11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45" name="AutoShape 805"/>
            <p:cNvSpPr>
              <a:spLocks noChangeArrowheads="1"/>
            </p:cNvSpPr>
            <p:nvPr/>
          </p:nvSpPr>
          <p:spPr bwMode="auto">
            <a:xfrm>
              <a:off x="4124" y="1584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46" name="Line 806"/>
            <p:cNvSpPr>
              <a:spLocks noChangeShapeType="1"/>
            </p:cNvSpPr>
            <p:nvPr/>
          </p:nvSpPr>
          <p:spPr bwMode="auto">
            <a:xfrm flipH="1">
              <a:off x="4274" y="1484"/>
              <a:ext cx="64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47" name="AutoShape 807"/>
            <p:cNvSpPr>
              <a:spLocks noChangeArrowheads="1"/>
            </p:cNvSpPr>
            <p:nvPr/>
          </p:nvSpPr>
          <p:spPr bwMode="auto">
            <a:xfrm flipH="1">
              <a:off x="4481" y="578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48" name="AutoShape 808"/>
            <p:cNvSpPr>
              <a:spLocks noChangeArrowheads="1"/>
            </p:cNvSpPr>
            <p:nvPr/>
          </p:nvSpPr>
          <p:spPr bwMode="auto">
            <a:xfrm flipH="1">
              <a:off x="4476" y="796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49" name="AutoShape 809"/>
            <p:cNvSpPr>
              <a:spLocks noChangeArrowheads="1"/>
            </p:cNvSpPr>
            <p:nvPr/>
          </p:nvSpPr>
          <p:spPr bwMode="auto">
            <a:xfrm flipH="1">
              <a:off x="4494" y="100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50" name="AutoShape 810"/>
            <p:cNvSpPr>
              <a:spLocks noChangeArrowheads="1"/>
            </p:cNvSpPr>
            <p:nvPr/>
          </p:nvSpPr>
          <p:spPr bwMode="auto">
            <a:xfrm flipH="1">
              <a:off x="4507" y="776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51" name="Line 811"/>
            <p:cNvSpPr>
              <a:spLocks noChangeShapeType="1"/>
            </p:cNvSpPr>
            <p:nvPr/>
          </p:nvSpPr>
          <p:spPr bwMode="auto">
            <a:xfrm flipV="1">
              <a:off x="4661" y="968"/>
              <a:ext cx="134" cy="7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52" name="Line 812"/>
            <p:cNvSpPr>
              <a:spLocks noChangeShapeType="1"/>
            </p:cNvSpPr>
            <p:nvPr/>
          </p:nvSpPr>
          <p:spPr bwMode="auto">
            <a:xfrm flipH="1" flipV="1">
              <a:off x="4583" y="672"/>
              <a:ext cx="9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53" name="Line 813"/>
            <p:cNvSpPr>
              <a:spLocks noChangeShapeType="1"/>
            </p:cNvSpPr>
            <p:nvPr/>
          </p:nvSpPr>
          <p:spPr bwMode="auto">
            <a:xfrm flipV="1">
              <a:off x="4690" y="694"/>
              <a:ext cx="73" cy="9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54" name="Line 814"/>
            <p:cNvSpPr>
              <a:spLocks noChangeShapeType="1"/>
            </p:cNvSpPr>
            <p:nvPr/>
          </p:nvSpPr>
          <p:spPr bwMode="auto">
            <a:xfrm flipH="1" flipV="1">
              <a:off x="4591" y="890"/>
              <a:ext cx="9" cy="11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55" name="Line 815"/>
            <p:cNvSpPr>
              <a:spLocks noChangeShapeType="1"/>
            </p:cNvSpPr>
            <p:nvPr/>
          </p:nvSpPr>
          <p:spPr bwMode="auto">
            <a:xfrm flipV="1">
              <a:off x="4715" y="1062"/>
              <a:ext cx="384" cy="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56" name="AutoShape 816"/>
            <p:cNvSpPr>
              <a:spLocks noChangeArrowheads="1"/>
            </p:cNvSpPr>
            <p:nvPr/>
          </p:nvSpPr>
          <p:spPr bwMode="auto">
            <a:xfrm flipH="1">
              <a:off x="4931" y="117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57" name="AutoShape 817"/>
            <p:cNvSpPr>
              <a:spLocks noChangeArrowheads="1"/>
            </p:cNvSpPr>
            <p:nvPr/>
          </p:nvSpPr>
          <p:spPr bwMode="auto">
            <a:xfrm flipH="1">
              <a:off x="4537" y="1000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58" name="AutoShape 818"/>
            <p:cNvSpPr>
              <a:spLocks noChangeArrowheads="1"/>
            </p:cNvSpPr>
            <p:nvPr/>
          </p:nvSpPr>
          <p:spPr bwMode="auto">
            <a:xfrm flipH="1">
              <a:off x="4644" y="1290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59" name="AutoShape 819"/>
            <p:cNvSpPr>
              <a:spLocks noChangeArrowheads="1"/>
            </p:cNvSpPr>
            <p:nvPr/>
          </p:nvSpPr>
          <p:spPr bwMode="auto">
            <a:xfrm flipH="1">
              <a:off x="4950" y="1157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60" name="AutoShape 820"/>
            <p:cNvSpPr>
              <a:spLocks noChangeArrowheads="1"/>
            </p:cNvSpPr>
            <p:nvPr/>
          </p:nvSpPr>
          <p:spPr bwMode="auto">
            <a:xfrm flipH="1">
              <a:off x="4969" y="136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61" name="Line 821"/>
            <p:cNvSpPr>
              <a:spLocks noChangeShapeType="1"/>
            </p:cNvSpPr>
            <p:nvPr/>
          </p:nvSpPr>
          <p:spPr bwMode="auto">
            <a:xfrm flipV="1">
              <a:off x="5387" y="1264"/>
              <a:ext cx="8" cy="10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62" name="Line 822"/>
            <p:cNvSpPr>
              <a:spLocks noChangeShapeType="1"/>
            </p:cNvSpPr>
            <p:nvPr/>
          </p:nvSpPr>
          <p:spPr bwMode="auto">
            <a:xfrm flipV="1">
              <a:off x="5154" y="1224"/>
              <a:ext cx="187" cy="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63" name="Line 823"/>
            <p:cNvSpPr>
              <a:spLocks noChangeShapeType="1"/>
            </p:cNvSpPr>
            <p:nvPr/>
          </p:nvSpPr>
          <p:spPr bwMode="auto">
            <a:xfrm flipH="1" flipV="1">
              <a:off x="5057" y="1275"/>
              <a:ext cx="1" cy="9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64" name="Line 824"/>
            <p:cNvSpPr>
              <a:spLocks noChangeShapeType="1"/>
            </p:cNvSpPr>
            <p:nvPr/>
          </p:nvSpPr>
          <p:spPr bwMode="auto">
            <a:xfrm>
              <a:off x="4849" y="1351"/>
              <a:ext cx="138" cy="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65" name="Line 825"/>
            <p:cNvSpPr>
              <a:spLocks noChangeShapeType="1"/>
            </p:cNvSpPr>
            <p:nvPr/>
          </p:nvSpPr>
          <p:spPr bwMode="auto">
            <a:xfrm flipV="1">
              <a:off x="4826" y="1261"/>
              <a:ext cx="119" cy="4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66" name="Line 826"/>
            <p:cNvSpPr>
              <a:spLocks noChangeShapeType="1"/>
            </p:cNvSpPr>
            <p:nvPr/>
          </p:nvSpPr>
          <p:spPr bwMode="auto">
            <a:xfrm flipV="1">
              <a:off x="5460" y="1082"/>
              <a:ext cx="52" cy="12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67" name="Line 827"/>
            <p:cNvSpPr>
              <a:spLocks noChangeShapeType="1"/>
            </p:cNvSpPr>
            <p:nvPr/>
          </p:nvSpPr>
          <p:spPr bwMode="auto">
            <a:xfrm flipH="1" flipV="1">
              <a:off x="4626" y="1096"/>
              <a:ext cx="60" cy="18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68" name="Line 828"/>
            <p:cNvSpPr>
              <a:spLocks noChangeShapeType="1"/>
            </p:cNvSpPr>
            <p:nvPr/>
          </p:nvSpPr>
          <p:spPr bwMode="auto">
            <a:xfrm>
              <a:off x="4453" y="1483"/>
              <a:ext cx="229" cy="13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69" name="Freeform 829"/>
            <p:cNvSpPr>
              <a:spLocks/>
            </p:cNvSpPr>
            <p:nvPr/>
          </p:nvSpPr>
          <p:spPr bwMode="auto">
            <a:xfrm>
              <a:off x="4481" y="1443"/>
              <a:ext cx="494" cy="43"/>
            </a:xfrm>
            <a:custGeom>
              <a:avLst/>
              <a:gdLst>
                <a:gd name="T0" fmla="*/ 0 w 499"/>
                <a:gd name="T1" fmla="*/ 25 h 48"/>
                <a:gd name="T2" fmla="*/ 159 w 499"/>
                <a:gd name="T3" fmla="*/ 48 h 48"/>
                <a:gd name="T4" fmla="*/ 327 w 499"/>
                <a:gd name="T5" fmla="*/ 32 h 48"/>
                <a:gd name="T6" fmla="*/ 499 w 499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9" h="48">
                  <a:moveTo>
                    <a:pt x="0" y="25"/>
                  </a:moveTo>
                  <a:lnTo>
                    <a:pt x="159" y="48"/>
                  </a:lnTo>
                  <a:lnTo>
                    <a:pt x="327" y="32"/>
                  </a:lnTo>
                  <a:lnTo>
                    <a:pt x="499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70" name="AutoShape 830"/>
            <p:cNvSpPr>
              <a:spLocks noChangeArrowheads="1"/>
            </p:cNvSpPr>
            <p:nvPr/>
          </p:nvSpPr>
          <p:spPr bwMode="auto">
            <a:xfrm flipH="1">
              <a:off x="5313" y="1192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71" name="AutoShape 831"/>
            <p:cNvSpPr>
              <a:spLocks noChangeArrowheads="1"/>
            </p:cNvSpPr>
            <p:nvPr/>
          </p:nvSpPr>
          <p:spPr bwMode="auto">
            <a:xfrm flipH="1">
              <a:off x="5339" y="1171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72" name="AutoShape 832"/>
            <p:cNvSpPr>
              <a:spLocks noChangeArrowheads="1"/>
            </p:cNvSpPr>
            <p:nvPr/>
          </p:nvSpPr>
          <p:spPr bwMode="auto">
            <a:xfrm flipH="1">
              <a:off x="4630" y="1577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73" name="Line 833"/>
            <p:cNvSpPr>
              <a:spLocks noChangeShapeType="1"/>
            </p:cNvSpPr>
            <p:nvPr/>
          </p:nvSpPr>
          <p:spPr bwMode="auto">
            <a:xfrm>
              <a:off x="4712" y="1379"/>
              <a:ext cx="9" cy="20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74" name="Line 834"/>
            <p:cNvSpPr>
              <a:spLocks noChangeShapeType="1"/>
            </p:cNvSpPr>
            <p:nvPr/>
          </p:nvSpPr>
          <p:spPr bwMode="auto">
            <a:xfrm flipH="1" flipV="1">
              <a:off x="4515" y="1258"/>
              <a:ext cx="171" cy="49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75" name="Freeform 835"/>
            <p:cNvSpPr>
              <a:spLocks/>
            </p:cNvSpPr>
            <p:nvPr/>
          </p:nvSpPr>
          <p:spPr bwMode="auto">
            <a:xfrm>
              <a:off x="4755" y="1119"/>
              <a:ext cx="360" cy="170"/>
            </a:xfrm>
            <a:custGeom>
              <a:avLst/>
              <a:gdLst>
                <a:gd name="T0" fmla="*/ 0 w 364"/>
                <a:gd name="T1" fmla="*/ 193 h 193"/>
                <a:gd name="T2" fmla="*/ 75 w 364"/>
                <a:gd name="T3" fmla="*/ 79 h 193"/>
                <a:gd name="T4" fmla="*/ 211 w 364"/>
                <a:gd name="T5" fmla="*/ 23 h 193"/>
                <a:gd name="T6" fmla="*/ 364 w 364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193">
                  <a:moveTo>
                    <a:pt x="0" y="193"/>
                  </a:moveTo>
                  <a:lnTo>
                    <a:pt x="75" y="79"/>
                  </a:lnTo>
                  <a:lnTo>
                    <a:pt x="211" y="23"/>
                  </a:lnTo>
                  <a:lnTo>
                    <a:pt x="364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76" name="Freeform 836"/>
            <p:cNvSpPr>
              <a:spLocks/>
            </p:cNvSpPr>
            <p:nvPr/>
          </p:nvSpPr>
          <p:spPr bwMode="auto">
            <a:xfrm>
              <a:off x="4388" y="679"/>
              <a:ext cx="116" cy="354"/>
            </a:xfrm>
            <a:custGeom>
              <a:avLst/>
              <a:gdLst>
                <a:gd name="T0" fmla="*/ 117 w 117"/>
                <a:gd name="T1" fmla="*/ 402 h 402"/>
                <a:gd name="T2" fmla="*/ 61 w 117"/>
                <a:gd name="T3" fmla="*/ 314 h 402"/>
                <a:gd name="T4" fmla="*/ 0 w 117"/>
                <a:gd name="T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2">
                  <a:moveTo>
                    <a:pt x="117" y="402"/>
                  </a:moveTo>
                  <a:lnTo>
                    <a:pt x="61" y="314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77" name="AutoShape 837"/>
            <p:cNvSpPr>
              <a:spLocks noChangeArrowheads="1"/>
            </p:cNvSpPr>
            <p:nvPr/>
          </p:nvSpPr>
          <p:spPr bwMode="auto">
            <a:xfrm>
              <a:off x="3650" y="1022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78" name="AutoShape 838"/>
            <p:cNvSpPr>
              <a:spLocks noChangeArrowheads="1"/>
            </p:cNvSpPr>
            <p:nvPr/>
          </p:nvSpPr>
          <p:spPr bwMode="auto">
            <a:xfrm>
              <a:off x="3620" y="1003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79" name="AutoShape 839"/>
            <p:cNvSpPr>
              <a:spLocks noChangeArrowheads="1"/>
            </p:cNvSpPr>
            <p:nvPr/>
          </p:nvSpPr>
          <p:spPr bwMode="auto">
            <a:xfrm flipH="1">
              <a:off x="3906" y="90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80" name="AutoShape 840"/>
            <p:cNvSpPr>
              <a:spLocks noChangeArrowheads="1"/>
            </p:cNvSpPr>
            <p:nvPr/>
          </p:nvSpPr>
          <p:spPr bwMode="auto">
            <a:xfrm flipH="1">
              <a:off x="3932" y="887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81" name="Line 841"/>
            <p:cNvSpPr>
              <a:spLocks noChangeShapeType="1"/>
            </p:cNvSpPr>
            <p:nvPr/>
          </p:nvSpPr>
          <p:spPr bwMode="auto">
            <a:xfrm flipV="1">
              <a:off x="4092" y="873"/>
              <a:ext cx="134" cy="7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7082" name="AutoShape 842"/>
            <p:cNvSpPr>
              <a:spLocks noChangeArrowheads="1"/>
            </p:cNvSpPr>
            <p:nvPr/>
          </p:nvSpPr>
          <p:spPr bwMode="auto">
            <a:xfrm flipH="1">
              <a:off x="4770" y="857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7083" name="AutoShape 843"/>
            <p:cNvSpPr>
              <a:spLocks noChangeArrowheads="1"/>
            </p:cNvSpPr>
            <p:nvPr/>
          </p:nvSpPr>
          <p:spPr bwMode="auto">
            <a:xfrm>
              <a:off x="3982" y="1278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19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8" grpId="0"/>
      <p:bldP spid="266339" grpId="0"/>
      <p:bldP spid="266340" grpId="0"/>
      <p:bldP spid="266367" grpId="0" animBg="1"/>
      <p:bldP spid="266368" grpId="0"/>
      <p:bldP spid="266369" grpId="0"/>
      <p:bldP spid="266370" grpId="0" animBg="1"/>
      <p:bldP spid="266371" grpId="0"/>
      <p:bldP spid="266808" grpId="0" animBg="1"/>
      <p:bldP spid="266808" grpId="1" animBg="1"/>
      <p:bldP spid="266809" grpId="0" animBg="1"/>
      <p:bldP spid="266809" grpId="1" animBg="1"/>
      <p:bldP spid="266810" grpId="0"/>
      <p:bldP spid="266810" grpId="1"/>
      <p:bldP spid="266811" grpId="0"/>
      <p:bldP spid="266811" grpId="1"/>
      <p:bldP spid="266812" grpId="0" animBg="1"/>
      <p:bldP spid="26681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7"/>
          <p:cNvGrpSpPr>
            <a:grpSpLocks/>
          </p:cNvGrpSpPr>
          <p:nvPr/>
        </p:nvGrpSpPr>
        <p:grpSpPr bwMode="auto">
          <a:xfrm>
            <a:off x="0" y="0"/>
            <a:ext cx="6038850" cy="3638550"/>
            <a:chOff x="0" y="0"/>
            <a:chExt cx="3804" cy="2292"/>
          </a:xfrm>
        </p:grpSpPr>
        <p:sp>
          <p:nvSpPr>
            <p:cNvPr id="7228" name="Rectangle 126"/>
            <p:cNvSpPr>
              <a:spLocks noChangeArrowheads="1"/>
            </p:cNvSpPr>
            <p:nvPr/>
          </p:nvSpPr>
          <p:spPr bwMode="auto">
            <a:xfrm>
              <a:off x="0" y="626"/>
              <a:ext cx="1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CC99"/>
                  </a:solidFill>
                </a:rPr>
                <a:t>公式導出</a:t>
              </a:r>
            </a:p>
          </p:txBody>
        </p:sp>
        <p:sp>
          <p:nvSpPr>
            <p:cNvPr id="7229" name="Rectangle 127"/>
            <p:cNvSpPr>
              <a:spLocks noChangeArrowheads="1"/>
            </p:cNvSpPr>
            <p:nvPr/>
          </p:nvSpPr>
          <p:spPr bwMode="auto">
            <a:xfrm>
              <a:off x="1348" y="0"/>
              <a:ext cx="23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加速度一定の運動</a:t>
              </a:r>
            </a:p>
          </p:txBody>
        </p:sp>
        <p:sp>
          <p:nvSpPr>
            <p:cNvPr id="7230" name="Rectangle 128"/>
            <p:cNvSpPr>
              <a:spLocks noChangeArrowheads="1"/>
            </p:cNvSpPr>
            <p:nvPr/>
          </p:nvSpPr>
          <p:spPr bwMode="auto">
            <a:xfrm>
              <a:off x="0" y="297"/>
              <a:ext cx="22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加速度 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a 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a</a:t>
              </a:r>
              <a:r>
                <a:rPr lang="en-US" altLang="ja-JP" baseline="-25000">
                  <a:solidFill>
                    <a:srgbClr val="000000"/>
                  </a:solidFill>
                </a:rPr>
                <a:t>0   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は定数</a:t>
              </a:r>
            </a:p>
          </p:txBody>
        </p:sp>
        <p:sp>
          <p:nvSpPr>
            <p:cNvPr id="7231" name="Rectangle 129"/>
            <p:cNvSpPr>
              <a:spLocks noChangeArrowheads="1"/>
            </p:cNvSpPr>
            <p:nvPr/>
          </p:nvSpPr>
          <p:spPr bwMode="auto">
            <a:xfrm>
              <a:off x="0" y="960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速度</a:t>
              </a:r>
              <a:endParaRPr lang="ja-JP" altLang="en-US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7232" name="Rectangle 130"/>
            <p:cNvSpPr>
              <a:spLocks noChangeArrowheads="1"/>
            </p:cNvSpPr>
            <p:nvPr/>
          </p:nvSpPr>
          <p:spPr bwMode="auto">
            <a:xfrm>
              <a:off x="531" y="941"/>
              <a:ext cx="1334" cy="380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233" name="Rectangle 131"/>
            <p:cNvSpPr>
              <a:spLocks noChangeArrowheads="1"/>
            </p:cNvSpPr>
            <p:nvPr/>
          </p:nvSpPr>
          <p:spPr bwMode="auto">
            <a:xfrm>
              <a:off x="889" y="989"/>
              <a:ext cx="938" cy="31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234" name="Rectangle 132"/>
            <p:cNvSpPr>
              <a:spLocks noChangeArrowheads="1"/>
            </p:cNvSpPr>
            <p:nvPr/>
          </p:nvSpPr>
          <p:spPr bwMode="auto">
            <a:xfrm>
              <a:off x="0" y="1806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座標</a:t>
              </a:r>
              <a:endParaRPr lang="ja-JP" altLang="en-US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7235" name="AutoShape 133"/>
            <p:cNvSpPr>
              <a:spLocks noChangeArrowheads="1"/>
            </p:cNvSpPr>
            <p:nvPr/>
          </p:nvSpPr>
          <p:spPr bwMode="auto">
            <a:xfrm>
              <a:off x="1586" y="359"/>
              <a:ext cx="1025" cy="382"/>
            </a:xfrm>
            <a:prstGeom prst="wedgeEllipseCallout">
              <a:avLst>
                <a:gd name="adj1" fmla="val -43750"/>
                <a:gd name="adj2" fmla="val 7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ja-JP" altLang="ja-JP">
                <a:solidFill>
                  <a:srgbClr val="000000"/>
                </a:solidFill>
              </a:endParaRPr>
            </a:p>
          </p:txBody>
        </p:sp>
        <p:sp>
          <p:nvSpPr>
            <p:cNvPr id="7236" name="Rectangle 134"/>
            <p:cNvSpPr>
              <a:spLocks noChangeArrowheads="1"/>
            </p:cNvSpPr>
            <p:nvPr/>
          </p:nvSpPr>
          <p:spPr bwMode="auto">
            <a:xfrm>
              <a:off x="542" y="1698"/>
              <a:ext cx="2043" cy="574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237" name="Rectangle 135"/>
            <p:cNvSpPr>
              <a:spLocks noChangeArrowheads="1"/>
            </p:cNvSpPr>
            <p:nvPr/>
          </p:nvSpPr>
          <p:spPr bwMode="auto">
            <a:xfrm>
              <a:off x="869" y="1715"/>
              <a:ext cx="1700" cy="55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238" name="Rectangle 136"/>
            <p:cNvSpPr>
              <a:spLocks noChangeArrowheads="1"/>
            </p:cNvSpPr>
            <p:nvPr/>
          </p:nvSpPr>
          <p:spPr bwMode="auto">
            <a:xfrm>
              <a:off x="2533" y="1692"/>
              <a:ext cx="1271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</a:t>
              </a:r>
              <a:r>
                <a:rPr lang="en-US" altLang="ja-JP" baseline="-25000">
                  <a:solidFill>
                    <a:srgbClr val="000000"/>
                  </a:solidFill>
                </a:rPr>
                <a:t>0</a:t>
              </a:r>
              <a:r>
                <a:rPr lang="en-US" altLang="ja-JP">
                  <a:solidFill>
                    <a:srgbClr val="000000"/>
                  </a:solidFill>
                </a:rPr>
                <a:t>: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初期座標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(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</a:rPr>
                <a:t>0</a:t>
              </a:r>
              <a:r>
                <a:rPr lang="ja-JP" altLang="en-US">
                  <a:solidFill>
                    <a:srgbClr val="000000"/>
                  </a:solidFill>
                </a:rPr>
                <a:t>での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)</a:t>
              </a:r>
            </a:p>
          </p:txBody>
        </p:sp>
        <p:sp>
          <p:nvSpPr>
            <p:cNvPr id="7239" name="Rectangle 137"/>
            <p:cNvSpPr>
              <a:spLocks noChangeArrowheads="1"/>
            </p:cNvSpPr>
            <p:nvPr/>
          </p:nvSpPr>
          <p:spPr bwMode="auto">
            <a:xfrm>
              <a:off x="749" y="282"/>
              <a:ext cx="726" cy="363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240" name="Rectangle 138"/>
            <p:cNvSpPr>
              <a:spLocks noChangeArrowheads="1"/>
            </p:cNvSpPr>
            <p:nvPr/>
          </p:nvSpPr>
          <p:spPr bwMode="auto">
            <a:xfrm>
              <a:off x="1923" y="791"/>
              <a:ext cx="111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  <a:r>
                <a:rPr lang="en-US" altLang="ja-JP" baseline="-25000">
                  <a:solidFill>
                    <a:srgbClr val="000000"/>
                  </a:solidFill>
                </a:rPr>
                <a:t>0 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: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初速度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(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</a:rPr>
                <a:t>0</a:t>
              </a:r>
              <a:r>
                <a:rPr lang="ja-JP" altLang="en-US">
                  <a:solidFill>
                    <a:srgbClr val="000000"/>
                  </a:solidFill>
                </a:rPr>
                <a:t>での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)</a:t>
              </a:r>
            </a:p>
          </p:txBody>
        </p:sp>
        <p:sp>
          <p:nvSpPr>
            <p:cNvPr id="7241" name="Rectangle 139"/>
            <p:cNvSpPr>
              <a:spLocks noChangeArrowheads="1"/>
            </p:cNvSpPr>
            <p:nvPr/>
          </p:nvSpPr>
          <p:spPr bwMode="auto">
            <a:xfrm>
              <a:off x="517" y="981"/>
              <a:ext cx="2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</a:p>
          </p:txBody>
        </p:sp>
        <p:sp>
          <p:nvSpPr>
            <p:cNvPr id="7242" name="Rectangle 140"/>
            <p:cNvSpPr>
              <a:spLocks noChangeArrowheads="1"/>
            </p:cNvSpPr>
            <p:nvPr/>
          </p:nvSpPr>
          <p:spPr bwMode="auto">
            <a:xfrm>
              <a:off x="705" y="975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7243" name="Rectangle 141"/>
            <p:cNvSpPr>
              <a:spLocks noChangeArrowheads="1"/>
            </p:cNvSpPr>
            <p:nvPr/>
          </p:nvSpPr>
          <p:spPr bwMode="auto">
            <a:xfrm>
              <a:off x="496" y="1824"/>
              <a:ext cx="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 </a:t>
              </a:r>
            </a:p>
          </p:txBody>
        </p:sp>
        <p:sp>
          <p:nvSpPr>
            <p:cNvPr id="7244" name="Rectangle 142"/>
            <p:cNvSpPr>
              <a:spLocks noChangeArrowheads="1"/>
            </p:cNvSpPr>
            <p:nvPr/>
          </p:nvSpPr>
          <p:spPr bwMode="auto">
            <a:xfrm>
              <a:off x="684" y="1818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7245" name="Rectangle 143"/>
            <p:cNvSpPr>
              <a:spLocks noChangeArrowheads="1"/>
            </p:cNvSpPr>
            <p:nvPr/>
          </p:nvSpPr>
          <p:spPr bwMode="auto">
            <a:xfrm>
              <a:off x="0" y="0"/>
              <a:ext cx="14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FF"/>
                  </a:solidFill>
                </a:rPr>
                <a:t>等加速度運動</a:t>
              </a:r>
            </a:p>
          </p:txBody>
        </p:sp>
        <p:sp>
          <p:nvSpPr>
            <p:cNvPr id="7246" name="AutoShape 144"/>
            <p:cNvSpPr>
              <a:spLocks noChangeArrowheads="1"/>
            </p:cNvSpPr>
            <p:nvPr/>
          </p:nvSpPr>
          <p:spPr bwMode="auto">
            <a:xfrm>
              <a:off x="1025" y="658"/>
              <a:ext cx="231" cy="287"/>
            </a:xfrm>
            <a:prstGeom prst="roundRect">
              <a:avLst>
                <a:gd name="adj" fmla="val 50000"/>
              </a:avLst>
            </a:prstGeom>
            <a:solidFill>
              <a:srgbClr val="FFF0DC"/>
            </a:solidFill>
            <a:ln w="9525">
              <a:solidFill>
                <a:srgbClr val="FFCC66"/>
              </a:solidFill>
              <a:prstDash val="sys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/>
              <a:r>
                <a:rPr lang="en-US" altLang="ja-JP">
                  <a:solidFill>
                    <a:srgbClr val="663300"/>
                  </a:solidFill>
                </a:rPr>
                <a:t>∫</a:t>
              </a:r>
            </a:p>
          </p:txBody>
        </p:sp>
        <p:sp>
          <p:nvSpPr>
            <p:cNvPr id="7247" name="AutoShape 145"/>
            <p:cNvSpPr>
              <a:spLocks noChangeArrowheads="1"/>
            </p:cNvSpPr>
            <p:nvPr/>
          </p:nvSpPr>
          <p:spPr bwMode="auto">
            <a:xfrm>
              <a:off x="1023" y="1340"/>
              <a:ext cx="287" cy="315"/>
            </a:xfrm>
            <a:prstGeom prst="roundRect">
              <a:avLst>
                <a:gd name="adj" fmla="val 50000"/>
              </a:avLst>
            </a:prstGeom>
            <a:solidFill>
              <a:srgbClr val="FFF0DC"/>
            </a:solidFill>
            <a:ln w="9525">
              <a:solidFill>
                <a:srgbClr val="FFCC66"/>
              </a:solidFill>
              <a:prstDash val="sys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/>
              <a:r>
                <a:rPr lang="en-US" altLang="ja-JP">
                  <a:solidFill>
                    <a:srgbClr val="663300"/>
                  </a:solidFill>
                </a:rPr>
                <a:t>∫</a:t>
              </a:r>
            </a:p>
          </p:txBody>
        </p:sp>
        <p:sp>
          <p:nvSpPr>
            <p:cNvPr id="7248" name="AutoShape 146"/>
            <p:cNvSpPr>
              <a:spLocks noChangeArrowheads="1"/>
            </p:cNvSpPr>
            <p:nvPr/>
          </p:nvSpPr>
          <p:spPr bwMode="auto">
            <a:xfrm>
              <a:off x="924" y="614"/>
              <a:ext cx="137" cy="397"/>
            </a:xfrm>
            <a:prstGeom prst="downArrow">
              <a:avLst>
                <a:gd name="adj1" fmla="val 48907"/>
                <a:gd name="adj2" fmla="val 74458"/>
              </a:avLst>
            </a:prstGeom>
            <a:solidFill>
              <a:srgbClr val="FFF0D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249" name="AutoShape 147"/>
            <p:cNvSpPr>
              <a:spLocks noChangeArrowheads="1"/>
            </p:cNvSpPr>
            <p:nvPr/>
          </p:nvSpPr>
          <p:spPr bwMode="auto">
            <a:xfrm>
              <a:off x="935" y="1297"/>
              <a:ext cx="146" cy="463"/>
            </a:xfrm>
            <a:prstGeom prst="downArrow">
              <a:avLst>
                <a:gd name="adj1" fmla="val 53426"/>
                <a:gd name="adj2" fmla="val 78077"/>
              </a:avLst>
            </a:prstGeom>
            <a:solidFill>
              <a:srgbClr val="FFF0D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7250" name="Object 148"/>
            <p:cNvGraphicFramePr>
              <a:graphicFrameLocks noChangeAspect="1"/>
            </p:cNvGraphicFramePr>
            <p:nvPr/>
          </p:nvGraphicFramePr>
          <p:xfrm>
            <a:off x="2140" y="1886"/>
            <a:ext cx="195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04" name="数式" r:id="rId3" imgW="57184" imgH="57285" progId="Equation.3">
                    <p:embed/>
                  </p:oleObj>
                </mc:Choice>
                <mc:Fallback>
                  <p:oleObj name="数式" r:id="rId3" imgW="57184" imgH="57285" progId="Equation.3">
                    <p:embed/>
                    <p:pic>
                      <p:nvPicPr>
                        <p:cNvPr id="7250" name="Object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0" y="1886"/>
                          <a:ext cx="195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1" name="Object 149"/>
            <p:cNvGraphicFramePr>
              <a:graphicFrameLocks noChangeAspect="1"/>
            </p:cNvGraphicFramePr>
            <p:nvPr/>
          </p:nvGraphicFramePr>
          <p:xfrm>
            <a:off x="1580" y="992"/>
            <a:ext cx="26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05" name="数式" r:id="rId5" imgW="95216" imgH="142943" progId="Equation.3">
                    <p:embed/>
                  </p:oleObj>
                </mc:Choice>
                <mc:Fallback>
                  <p:oleObj name="数式" r:id="rId5" imgW="95216" imgH="142943" progId="Equation.3">
                    <p:embed/>
                    <p:pic>
                      <p:nvPicPr>
                        <p:cNvPr id="7251" name="Object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" y="992"/>
                          <a:ext cx="26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2" name="Object 150"/>
            <p:cNvGraphicFramePr>
              <a:graphicFrameLocks noChangeAspect="1"/>
            </p:cNvGraphicFramePr>
            <p:nvPr/>
          </p:nvGraphicFramePr>
          <p:xfrm>
            <a:off x="1054" y="1691"/>
            <a:ext cx="21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06" name="数式" r:id="rId7" imgW="66624" imgH="304800" progId="Equation.3">
                    <p:embed/>
                  </p:oleObj>
                </mc:Choice>
                <mc:Fallback>
                  <p:oleObj name="数式" r:id="rId7" imgW="66624" imgH="304800" progId="Equation.3">
                    <p:embed/>
                    <p:pic>
                      <p:nvPicPr>
                        <p:cNvPr id="7252" name="Object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" y="1691"/>
                          <a:ext cx="21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3" name="Object 151"/>
            <p:cNvGraphicFramePr>
              <a:graphicFrameLocks noChangeAspect="1"/>
            </p:cNvGraphicFramePr>
            <p:nvPr/>
          </p:nvGraphicFramePr>
          <p:xfrm>
            <a:off x="1640" y="1891"/>
            <a:ext cx="195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07" name="数式" r:id="rId9" imgW="57184" imgH="57285" progId="Equation.3">
                    <p:embed/>
                  </p:oleObj>
                </mc:Choice>
                <mc:Fallback>
                  <p:oleObj name="数式" r:id="rId9" imgW="57184" imgH="57285" progId="Equation.3">
                    <p:embed/>
                    <p:pic>
                      <p:nvPicPr>
                        <p:cNvPr id="7253" name="Object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0" y="1891"/>
                          <a:ext cx="195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4" name="Object 152"/>
            <p:cNvGraphicFramePr>
              <a:graphicFrameLocks noChangeAspect="1"/>
            </p:cNvGraphicFramePr>
            <p:nvPr/>
          </p:nvGraphicFramePr>
          <p:xfrm>
            <a:off x="1392" y="1053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08" name="数式" r:id="rId11" imgW="57184" imgH="57285" progId="Equation.3">
                    <p:embed/>
                  </p:oleObj>
                </mc:Choice>
                <mc:Fallback>
                  <p:oleObj name="数式" r:id="rId11" imgW="57184" imgH="57285" progId="Equation.3">
                    <p:embed/>
                    <p:pic>
                      <p:nvPicPr>
                        <p:cNvPr id="7254" name="Object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53"/>
                          <a:ext cx="21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5" name="Object 153"/>
            <p:cNvGraphicFramePr>
              <a:graphicFrameLocks noChangeAspect="1"/>
            </p:cNvGraphicFramePr>
            <p:nvPr/>
          </p:nvGraphicFramePr>
          <p:xfrm>
            <a:off x="2290" y="1831"/>
            <a:ext cx="28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09" name="数式" r:id="rId13" imgW="104657" imgH="142943" progId="Equation.3">
                    <p:embed/>
                  </p:oleObj>
                </mc:Choice>
                <mc:Fallback>
                  <p:oleObj name="数式" r:id="rId13" imgW="104657" imgH="142943" progId="Equation.3">
                    <p:embed/>
                    <p:pic>
                      <p:nvPicPr>
                        <p:cNvPr id="7255" name="Object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1831"/>
                          <a:ext cx="28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6" name="Object 154"/>
            <p:cNvGraphicFramePr>
              <a:graphicFrameLocks noChangeAspect="1"/>
            </p:cNvGraphicFramePr>
            <p:nvPr/>
          </p:nvGraphicFramePr>
          <p:xfrm>
            <a:off x="1040" y="996"/>
            <a:ext cx="38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10" name="数式" r:id="rId15" imgW="253890" imgH="228501" progId="Equation.3">
                    <p:embed/>
                  </p:oleObj>
                </mc:Choice>
                <mc:Fallback>
                  <p:oleObj name="数式" r:id="rId15" imgW="253890" imgH="228501" progId="Equation.3">
                    <p:embed/>
                    <p:pic>
                      <p:nvPicPr>
                        <p:cNvPr id="7256" name="Object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996"/>
                          <a:ext cx="384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7" name="Object 155"/>
            <p:cNvGraphicFramePr>
              <a:graphicFrameLocks noChangeAspect="1"/>
            </p:cNvGraphicFramePr>
            <p:nvPr/>
          </p:nvGraphicFramePr>
          <p:xfrm>
            <a:off x="1223" y="1834"/>
            <a:ext cx="38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11" name="数式" r:id="rId17" imgW="253890" imgH="228501" progId="Equation.3">
                    <p:embed/>
                  </p:oleObj>
                </mc:Choice>
                <mc:Fallback>
                  <p:oleObj name="数式" r:id="rId17" imgW="253890" imgH="228501" progId="Equation.3">
                    <p:embed/>
                    <p:pic>
                      <p:nvPicPr>
                        <p:cNvPr id="7257" name="Object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3" y="1834"/>
                          <a:ext cx="384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8" name="Object 156"/>
            <p:cNvGraphicFramePr>
              <a:graphicFrameLocks noChangeAspect="1"/>
            </p:cNvGraphicFramePr>
            <p:nvPr/>
          </p:nvGraphicFramePr>
          <p:xfrm>
            <a:off x="1800" y="1836"/>
            <a:ext cx="34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12" name="数式" r:id="rId19" imgW="228600" imgH="228600" progId="Equation.3">
                    <p:embed/>
                  </p:oleObj>
                </mc:Choice>
                <mc:Fallback>
                  <p:oleObj name="数式" r:id="rId19" imgW="228600" imgH="228600" progId="Equation.3">
                    <p:embed/>
                    <p:pic>
                      <p:nvPicPr>
                        <p:cNvPr id="7258" name="Object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" y="1836"/>
                          <a:ext cx="346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9" name="Object 160"/>
            <p:cNvGraphicFramePr>
              <a:graphicFrameLocks noChangeAspect="1"/>
            </p:cNvGraphicFramePr>
            <p:nvPr/>
          </p:nvGraphicFramePr>
          <p:xfrm>
            <a:off x="1525" y="1807"/>
            <a:ext cx="14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13" name="数式" r:id="rId21" imgW="19151" imgH="104843" progId="Equation.3">
                    <p:embed/>
                  </p:oleObj>
                </mc:Choice>
                <mc:Fallback>
                  <p:oleObj name="数式" r:id="rId21" imgW="19151" imgH="104843" progId="Equation.3">
                    <p:embed/>
                    <p:pic>
                      <p:nvPicPr>
                        <p:cNvPr id="7259" name="Object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5" y="1807"/>
                          <a:ext cx="142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076" name="Rectangle 36"/>
          <p:cNvSpPr>
            <a:spLocks noChangeArrowheads="1"/>
          </p:cNvSpPr>
          <p:nvPr/>
        </p:nvSpPr>
        <p:spPr bwMode="auto">
          <a:xfrm>
            <a:off x="6213475" y="4894263"/>
            <a:ext cx="496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en-US" altLang="ja-JP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71077" name="Oval 37"/>
          <p:cNvSpPr>
            <a:spLocks noChangeArrowheads="1"/>
          </p:cNvSpPr>
          <p:nvPr/>
        </p:nvSpPr>
        <p:spPr bwMode="auto">
          <a:xfrm>
            <a:off x="5886450" y="5157788"/>
            <a:ext cx="215900" cy="215900"/>
          </a:xfrm>
          <a:prstGeom prst="ellipse">
            <a:avLst/>
          </a:prstGeom>
          <a:solidFill>
            <a:srgbClr val="FFCC66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78" name="Line 38"/>
          <p:cNvSpPr>
            <a:spLocks noChangeShapeType="1"/>
          </p:cNvSpPr>
          <p:nvPr/>
        </p:nvSpPr>
        <p:spPr bwMode="auto">
          <a:xfrm flipV="1">
            <a:off x="6534150" y="5976938"/>
            <a:ext cx="25923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79" name="Line 39"/>
          <p:cNvSpPr>
            <a:spLocks noChangeShapeType="1"/>
          </p:cNvSpPr>
          <p:nvPr/>
        </p:nvSpPr>
        <p:spPr bwMode="auto">
          <a:xfrm flipV="1">
            <a:off x="6678613" y="4149725"/>
            <a:ext cx="0" cy="2187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80" name="Rectangle 40"/>
          <p:cNvSpPr>
            <a:spLocks noChangeArrowheads="1"/>
          </p:cNvSpPr>
          <p:nvPr/>
        </p:nvSpPr>
        <p:spPr bwMode="auto">
          <a:xfrm>
            <a:off x="6173788" y="3887788"/>
            <a:ext cx="396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x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71081" name="Rectangle 41"/>
          <p:cNvSpPr>
            <a:spLocks noChangeArrowheads="1"/>
          </p:cNvSpPr>
          <p:nvPr/>
        </p:nvSpPr>
        <p:spPr bwMode="auto">
          <a:xfrm>
            <a:off x="8837613" y="5400675"/>
            <a:ext cx="306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71082" name="Rectangle 42"/>
          <p:cNvSpPr>
            <a:spLocks noChangeArrowheads="1"/>
          </p:cNvSpPr>
          <p:nvPr/>
        </p:nvSpPr>
        <p:spPr bwMode="auto">
          <a:xfrm>
            <a:off x="6246813" y="28527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71083" name="Line 43"/>
          <p:cNvSpPr>
            <a:spLocks noChangeShapeType="1"/>
          </p:cNvSpPr>
          <p:nvPr/>
        </p:nvSpPr>
        <p:spPr bwMode="auto">
          <a:xfrm flipV="1">
            <a:off x="6678613" y="2062163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84" name="Line 44"/>
          <p:cNvSpPr>
            <a:spLocks noChangeShapeType="1"/>
          </p:cNvSpPr>
          <p:nvPr/>
        </p:nvSpPr>
        <p:spPr bwMode="auto">
          <a:xfrm flipV="1">
            <a:off x="6534150" y="2924175"/>
            <a:ext cx="25209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85" name="Line 45"/>
          <p:cNvSpPr>
            <a:spLocks noChangeShapeType="1"/>
          </p:cNvSpPr>
          <p:nvPr/>
        </p:nvSpPr>
        <p:spPr bwMode="auto">
          <a:xfrm flipV="1">
            <a:off x="6678613" y="333375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86" name="Line 46"/>
          <p:cNvSpPr>
            <a:spLocks noChangeShapeType="1"/>
          </p:cNvSpPr>
          <p:nvPr/>
        </p:nvSpPr>
        <p:spPr bwMode="auto">
          <a:xfrm flipV="1">
            <a:off x="6462713" y="765175"/>
            <a:ext cx="2593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87" name="Line 47"/>
          <p:cNvSpPr>
            <a:spLocks noChangeShapeType="1"/>
          </p:cNvSpPr>
          <p:nvPr/>
        </p:nvSpPr>
        <p:spPr bwMode="auto">
          <a:xfrm>
            <a:off x="6678613" y="2349500"/>
            <a:ext cx="2159000" cy="14414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88" name="Oval 48"/>
          <p:cNvSpPr>
            <a:spLocks noChangeArrowheads="1"/>
          </p:cNvSpPr>
          <p:nvPr/>
        </p:nvSpPr>
        <p:spPr bwMode="auto">
          <a:xfrm>
            <a:off x="6605588" y="1268413"/>
            <a:ext cx="144462" cy="142875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89" name="Line 49"/>
          <p:cNvSpPr>
            <a:spLocks noChangeShapeType="1"/>
          </p:cNvSpPr>
          <p:nvPr/>
        </p:nvSpPr>
        <p:spPr bwMode="auto">
          <a:xfrm flipV="1">
            <a:off x="6678613" y="1341438"/>
            <a:ext cx="21590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90" name="Rectangle 50"/>
          <p:cNvSpPr>
            <a:spLocks noChangeArrowheads="1"/>
          </p:cNvSpPr>
          <p:nvPr/>
        </p:nvSpPr>
        <p:spPr bwMode="auto">
          <a:xfrm>
            <a:off x="6245225" y="1773238"/>
            <a:ext cx="376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</a:t>
            </a:r>
          </a:p>
        </p:txBody>
      </p:sp>
      <p:sp>
        <p:nvSpPr>
          <p:cNvPr id="471091" name="Rectangle 51"/>
          <p:cNvSpPr>
            <a:spLocks noChangeArrowheads="1"/>
          </p:cNvSpPr>
          <p:nvPr/>
        </p:nvSpPr>
        <p:spPr bwMode="auto">
          <a:xfrm>
            <a:off x="6246813" y="0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i="1">
                <a:solidFill>
                  <a:srgbClr val="000000"/>
                </a:solidFill>
                <a:latin typeface="Bookman Old Style" pitchFamily="18" charset="0"/>
              </a:rPr>
              <a:t>a</a:t>
            </a:r>
          </a:p>
        </p:txBody>
      </p:sp>
      <p:sp>
        <p:nvSpPr>
          <p:cNvPr id="471092" name="Rectangle 52"/>
          <p:cNvSpPr>
            <a:spLocks noChangeArrowheads="1"/>
          </p:cNvSpPr>
          <p:nvPr/>
        </p:nvSpPr>
        <p:spPr bwMode="auto">
          <a:xfrm>
            <a:off x="8837613" y="24209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71093" name="Rectangle 53"/>
          <p:cNvSpPr>
            <a:spLocks noChangeArrowheads="1"/>
          </p:cNvSpPr>
          <p:nvPr/>
        </p:nvSpPr>
        <p:spPr bwMode="auto">
          <a:xfrm>
            <a:off x="8621713" y="26035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t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71094" name="Freeform 54"/>
          <p:cNvSpPr>
            <a:spLocks/>
          </p:cNvSpPr>
          <p:nvPr/>
        </p:nvSpPr>
        <p:spPr bwMode="auto">
          <a:xfrm>
            <a:off x="7542213" y="4652963"/>
            <a:ext cx="1296987" cy="1322387"/>
          </a:xfrm>
          <a:custGeom>
            <a:avLst/>
            <a:gdLst>
              <a:gd name="T0" fmla="*/ 0 w 817"/>
              <a:gd name="T1" fmla="*/ 2147483647 h 816"/>
              <a:gd name="T2" fmla="*/ 2147483647 w 817"/>
              <a:gd name="T3" fmla="*/ 2147483647 h 816"/>
              <a:gd name="T4" fmla="*/ 2147483647 w 817"/>
              <a:gd name="T5" fmla="*/ 2147483647 h 816"/>
              <a:gd name="T6" fmla="*/ 2147483647 w 817"/>
              <a:gd name="T7" fmla="*/ 2147483647 h 816"/>
              <a:gd name="T8" fmla="*/ 2147483647 w 817"/>
              <a:gd name="T9" fmla="*/ 2147483647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7"/>
              <a:gd name="T16" fmla="*/ 0 h 816"/>
              <a:gd name="T17" fmla="*/ 817 w 817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7" h="816">
                <a:moveTo>
                  <a:pt x="0" y="7"/>
                </a:moveTo>
                <a:cubicBezTo>
                  <a:pt x="18" y="8"/>
                  <a:pt x="64" y="0"/>
                  <a:pt x="109" y="15"/>
                </a:cubicBezTo>
                <a:cubicBezTo>
                  <a:pt x="154" y="30"/>
                  <a:pt x="199" y="39"/>
                  <a:pt x="271" y="98"/>
                </a:cubicBezTo>
                <a:cubicBezTo>
                  <a:pt x="343" y="157"/>
                  <a:pt x="449" y="250"/>
                  <a:pt x="540" y="370"/>
                </a:cubicBezTo>
                <a:cubicBezTo>
                  <a:pt x="632" y="490"/>
                  <a:pt x="771" y="742"/>
                  <a:pt x="817" y="816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95" name="Line 55"/>
          <p:cNvSpPr>
            <a:spLocks noChangeShapeType="1"/>
          </p:cNvSpPr>
          <p:nvPr/>
        </p:nvSpPr>
        <p:spPr bwMode="auto">
          <a:xfrm>
            <a:off x="8205788" y="4999038"/>
            <a:ext cx="371475" cy="495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96" name="Line 56"/>
          <p:cNvSpPr>
            <a:spLocks noChangeShapeType="1"/>
          </p:cNvSpPr>
          <p:nvPr/>
        </p:nvSpPr>
        <p:spPr bwMode="auto">
          <a:xfrm>
            <a:off x="6462713" y="2205038"/>
            <a:ext cx="431800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97" name="Line 57"/>
          <p:cNvSpPr>
            <a:spLocks noChangeShapeType="1"/>
          </p:cNvSpPr>
          <p:nvPr/>
        </p:nvSpPr>
        <p:spPr bwMode="auto">
          <a:xfrm>
            <a:off x="7326313" y="2781300"/>
            <a:ext cx="431800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98" name="Freeform 58"/>
          <p:cNvSpPr>
            <a:spLocks/>
          </p:cNvSpPr>
          <p:nvPr/>
        </p:nvSpPr>
        <p:spPr bwMode="auto">
          <a:xfrm>
            <a:off x="6678613" y="4652963"/>
            <a:ext cx="865187" cy="608012"/>
          </a:xfrm>
          <a:custGeom>
            <a:avLst/>
            <a:gdLst>
              <a:gd name="T0" fmla="*/ 2147483647 w 545"/>
              <a:gd name="T1" fmla="*/ 2147483647 h 366"/>
              <a:gd name="T2" fmla="*/ 2147483647 w 545"/>
              <a:gd name="T3" fmla="*/ 2147483647 h 366"/>
              <a:gd name="T4" fmla="*/ 2147483647 w 545"/>
              <a:gd name="T5" fmla="*/ 2147483647 h 366"/>
              <a:gd name="T6" fmla="*/ 0 w 545"/>
              <a:gd name="T7" fmla="*/ 2147483647 h 366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66"/>
              <a:gd name="T14" fmla="*/ 545 w 545"/>
              <a:gd name="T15" fmla="*/ 366 h 3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66">
                <a:moveTo>
                  <a:pt x="545" y="5"/>
                </a:moveTo>
                <a:cubicBezTo>
                  <a:pt x="527" y="7"/>
                  <a:pt x="481" y="0"/>
                  <a:pt x="436" y="15"/>
                </a:cubicBezTo>
                <a:cubicBezTo>
                  <a:pt x="391" y="30"/>
                  <a:pt x="345" y="38"/>
                  <a:pt x="272" y="96"/>
                </a:cubicBezTo>
                <a:cubicBezTo>
                  <a:pt x="199" y="154"/>
                  <a:pt x="45" y="321"/>
                  <a:pt x="0" y="366"/>
                </a:cubicBezTo>
              </a:path>
            </a:pathLst>
          </a:custGeom>
          <a:noFill/>
          <a:ln w="57150" cap="flat" cmpd="sng">
            <a:solidFill>
              <a:srgbClr val="FF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099" name="Line 59"/>
          <p:cNvSpPr>
            <a:spLocks noChangeShapeType="1"/>
          </p:cNvSpPr>
          <p:nvPr/>
        </p:nvSpPr>
        <p:spPr bwMode="auto">
          <a:xfrm flipH="1">
            <a:off x="7372350" y="4665663"/>
            <a:ext cx="3794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00" name="Line 60"/>
          <p:cNvSpPr>
            <a:spLocks noChangeShapeType="1"/>
          </p:cNvSpPr>
          <p:nvPr/>
        </p:nvSpPr>
        <p:spPr bwMode="auto">
          <a:xfrm>
            <a:off x="8189913" y="3357563"/>
            <a:ext cx="431800" cy="2889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01" name="Rectangle 61"/>
          <p:cNvSpPr>
            <a:spLocks noChangeArrowheads="1"/>
          </p:cNvSpPr>
          <p:nvPr/>
        </p:nvSpPr>
        <p:spPr bwMode="auto">
          <a:xfrm>
            <a:off x="6246813" y="59039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</a:t>
            </a:r>
          </a:p>
        </p:txBody>
      </p:sp>
      <p:graphicFrame>
        <p:nvGraphicFramePr>
          <p:cNvPr id="471102" name="Object 62"/>
          <p:cNvGraphicFramePr>
            <a:graphicFrameLocks noChangeAspect="1"/>
          </p:cNvGraphicFramePr>
          <p:nvPr/>
        </p:nvGraphicFramePr>
        <p:xfrm>
          <a:off x="6121400" y="1120775"/>
          <a:ext cx="457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14" name="数式" r:id="rId23" imgW="190500" imgH="228600" progId="Equation.3">
                  <p:embed/>
                </p:oleObj>
              </mc:Choice>
              <mc:Fallback>
                <p:oleObj name="数式" r:id="rId23" imgW="190500" imgH="228600" progId="Equation.3">
                  <p:embed/>
                  <p:pic>
                    <p:nvPicPr>
                      <p:cNvPr id="471102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1120775"/>
                        <a:ext cx="457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3" name="Rectangle 63"/>
          <p:cNvSpPr>
            <a:spLocks noChangeArrowheads="1"/>
          </p:cNvSpPr>
          <p:nvPr/>
        </p:nvSpPr>
        <p:spPr bwMode="auto">
          <a:xfrm>
            <a:off x="6029325" y="2133600"/>
            <a:ext cx="49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</a:t>
            </a:r>
            <a:r>
              <a:rPr lang="en-US" altLang="ja-JP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71104" name="Line 64"/>
          <p:cNvSpPr>
            <a:spLocks noChangeShapeType="1"/>
          </p:cNvSpPr>
          <p:nvPr/>
        </p:nvSpPr>
        <p:spPr bwMode="auto">
          <a:xfrm>
            <a:off x="7000875" y="3392488"/>
            <a:ext cx="0" cy="860425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05" name="Line 65"/>
          <p:cNvSpPr>
            <a:spLocks noChangeShapeType="1"/>
          </p:cNvSpPr>
          <p:nvPr/>
        </p:nvSpPr>
        <p:spPr bwMode="auto">
          <a:xfrm>
            <a:off x="7527925" y="3560763"/>
            <a:ext cx="0" cy="458787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06" name="Line 66"/>
          <p:cNvSpPr>
            <a:spLocks noChangeShapeType="1"/>
          </p:cNvSpPr>
          <p:nvPr/>
        </p:nvSpPr>
        <p:spPr bwMode="auto">
          <a:xfrm>
            <a:off x="8264525" y="3756025"/>
            <a:ext cx="0" cy="819150"/>
          </a:xfrm>
          <a:prstGeom prst="line">
            <a:avLst/>
          </a:prstGeom>
          <a:noFill/>
          <a:ln w="57150">
            <a:solidFill>
              <a:srgbClr val="FFCC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07" name="Line 67"/>
          <p:cNvSpPr>
            <a:spLocks noChangeShapeType="1"/>
          </p:cNvSpPr>
          <p:nvPr/>
        </p:nvSpPr>
        <p:spPr bwMode="auto">
          <a:xfrm flipH="1">
            <a:off x="6889750" y="4724400"/>
            <a:ext cx="338138" cy="2968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08" name="Rectangle 68"/>
          <p:cNvSpPr>
            <a:spLocks noChangeArrowheads="1"/>
          </p:cNvSpPr>
          <p:nvPr/>
        </p:nvSpPr>
        <p:spPr bwMode="auto">
          <a:xfrm>
            <a:off x="7226300" y="0"/>
            <a:ext cx="1433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3333CC"/>
                </a:solidFill>
                <a:latin typeface="Bookman Old Style" pitchFamily="18" charset="0"/>
              </a:rPr>
              <a:t>グラフ</a:t>
            </a:r>
          </a:p>
        </p:txBody>
      </p:sp>
      <p:sp>
        <p:nvSpPr>
          <p:cNvPr id="471109" name="Rectangle 69"/>
          <p:cNvSpPr>
            <a:spLocks noChangeArrowheads="1"/>
          </p:cNvSpPr>
          <p:nvPr/>
        </p:nvSpPr>
        <p:spPr bwMode="auto">
          <a:xfrm>
            <a:off x="6892925" y="785813"/>
            <a:ext cx="225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3333CC"/>
                </a:solidFill>
              </a:rPr>
              <a:t>(</a:t>
            </a:r>
            <a:r>
              <a:rPr lang="en-US" altLang="ja-JP" i="1">
                <a:solidFill>
                  <a:srgbClr val="3333CC"/>
                </a:solidFill>
                <a:latin typeface="Bookman Old Style" pitchFamily="18" charset="0"/>
              </a:rPr>
              <a:t>a</a:t>
            </a:r>
            <a:r>
              <a:rPr lang="en-US" altLang="ja-JP" baseline="-25000">
                <a:solidFill>
                  <a:srgbClr val="3333CC"/>
                </a:solidFill>
              </a:rPr>
              <a:t>0</a:t>
            </a:r>
            <a:r>
              <a:rPr lang="en-US" altLang="ja-JP">
                <a:solidFill>
                  <a:srgbClr val="3333CC"/>
                </a:solidFill>
              </a:rPr>
              <a:t>&lt;0</a:t>
            </a:r>
            <a:r>
              <a:rPr lang="ja-JP" altLang="en-US">
                <a:solidFill>
                  <a:srgbClr val="3333CC"/>
                </a:solidFill>
              </a:rPr>
              <a:t>の場合</a:t>
            </a:r>
            <a:r>
              <a:rPr lang="en-US" altLang="ja-JP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471110" name="Rectangle 70"/>
          <p:cNvSpPr>
            <a:spLocks noChangeArrowheads="1"/>
          </p:cNvSpPr>
          <p:nvPr/>
        </p:nvSpPr>
        <p:spPr bwMode="auto">
          <a:xfrm>
            <a:off x="7213600" y="1319213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Bookman Old Style" pitchFamily="18" charset="0"/>
              </a:rPr>
              <a:t>定数</a:t>
            </a:r>
          </a:p>
        </p:txBody>
      </p:sp>
      <p:sp>
        <p:nvSpPr>
          <p:cNvPr id="471111" name="Rectangle 71"/>
          <p:cNvSpPr>
            <a:spLocks noChangeArrowheads="1"/>
          </p:cNvSpPr>
          <p:nvPr/>
        </p:nvSpPr>
        <p:spPr bwMode="auto">
          <a:xfrm>
            <a:off x="6884988" y="2057400"/>
            <a:ext cx="16049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傾き</a:t>
            </a:r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a</a:t>
            </a:r>
            <a:r>
              <a:rPr lang="en-US" altLang="ja-JP" baseline="-25000">
                <a:solidFill>
                  <a:srgbClr val="000000"/>
                </a:solidFill>
              </a:rPr>
              <a:t>0</a:t>
            </a:r>
            <a:r>
              <a:rPr lang="ja-JP" altLang="en-US">
                <a:solidFill>
                  <a:srgbClr val="000000"/>
                </a:solidFill>
              </a:rPr>
              <a:t>の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</a:rPr>
              <a:t>　　　直線</a:t>
            </a:r>
          </a:p>
        </p:txBody>
      </p:sp>
      <p:sp>
        <p:nvSpPr>
          <p:cNvPr id="471112" name="AutoShape 72"/>
          <p:cNvSpPr>
            <a:spLocks noChangeArrowheads="1"/>
          </p:cNvSpPr>
          <p:nvPr/>
        </p:nvSpPr>
        <p:spPr bwMode="auto">
          <a:xfrm>
            <a:off x="1271588" y="476250"/>
            <a:ext cx="2405062" cy="49847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13" name="AutoShape 73"/>
          <p:cNvSpPr>
            <a:spLocks noChangeArrowheads="1"/>
          </p:cNvSpPr>
          <p:nvPr/>
        </p:nvSpPr>
        <p:spPr bwMode="auto">
          <a:xfrm>
            <a:off x="846138" y="1544638"/>
            <a:ext cx="2120900" cy="49847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14" name="Line 74"/>
          <p:cNvSpPr>
            <a:spLocks noChangeShapeType="1"/>
          </p:cNvSpPr>
          <p:nvPr/>
        </p:nvSpPr>
        <p:spPr bwMode="auto">
          <a:xfrm flipH="1" flipV="1">
            <a:off x="2967038" y="1957388"/>
            <a:ext cx="3028950" cy="149225"/>
          </a:xfrm>
          <a:prstGeom prst="line">
            <a:avLst/>
          </a:prstGeom>
          <a:noFill/>
          <a:ln w="57150">
            <a:solidFill>
              <a:srgbClr val="66FFCC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15" name="AutoShape 75"/>
          <p:cNvSpPr>
            <a:spLocks noChangeArrowheads="1"/>
          </p:cNvSpPr>
          <p:nvPr/>
        </p:nvSpPr>
        <p:spPr bwMode="auto">
          <a:xfrm>
            <a:off x="819150" y="2703513"/>
            <a:ext cx="3305175" cy="89693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16" name="Line 76"/>
          <p:cNvSpPr>
            <a:spLocks noChangeShapeType="1"/>
          </p:cNvSpPr>
          <p:nvPr/>
        </p:nvSpPr>
        <p:spPr bwMode="auto">
          <a:xfrm flipH="1" flipV="1">
            <a:off x="4010025" y="3489325"/>
            <a:ext cx="1641475" cy="257175"/>
          </a:xfrm>
          <a:prstGeom prst="line">
            <a:avLst/>
          </a:prstGeom>
          <a:noFill/>
          <a:ln w="57150">
            <a:solidFill>
              <a:srgbClr val="66FFCC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17" name="AutoShape 77"/>
          <p:cNvSpPr>
            <a:spLocks noChangeArrowheads="1"/>
          </p:cNvSpPr>
          <p:nvPr/>
        </p:nvSpPr>
        <p:spPr bwMode="auto">
          <a:xfrm>
            <a:off x="5918200" y="3324224"/>
            <a:ext cx="493713" cy="504825"/>
          </a:xfrm>
          <a:prstGeom prst="wedgeEllipseCallout">
            <a:avLst>
              <a:gd name="adj1" fmla="val 117847"/>
              <a:gd name="adj2" fmla="val -57861"/>
            </a:avLst>
          </a:prstGeom>
          <a:solidFill>
            <a:srgbClr val="FFF0D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anchor="ctr" anchorCtr="1"/>
          <a:lstStyle/>
          <a:p>
            <a:r>
              <a:rPr lang="en-US" altLang="ja-JP" i="1" dirty="0">
                <a:solidFill>
                  <a:srgbClr val="663300"/>
                </a:solidFill>
                <a:latin typeface="Bookman Old Style" pitchFamily="18" charset="0"/>
              </a:rPr>
              <a:t>v</a:t>
            </a:r>
            <a:endParaRPr lang="en-US" altLang="ja-JP" dirty="0">
              <a:solidFill>
                <a:srgbClr val="663300"/>
              </a:solidFill>
            </a:endParaRPr>
          </a:p>
        </p:txBody>
      </p:sp>
      <p:sp>
        <p:nvSpPr>
          <p:cNvPr id="471118" name="Rectangle 78"/>
          <p:cNvSpPr>
            <a:spLocks noChangeArrowheads="1"/>
          </p:cNvSpPr>
          <p:nvPr/>
        </p:nvSpPr>
        <p:spPr bwMode="auto">
          <a:xfrm>
            <a:off x="6786563" y="283686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663300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471119" name="Rectangle 79"/>
          <p:cNvSpPr>
            <a:spLocks noChangeArrowheads="1"/>
          </p:cNvSpPr>
          <p:nvPr/>
        </p:nvSpPr>
        <p:spPr bwMode="auto">
          <a:xfrm>
            <a:off x="7339013" y="3070225"/>
            <a:ext cx="371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471120" name="Rectangle 80"/>
          <p:cNvSpPr>
            <a:spLocks noChangeArrowheads="1"/>
          </p:cNvSpPr>
          <p:nvPr/>
        </p:nvSpPr>
        <p:spPr bwMode="auto">
          <a:xfrm>
            <a:off x="8048625" y="3343275"/>
            <a:ext cx="306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6633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471121" name="Rectangle 81"/>
          <p:cNvSpPr>
            <a:spLocks noChangeArrowheads="1"/>
          </p:cNvSpPr>
          <p:nvPr/>
        </p:nvSpPr>
        <p:spPr bwMode="auto">
          <a:xfrm>
            <a:off x="6823075" y="412591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663300"/>
                </a:solidFill>
                <a:latin typeface="Symbol" pitchFamily="18" charset="2"/>
              </a:rPr>
              <a:t>+</a:t>
            </a:r>
          </a:p>
        </p:txBody>
      </p:sp>
      <p:sp>
        <p:nvSpPr>
          <p:cNvPr id="471122" name="Rectangle 82"/>
          <p:cNvSpPr>
            <a:spLocks noChangeArrowheads="1"/>
          </p:cNvSpPr>
          <p:nvPr/>
        </p:nvSpPr>
        <p:spPr bwMode="auto">
          <a:xfrm>
            <a:off x="7364413" y="4022725"/>
            <a:ext cx="371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663300"/>
                </a:solidFill>
              </a:rPr>
              <a:t>0</a:t>
            </a:r>
          </a:p>
        </p:txBody>
      </p:sp>
      <p:sp>
        <p:nvSpPr>
          <p:cNvPr id="471123" name="Rectangle 83"/>
          <p:cNvSpPr>
            <a:spLocks noChangeArrowheads="1"/>
          </p:cNvSpPr>
          <p:nvPr/>
        </p:nvSpPr>
        <p:spPr bwMode="auto">
          <a:xfrm>
            <a:off x="8124825" y="4424363"/>
            <a:ext cx="306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rgbClr val="6633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471124" name="AutoShape 84"/>
          <p:cNvSpPr>
            <a:spLocks noChangeArrowheads="1"/>
          </p:cNvSpPr>
          <p:nvPr/>
        </p:nvSpPr>
        <p:spPr bwMode="auto">
          <a:xfrm>
            <a:off x="5030788" y="3911599"/>
            <a:ext cx="987425" cy="666750"/>
          </a:xfrm>
          <a:prstGeom prst="wedgeEllipseCallout">
            <a:avLst>
              <a:gd name="adj1" fmla="val 123472"/>
              <a:gd name="adj2" fmla="val 25954"/>
            </a:avLst>
          </a:prstGeom>
          <a:solidFill>
            <a:srgbClr val="FFF0D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r>
              <a:rPr lang="ja-JP" altLang="en-US">
                <a:solidFill>
                  <a:srgbClr val="663300"/>
                </a:solidFill>
                <a:latin typeface="Bookman Old Style" pitchFamily="18" charset="0"/>
              </a:rPr>
              <a:t>傾き</a:t>
            </a:r>
          </a:p>
        </p:txBody>
      </p:sp>
      <p:sp>
        <p:nvSpPr>
          <p:cNvPr id="471125" name="Rectangle 85"/>
          <p:cNvSpPr>
            <a:spLocks noChangeArrowheads="1"/>
          </p:cNvSpPr>
          <p:nvPr/>
        </p:nvSpPr>
        <p:spPr bwMode="auto">
          <a:xfrm>
            <a:off x="6899275" y="5110163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放物線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71126" name="AutoShape 86"/>
          <p:cNvSpPr>
            <a:spLocks noChangeArrowheads="1"/>
          </p:cNvSpPr>
          <p:nvPr/>
        </p:nvSpPr>
        <p:spPr bwMode="auto">
          <a:xfrm>
            <a:off x="4364038" y="4873624"/>
            <a:ext cx="987425" cy="666750"/>
          </a:xfrm>
          <a:prstGeom prst="wedgeEllipseCallout">
            <a:avLst>
              <a:gd name="adj1" fmla="val 77171"/>
              <a:gd name="adj2" fmla="val -1190"/>
            </a:avLst>
          </a:prstGeom>
          <a:solidFill>
            <a:srgbClr val="FFF0DC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r>
              <a:rPr lang="ja-JP" altLang="en-US">
                <a:solidFill>
                  <a:srgbClr val="663300"/>
                </a:solidFill>
                <a:latin typeface="Bookman Old Style" pitchFamily="18" charset="0"/>
              </a:rPr>
              <a:t>運動</a:t>
            </a:r>
          </a:p>
        </p:txBody>
      </p:sp>
      <p:sp>
        <p:nvSpPr>
          <p:cNvPr id="471129" name="AutoShape 89"/>
          <p:cNvSpPr>
            <a:spLocks noChangeArrowheads="1"/>
          </p:cNvSpPr>
          <p:nvPr/>
        </p:nvSpPr>
        <p:spPr bwMode="auto">
          <a:xfrm>
            <a:off x="0" y="5762625"/>
            <a:ext cx="4892675" cy="1095375"/>
          </a:xfrm>
          <a:prstGeom prst="roundRect">
            <a:avLst>
              <a:gd name="adj" fmla="val 26231"/>
            </a:avLst>
          </a:prstGeom>
          <a:solidFill>
            <a:srgbClr val="FFF0DC"/>
          </a:solidFill>
          <a:ln w="2857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ja-JP" altLang="en-US">
                <a:solidFill>
                  <a:srgbClr val="663300"/>
                </a:solidFill>
              </a:rPr>
              <a:t>公式に従ってグラフを描き、</a:t>
            </a:r>
          </a:p>
          <a:p>
            <a:pPr algn="ctr"/>
            <a:r>
              <a:rPr lang="ja-JP" altLang="en-US">
                <a:solidFill>
                  <a:srgbClr val="663300"/>
                </a:solidFill>
              </a:rPr>
              <a:t>運動のアニメを見る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B71B2CF-0AE6-4BFD-B9F9-7A774BF5AA5C}"/>
              </a:ext>
            </a:extLst>
          </p:cNvPr>
          <p:cNvGrpSpPr/>
          <p:nvPr/>
        </p:nvGrpSpPr>
        <p:grpSpPr>
          <a:xfrm>
            <a:off x="-17463" y="3704045"/>
            <a:ext cx="4088991" cy="1198127"/>
            <a:chOff x="-17463" y="3704045"/>
            <a:chExt cx="4088991" cy="1198127"/>
          </a:xfrm>
        </p:grpSpPr>
        <p:sp>
          <p:nvSpPr>
            <p:cNvPr id="98" name="Rectangle 28">
              <a:extLst>
                <a:ext uri="{FF2B5EF4-FFF2-40B4-BE49-F238E27FC236}">
                  <a16:creationId xmlns:a16="http://schemas.microsoft.com/office/drawing/2014/main" id="{06DBF51D-C164-49DE-B850-AEECEF3CB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463" y="3704045"/>
              <a:ext cx="3414714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solidFill>
                    <a:srgbClr val="000000"/>
                  </a:solidFill>
                  <a:latin typeface="Bookman Old Style" pitchFamily="18" charset="0"/>
                </a:rPr>
                <a:t>時間</a:t>
              </a:r>
              <a:r>
                <a:rPr lang="en-US" altLang="ja-JP" i="1" dirty="0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r>
                <a:rPr lang="ja-JP" altLang="en-US" dirty="0">
                  <a:solidFill>
                    <a:srgbClr val="000000"/>
                  </a:solidFill>
                  <a:latin typeface="Bookman Old Style" pitchFamily="18" charset="0"/>
                </a:rPr>
                <a:t>を消去した公式</a:t>
              </a:r>
              <a:endParaRPr lang="ja-JP" alt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99" name="Rectangle 31">
              <a:extLst>
                <a:ext uri="{FF2B5EF4-FFF2-40B4-BE49-F238E27FC236}">
                  <a16:creationId xmlns:a16="http://schemas.microsoft.com/office/drawing/2014/main" id="{512C8406-07AC-4995-A02D-22FC903A3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99" y="4220547"/>
              <a:ext cx="3819729" cy="681625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056B51AB-8BAA-4B01-831E-47FC7B3CA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7" y="4268351"/>
              <a:ext cx="3714751" cy="5794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1" name="Object 260">
              <a:extLst>
                <a:ext uri="{FF2B5EF4-FFF2-40B4-BE49-F238E27FC236}">
                  <a16:creationId xmlns:a16="http://schemas.microsoft.com/office/drawing/2014/main" id="{F6443A77-32C5-4A04-B7DA-CD4562BE07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9512678"/>
                </p:ext>
              </p:extLst>
            </p:nvPr>
          </p:nvGraphicFramePr>
          <p:xfrm>
            <a:off x="477043" y="4294187"/>
            <a:ext cx="332581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415" name="Equation" r:id="rId25" imgW="1384200" imgH="241200" progId="Equation.DSMT4">
                    <p:embed/>
                  </p:oleObj>
                </mc:Choice>
                <mc:Fallback>
                  <p:oleObj name="Equation" r:id="rId25" imgW="1384200" imgH="241200" progId="Equation.DSMT4">
                    <p:embed/>
                    <p:pic>
                      <p:nvPicPr>
                        <p:cNvPr id="102" name="Object 260">
                          <a:extLst>
                            <a:ext uri="{FF2B5EF4-FFF2-40B4-BE49-F238E27FC236}">
                              <a16:creationId xmlns:a16="http://schemas.microsoft.com/office/drawing/2014/main" id="{F0C22A54-0B12-48F0-A45C-53A21495AD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043" y="4294187"/>
                          <a:ext cx="3325813" cy="579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605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47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41 -0.11818 L 2.77778E-6 0.00185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71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47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500" fill="hold"/>
                                        <p:tgtEl>
                                          <p:spTgt spid="47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7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7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18201 L -4.44444E-6 -4.07031E-7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71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47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13622 L -4.44444E-6 1.9704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471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7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7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5009 L 1.66667E-6 1.332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47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7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64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4.44444E-6 -0.08333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7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42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8333 L 4.44444E-6 0.10556 " pathEditMode="relative" rAng="0" ptsTypes="AA">
                                      <p:cBhvr>
                                        <p:cTn id="261" dur="800" fill="hold"/>
                                        <p:tgtEl>
                                          <p:spTgt spid="47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7" grpId="0" animBg="1"/>
      <p:bldP spid="471077" grpId="1" animBg="1"/>
      <p:bldP spid="471077" grpId="2" animBg="1"/>
      <p:bldP spid="471078" grpId="0" animBg="1"/>
      <p:bldP spid="471079" grpId="0" animBg="1"/>
      <p:bldP spid="471080" grpId="0"/>
      <p:bldP spid="471083" grpId="0" animBg="1"/>
      <p:bldP spid="471084" grpId="0" animBg="1"/>
      <p:bldP spid="471085" grpId="0" animBg="1"/>
      <p:bldP spid="471086" grpId="0" animBg="1"/>
      <p:bldP spid="471087" grpId="0" animBg="1"/>
      <p:bldP spid="471088" grpId="0" animBg="1"/>
      <p:bldP spid="471088" grpId="1" animBg="1"/>
      <p:bldP spid="471089" grpId="0" animBg="1"/>
      <p:bldP spid="471090" grpId="0"/>
      <p:bldP spid="471094" grpId="0" animBg="1"/>
      <p:bldP spid="471095" grpId="0" animBg="1"/>
      <p:bldP spid="471095" grpId="1" animBg="1"/>
      <p:bldP spid="471096" grpId="0" animBg="1"/>
      <p:bldP spid="471096" grpId="1" animBg="1"/>
      <p:bldP spid="471097" grpId="0" animBg="1"/>
      <p:bldP spid="471097" grpId="1" animBg="1"/>
      <p:bldP spid="471098" grpId="0" animBg="1"/>
      <p:bldP spid="471099" grpId="0" animBg="1"/>
      <p:bldP spid="471099" grpId="1" animBg="1"/>
      <p:bldP spid="471100" grpId="0" animBg="1"/>
      <p:bldP spid="471100" grpId="1" animBg="1"/>
      <p:bldP spid="471103" grpId="0"/>
      <p:bldP spid="471104" grpId="0" animBg="1"/>
      <p:bldP spid="471104" grpId="1" animBg="1"/>
      <p:bldP spid="471105" grpId="0" animBg="1"/>
      <p:bldP spid="471105" grpId="1" animBg="1"/>
      <p:bldP spid="471106" grpId="0" animBg="1"/>
      <p:bldP spid="471106" grpId="1" animBg="1"/>
      <p:bldP spid="471107" grpId="0" animBg="1"/>
      <p:bldP spid="471107" grpId="1" animBg="1"/>
      <p:bldP spid="471108" grpId="0"/>
      <p:bldP spid="471109" grpId="0"/>
      <p:bldP spid="471110" grpId="0"/>
      <p:bldP spid="471110" grpId="1"/>
      <p:bldP spid="471111" grpId="0"/>
      <p:bldP spid="471112" grpId="0" animBg="1"/>
      <p:bldP spid="471112" grpId="1" animBg="1"/>
      <p:bldP spid="471112" grpId="2" animBg="1"/>
      <p:bldP spid="471113" grpId="0" animBg="1"/>
      <p:bldP spid="471113" grpId="1" animBg="1"/>
      <p:bldP spid="471113" grpId="2" animBg="1"/>
      <p:bldP spid="471114" grpId="0" animBg="1"/>
      <p:bldP spid="471114" grpId="1" animBg="1"/>
      <p:bldP spid="471115" grpId="0" animBg="1"/>
      <p:bldP spid="471115" grpId="1" animBg="1"/>
      <p:bldP spid="471115" grpId="2" animBg="1"/>
      <p:bldP spid="471116" grpId="0" animBg="1"/>
      <p:bldP spid="471116" grpId="1" animBg="1"/>
      <p:bldP spid="471117" grpId="0" animBg="1"/>
      <p:bldP spid="471117" grpId="1" animBg="1"/>
      <p:bldP spid="471118" grpId="0"/>
      <p:bldP spid="471118" grpId="1"/>
      <p:bldP spid="471119" grpId="0"/>
      <p:bldP spid="471119" grpId="1"/>
      <p:bldP spid="471120" grpId="0"/>
      <p:bldP spid="471120" grpId="1"/>
      <p:bldP spid="471121" grpId="0"/>
      <p:bldP spid="471121" grpId="1"/>
      <p:bldP spid="471122" grpId="0"/>
      <p:bldP spid="471122" grpId="1"/>
      <p:bldP spid="471122" grpId="2"/>
      <p:bldP spid="471123" grpId="0"/>
      <p:bldP spid="471123" grpId="1"/>
      <p:bldP spid="471123" grpId="2"/>
      <p:bldP spid="471124" grpId="0" animBg="1"/>
      <p:bldP spid="471124" grpId="1" animBg="1"/>
      <p:bldP spid="471125" grpId="0"/>
      <p:bldP spid="471126" grpId="0" animBg="1"/>
      <p:bldP spid="4711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68"/>
          <p:cNvGrpSpPr>
            <a:grpSpLocks/>
          </p:cNvGrpSpPr>
          <p:nvPr/>
        </p:nvGrpSpPr>
        <p:grpSpPr bwMode="auto">
          <a:xfrm>
            <a:off x="0" y="0"/>
            <a:ext cx="6038850" cy="3638550"/>
            <a:chOff x="0" y="0"/>
            <a:chExt cx="3804" cy="2292"/>
          </a:xfrm>
        </p:grpSpPr>
        <p:sp>
          <p:nvSpPr>
            <p:cNvPr id="11360" name="Rectangle 369"/>
            <p:cNvSpPr>
              <a:spLocks noChangeArrowheads="1"/>
            </p:cNvSpPr>
            <p:nvPr/>
          </p:nvSpPr>
          <p:spPr bwMode="auto">
            <a:xfrm>
              <a:off x="0" y="626"/>
              <a:ext cx="1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CC99"/>
                  </a:solidFill>
                </a:rPr>
                <a:t>公式導出</a:t>
              </a:r>
            </a:p>
          </p:txBody>
        </p:sp>
        <p:sp>
          <p:nvSpPr>
            <p:cNvPr id="11361" name="Rectangle 370"/>
            <p:cNvSpPr>
              <a:spLocks noChangeArrowheads="1"/>
            </p:cNvSpPr>
            <p:nvPr/>
          </p:nvSpPr>
          <p:spPr bwMode="auto">
            <a:xfrm>
              <a:off x="1348" y="0"/>
              <a:ext cx="23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加速度一定の運動</a:t>
              </a:r>
            </a:p>
          </p:txBody>
        </p:sp>
        <p:sp>
          <p:nvSpPr>
            <p:cNvPr id="11362" name="Rectangle 371"/>
            <p:cNvSpPr>
              <a:spLocks noChangeArrowheads="1"/>
            </p:cNvSpPr>
            <p:nvPr/>
          </p:nvSpPr>
          <p:spPr bwMode="auto">
            <a:xfrm>
              <a:off x="0" y="297"/>
              <a:ext cx="22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加速度 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a 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 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a</a:t>
              </a:r>
              <a:r>
                <a:rPr lang="en-US" altLang="ja-JP" baseline="-25000">
                  <a:solidFill>
                    <a:srgbClr val="000000"/>
                  </a:solidFill>
                </a:rPr>
                <a:t>0   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は定数</a:t>
              </a:r>
            </a:p>
          </p:txBody>
        </p:sp>
        <p:sp>
          <p:nvSpPr>
            <p:cNvPr id="11363" name="Rectangle 372"/>
            <p:cNvSpPr>
              <a:spLocks noChangeArrowheads="1"/>
            </p:cNvSpPr>
            <p:nvPr/>
          </p:nvSpPr>
          <p:spPr bwMode="auto">
            <a:xfrm>
              <a:off x="0" y="960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速度</a:t>
              </a:r>
              <a:endParaRPr lang="ja-JP" altLang="en-US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1364" name="Rectangle 373"/>
            <p:cNvSpPr>
              <a:spLocks noChangeArrowheads="1"/>
            </p:cNvSpPr>
            <p:nvPr/>
          </p:nvSpPr>
          <p:spPr bwMode="auto">
            <a:xfrm>
              <a:off x="531" y="941"/>
              <a:ext cx="1334" cy="380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65" name="Rectangle 374"/>
            <p:cNvSpPr>
              <a:spLocks noChangeArrowheads="1"/>
            </p:cNvSpPr>
            <p:nvPr/>
          </p:nvSpPr>
          <p:spPr bwMode="auto">
            <a:xfrm>
              <a:off x="889" y="989"/>
              <a:ext cx="938" cy="31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66" name="Rectangle 375"/>
            <p:cNvSpPr>
              <a:spLocks noChangeArrowheads="1"/>
            </p:cNvSpPr>
            <p:nvPr/>
          </p:nvSpPr>
          <p:spPr bwMode="auto">
            <a:xfrm>
              <a:off x="0" y="1806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 dirty="0">
                  <a:solidFill>
                    <a:srgbClr val="000000"/>
                  </a:solidFill>
                  <a:latin typeface="Bookman Old Style" pitchFamily="18" charset="0"/>
                </a:rPr>
                <a:t>座標</a:t>
              </a:r>
              <a:endParaRPr lang="ja-JP" alt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1367" name="AutoShape 376"/>
            <p:cNvSpPr>
              <a:spLocks noChangeArrowheads="1"/>
            </p:cNvSpPr>
            <p:nvPr/>
          </p:nvSpPr>
          <p:spPr bwMode="auto">
            <a:xfrm>
              <a:off x="1586" y="359"/>
              <a:ext cx="1025" cy="382"/>
            </a:xfrm>
            <a:prstGeom prst="wedgeEllipseCallout">
              <a:avLst>
                <a:gd name="adj1" fmla="val -43750"/>
                <a:gd name="adj2" fmla="val 7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ja-JP" altLang="ja-JP">
                <a:solidFill>
                  <a:srgbClr val="000000"/>
                </a:solidFill>
              </a:endParaRPr>
            </a:p>
          </p:txBody>
        </p:sp>
        <p:sp>
          <p:nvSpPr>
            <p:cNvPr id="11368" name="Rectangle 377"/>
            <p:cNvSpPr>
              <a:spLocks noChangeArrowheads="1"/>
            </p:cNvSpPr>
            <p:nvPr/>
          </p:nvSpPr>
          <p:spPr bwMode="auto">
            <a:xfrm>
              <a:off x="542" y="1698"/>
              <a:ext cx="2043" cy="574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69" name="Rectangle 378"/>
            <p:cNvSpPr>
              <a:spLocks noChangeArrowheads="1"/>
            </p:cNvSpPr>
            <p:nvPr/>
          </p:nvSpPr>
          <p:spPr bwMode="auto">
            <a:xfrm>
              <a:off x="869" y="1715"/>
              <a:ext cx="1700" cy="55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70" name="Rectangle 379"/>
            <p:cNvSpPr>
              <a:spLocks noChangeArrowheads="1"/>
            </p:cNvSpPr>
            <p:nvPr/>
          </p:nvSpPr>
          <p:spPr bwMode="auto">
            <a:xfrm>
              <a:off x="2533" y="1692"/>
              <a:ext cx="1271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</a:t>
              </a:r>
              <a:r>
                <a:rPr lang="en-US" altLang="ja-JP" baseline="-25000">
                  <a:solidFill>
                    <a:srgbClr val="000000"/>
                  </a:solidFill>
                </a:rPr>
                <a:t>0</a:t>
              </a:r>
              <a:r>
                <a:rPr lang="en-US" altLang="ja-JP">
                  <a:solidFill>
                    <a:srgbClr val="000000"/>
                  </a:solidFill>
                </a:rPr>
                <a:t>: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初期座標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(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</a:rPr>
                <a:t>0</a:t>
              </a:r>
              <a:r>
                <a:rPr lang="ja-JP" altLang="en-US">
                  <a:solidFill>
                    <a:srgbClr val="000000"/>
                  </a:solidFill>
                </a:rPr>
                <a:t>での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)</a:t>
              </a:r>
            </a:p>
          </p:txBody>
        </p:sp>
        <p:sp>
          <p:nvSpPr>
            <p:cNvPr id="11371" name="Rectangle 380"/>
            <p:cNvSpPr>
              <a:spLocks noChangeArrowheads="1"/>
            </p:cNvSpPr>
            <p:nvPr/>
          </p:nvSpPr>
          <p:spPr bwMode="auto">
            <a:xfrm>
              <a:off x="749" y="282"/>
              <a:ext cx="726" cy="363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72" name="Rectangle 381"/>
            <p:cNvSpPr>
              <a:spLocks noChangeArrowheads="1"/>
            </p:cNvSpPr>
            <p:nvPr/>
          </p:nvSpPr>
          <p:spPr bwMode="auto">
            <a:xfrm>
              <a:off x="1923" y="791"/>
              <a:ext cx="111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  <a:r>
                <a:rPr lang="en-US" altLang="ja-JP" baseline="-25000">
                  <a:solidFill>
                    <a:srgbClr val="000000"/>
                  </a:solidFill>
                </a:rPr>
                <a:t>0 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:</a:t>
              </a:r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初速度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(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r>
                <a:rPr lang="en-US" altLang="ja-JP">
                  <a:solidFill>
                    <a:srgbClr val="000000"/>
                  </a:solidFill>
                </a:rPr>
                <a:t>0</a:t>
              </a:r>
              <a:r>
                <a:rPr lang="ja-JP" altLang="en-US">
                  <a:solidFill>
                    <a:srgbClr val="000000"/>
                  </a:solidFill>
                </a:rPr>
                <a:t>での</a:t>
              </a:r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  <a:r>
                <a:rPr lang="en-US" altLang="ja-JP">
                  <a:solidFill>
                    <a:srgbClr val="000000"/>
                  </a:solidFill>
                  <a:latin typeface="Bookman Old Style" pitchFamily="18" charset="0"/>
                </a:rPr>
                <a:t>)</a:t>
              </a:r>
            </a:p>
          </p:txBody>
        </p:sp>
        <p:sp>
          <p:nvSpPr>
            <p:cNvPr id="11373" name="Rectangle 382"/>
            <p:cNvSpPr>
              <a:spLocks noChangeArrowheads="1"/>
            </p:cNvSpPr>
            <p:nvPr/>
          </p:nvSpPr>
          <p:spPr bwMode="auto">
            <a:xfrm>
              <a:off x="517" y="981"/>
              <a:ext cx="2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</a:p>
          </p:txBody>
        </p:sp>
        <p:sp>
          <p:nvSpPr>
            <p:cNvPr id="11374" name="Rectangle 383"/>
            <p:cNvSpPr>
              <a:spLocks noChangeArrowheads="1"/>
            </p:cNvSpPr>
            <p:nvPr/>
          </p:nvSpPr>
          <p:spPr bwMode="auto">
            <a:xfrm>
              <a:off x="705" y="975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11375" name="Rectangle 384"/>
            <p:cNvSpPr>
              <a:spLocks noChangeArrowheads="1"/>
            </p:cNvSpPr>
            <p:nvPr/>
          </p:nvSpPr>
          <p:spPr bwMode="auto">
            <a:xfrm>
              <a:off x="496" y="1824"/>
              <a:ext cx="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 </a:t>
              </a:r>
            </a:p>
          </p:txBody>
        </p:sp>
        <p:sp>
          <p:nvSpPr>
            <p:cNvPr id="11376" name="Rectangle 385"/>
            <p:cNvSpPr>
              <a:spLocks noChangeArrowheads="1"/>
            </p:cNvSpPr>
            <p:nvPr/>
          </p:nvSpPr>
          <p:spPr bwMode="auto">
            <a:xfrm>
              <a:off x="684" y="1818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Symbol" pitchFamily="18" charset="2"/>
                </a:rPr>
                <a:t>=</a:t>
              </a:r>
            </a:p>
          </p:txBody>
        </p:sp>
        <p:sp>
          <p:nvSpPr>
            <p:cNvPr id="11377" name="Rectangle 386"/>
            <p:cNvSpPr>
              <a:spLocks noChangeArrowheads="1"/>
            </p:cNvSpPr>
            <p:nvPr/>
          </p:nvSpPr>
          <p:spPr bwMode="auto">
            <a:xfrm>
              <a:off x="0" y="0"/>
              <a:ext cx="14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FF"/>
                  </a:solidFill>
                </a:rPr>
                <a:t>等加速度運動</a:t>
              </a:r>
            </a:p>
          </p:txBody>
        </p:sp>
        <p:sp>
          <p:nvSpPr>
            <p:cNvPr id="11378" name="AutoShape 387"/>
            <p:cNvSpPr>
              <a:spLocks noChangeArrowheads="1"/>
            </p:cNvSpPr>
            <p:nvPr/>
          </p:nvSpPr>
          <p:spPr bwMode="auto">
            <a:xfrm>
              <a:off x="1025" y="658"/>
              <a:ext cx="231" cy="287"/>
            </a:xfrm>
            <a:prstGeom prst="roundRect">
              <a:avLst>
                <a:gd name="adj" fmla="val 50000"/>
              </a:avLst>
            </a:prstGeom>
            <a:solidFill>
              <a:srgbClr val="FFF0DC"/>
            </a:solidFill>
            <a:ln w="9525">
              <a:solidFill>
                <a:srgbClr val="FFCC66"/>
              </a:solidFill>
              <a:prstDash val="sys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/>
              <a:r>
                <a:rPr lang="en-US" altLang="ja-JP">
                  <a:solidFill>
                    <a:srgbClr val="663300"/>
                  </a:solidFill>
                </a:rPr>
                <a:t>∫</a:t>
              </a:r>
            </a:p>
          </p:txBody>
        </p:sp>
        <p:sp>
          <p:nvSpPr>
            <p:cNvPr id="11379" name="AutoShape 388"/>
            <p:cNvSpPr>
              <a:spLocks noChangeArrowheads="1"/>
            </p:cNvSpPr>
            <p:nvPr/>
          </p:nvSpPr>
          <p:spPr bwMode="auto">
            <a:xfrm>
              <a:off x="1023" y="1340"/>
              <a:ext cx="287" cy="315"/>
            </a:xfrm>
            <a:prstGeom prst="roundRect">
              <a:avLst>
                <a:gd name="adj" fmla="val 50000"/>
              </a:avLst>
            </a:prstGeom>
            <a:solidFill>
              <a:srgbClr val="FFF0DC"/>
            </a:solidFill>
            <a:ln w="9525">
              <a:solidFill>
                <a:srgbClr val="FFCC66"/>
              </a:solidFill>
              <a:prstDash val="sys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/>
              <a:r>
                <a:rPr lang="en-US" altLang="ja-JP">
                  <a:solidFill>
                    <a:srgbClr val="663300"/>
                  </a:solidFill>
                </a:rPr>
                <a:t>∫</a:t>
              </a:r>
            </a:p>
          </p:txBody>
        </p:sp>
        <p:sp>
          <p:nvSpPr>
            <p:cNvPr id="11380" name="AutoShape 389"/>
            <p:cNvSpPr>
              <a:spLocks noChangeArrowheads="1"/>
            </p:cNvSpPr>
            <p:nvPr/>
          </p:nvSpPr>
          <p:spPr bwMode="auto">
            <a:xfrm>
              <a:off x="924" y="614"/>
              <a:ext cx="137" cy="397"/>
            </a:xfrm>
            <a:prstGeom prst="downArrow">
              <a:avLst>
                <a:gd name="adj1" fmla="val 48907"/>
                <a:gd name="adj2" fmla="val 74458"/>
              </a:avLst>
            </a:prstGeom>
            <a:solidFill>
              <a:srgbClr val="FFF0D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81" name="AutoShape 390"/>
            <p:cNvSpPr>
              <a:spLocks noChangeArrowheads="1"/>
            </p:cNvSpPr>
            <p:nvPr/>
          </p:nvSpPr>
          <p:spPr bwMode="auto">
            <a:xfrm>
              <a:off x="935" y="1297"/>
              <a:ext cx="146" cy="463"/>
            </a:xfrm>
            <a:prstGeom prst="downArrow">
              <a:avLst>
                <a:gd name="adj1" fmla="val 53426"/>
                <a:gd name="adj2" fmla="val 78077"/>
              </a:avLst>
            </a:prstGeom>
            <a:solidFill>
              <a:srgbClr val="FFF0D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1382" name="Object 391"/>
            <p:cNvGraphicFramePr>
              <a:graphicFrameLocks noChangeAspect="1"/>
            </p:cNvGraphicFramePr>
            <p:nvPr/>
          </p:nvGraphicFramePr>
          <p:xfrm>
            <a:off x="2140" y="1886"/>
            <a:ext cx="195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06" name="数式" r:id="rId3" imgW="57184" imgH="57285" progId="Equation.3">
                    <p:embed/>
                  </p:oleObj>
                </mc:Choice>
                <mc:Fallback>
                  <p:oleObj name="数式" r:id="rId3" imgW="57184" imgH="572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0" y="1886"/>
                          <a:ext cx="195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83" name="Object 392"/>
            <p:cNvGraphicFramePr>
              <a:graphicFrameLocks noChangeAspect="1"/>
            </p:cNvGraphicFramePr>
            <p:nvPr/>
          </p:nvGraphicFramePr>
          <p:xfrm>
            <a:off x="1580" y="992"/>
            <a:ext cx="26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07" name="数式" r:id="rId5" imgW="95216" imgH="142943" progId="Equation.3">
                    <p:embed/>
                  </p:oleObj>
                </mc:Choice>
                <mc:Fallback>
                  <p:oleObj name="数式" r:id="rId5" imgW="95216" imgH="14294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" y="992"/>
                          <a:ext cx="26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84" name="Object 393"/>
            <p:cNvGraphicFramePr>
              <a:graphicFrameLocks noChangeAspect="1"/>
            </p:cNvGraphicFramePr>
            <p:nvPr/>
          </p:nvGraphicFramePr>
          <p:xfrm>
            <a:off x="1054" y="1691"/>
            <a:ext cx="21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08" name="数式" r:id="rId7" imgW="66624" imgH="304800" progId="Equation.3">
                    <p:embed/>
                  </p:oleObj>
                </mc:Choice>
                <mc:Fallback>
                  <p:oleObj name="数式" r:id="rId7" imgW="66624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" y="1691"/>
                          <a:ext cx="21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85" name="Object 394"/>
            <p:cNvGraphicFramePr>
              <a:graphicFrameLocks noChangeAspect="1"/>
            </p:cNvGraphicFramePr>
            <p:nvPr/>
          </p:nvGraphicFramePr>
          <p:xfrm>
            <a:off x="1640" y="1891"/>
            <a:ext cx="195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09" name="数式" r:id="rId9" imgW="57184" imgH="57285" progId="Equation.3">
                    <p:embed/>
                  </p:oleObj>
                </mc:Choice>
                <mc:Fallback>
                  <p:oleObj name="数式" r:id="rId9" imgW="57184" imgH="572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0" y="1891"/>
                          <a:ext cx="195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86" name="Object 395"/>
            <p:cNvGraphicFramePr>
              <a:graphicFrameLocks noChangeAspect="1"/>
            </p:cNvGraphicFramePr>
            <p:nvPr/>
          </p:nvGraphicFramePr>
          <p:xfrm>
            <a:off x="1392" y="1053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10" name="数式" r:id="rId11" imgW="57184" imgH="57285" progId="Equation.3">
                    <p:embed/>
                  </p:oleObj>
                </mc:Choice>
                <mc:Fallback>
                  <p:oleObj name="数式" r:id="rId11" imgW="57184" imgH="572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53"/>
                          <a:ext cx="21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87" name="Object 396"/>
            <p:cNvGraphicFramePr>
              <a:graphicFrameLocks noChangeAspect="1"/>
            </p:cNvGraphicFramePr>
            <p:nvPr/>
          </p:nvGraphicFramePr>
          <p:xfrm>
            <a:off x="2290" y="1831"/>
            <a:ext cx="289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11" name="数式" r:id="rId13" imgW="104657" imgH="142943" progId="Equation.3">
                    <p:embed/>
                  </p:oleObj>
                </mc:Choice>
                <mc:Fallback>
                  <p:oleObj name="数式" r:id="rId13" imgW="104657" imgH="14294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1831"/>
                          <a:ext cx="289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88" name="Object 397"/>
            <p:cNvGraphicFramePr>
              <a:graphicFrameLocks noChangeAspect="1"/>
            </p:cNvGraphicFramePr>
            <p:nvPr/>
          </p:nvGraphicFramePr>
          <p:xfrm>
            <a:off x="1040" y="996"/>
            <a:ext cx="38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12" name="数式" r:id="rId15" imgW="253890" imgH="228501" progId="Equation.3">
                    <p:embed/>
                  </p:oleObj>
                </mc:Choice>
                <mc:Fallback>
                  <p:oleObj name="数式" r:id="rId15" imgW="253890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996"/>
                          <a:ext cx="384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89" name="Object 398"/>
            <p:cNvGraphicFramePr>
              <a:graphicFrameLocks noChangeAspect="1"/>
            </p:cNvGraphicFramePr>
            <p:nvPr/>
          </p:nvGraphicFramePr>
          <p:xfrm>
            <a:off x="1223" y="1834"/>
            <a:ext cx="38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13" name="数式" r:id="rId17" imgW="253890" imgH="228501" progId="Equation.3">
                    <p:embed/>
                  </p:oleObj>
                </mc:Choice>
                <mc:Fallback>
                  <p:oleObj name="数式" r:id="rId17" imgW="253890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3" y="1834"/>
                          <a:ext cx="384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90" name="Object 399"/>
            <p:cNvGraphicFramePr>
              <a:graphicFrameLocks noChangeAspect="1"/>
            </p:cNvGraphicFramePr>
            <p:nvPr/>
          </p:nvGraphicFramePr>
          <p:xfrm>
            <a:off x="1800" y="1836"/>
            <a:ext cx="346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14" name="数式" r:id="rId19" imgW="228600" imgH="228600" progId="Equation.3">
                    <p:embed/>
                  </p:oleObj>
                </mc:Choice>
                <mc:Fallback>
                  <p:oleObj name="数式" r:id="rId19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0" y="1836"/>
                          <a:ext cx="346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91" name="Object 400"/>
            <p:cNvGraphicFramePr>
              <a:graphicFrameLocks noChangeAspect="1"/>
            </p:cNvGraphicFramePr>
            <p:nvPr/>
          </p:nvGraphicFramePr>
          <p:xfrm>
            <a:off x="1525" y="1807"/>
            <a:ext cx="142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15" name="数式" r:id="rId21" imgW="19151" imgH="104843" progId="Equation.3">
                    <p:embed/>
                  </p:oleObj>
                </mc:Choice>
                <mc:Fallback>
                  <p:oleObj name="数式" r:id="rId21" imgW="19151" imgH="10484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5" y="1807"/>
                          <a:ext cx="142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5947" name="Oval 203"/>
          <p:cNvSpPr>
            <a:spLocks noChangeArrowheads="1"/>
          </p:cNvSpPr>
          <p:nvPr/>
        </p:nvSpPr>
        <p:spPr bwMode="auto">
          <a:xfrm>
            <a:off x="5886450" y="4581525"/>
            <a:ext cx="215900" cy="2159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11268" name="Object 22"/>
          <p:cNvGraphicFramePr>
            <a:graphicFrameLocks noChangeAspect="1"/>
          </p:cNvGraphicFramePr>
          <p:nvPr/>
        </p:nvGraphicFramePr>
        <p:xfrm>
          <a:off x="6121400" y="1120775"/>
          <a:ext cx="457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16" name="数式" r:id="rId23" imgW="190500" imgH="228600" progId="Equation.3">
                  <p:embed/>
                </p:oleObj>
              </mc:Choice>
              <mc:Fallback>
                <p:oleObj name="数式" r:id="rId2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1120775"/>
                        <a:ext cx="457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3" name="Line 9"/>
          <p:cNvSpPr>
            <a:spLocks noChangeShapeType="1"/>
          </p:cNvSpPr>
          <p:nvPr/>
        </p:nvSpPr>
        <p:spPr bwMode="auto">
          <a:xfrm flipV="1">
            <a:off x="6678613" y="2062163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1270" name="Group 226"/>
          <p:cNvGrpSpPr>
            <a:grpSpLocks/>
          </p:cNvGrpSpPr>
          <p:nvPr/>
        </p:nvGrpSpPr>
        <p:grpSpPr bwMode="auto">
          <a:xfrm>
            <a:off x="6029325" y="0"/>
            <a:ext cx="3114675" cy="6423025"/>
            <a:chOff x="3798" y="0"/>
            <a:chExt cx="1962" cy="4046"/>
          </a:xfrm>
        </p:grpSpPr>
        <p:sp>
          <p:nvSpPr>
            <p:cNvPr id="11338" name="Rectangle 3"/>
            <p:cNvSpPr>
              <a:spLocks noChangeArrowheads="1"/>
            </p:cNvSpPr>
            <p:nvPr/>
          </p:nvSpPr>
          <p:spPr bwMode="auto">
            <a:xfrm>
              <a:off x="3914" y="3083"/>
              <a:ext cx="3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</a:t>
              </a:r>
              <a:r>
                <a:rPr lang="en-US" altLang="ja-JP" baseline="-25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39" name="Line 4"/>
            <p:cNvSpPr>
              <a:spLocks noChangeShapeType="1"/>
            </p:cNvSpPr>
            <p:nvPr/>
          </p:nvSpPr>
          <p:spPr bwMode="auto">
            <a:xfrm flipV="1">
              <a:off x="4116" y="3765"/>
              <a:ext cx="163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40" name="Rectangle 6"/>
            <p:cNvSpPr>
              <a:spLocks noChangeArrowheads="1"/>
            </p:cNvSpPr>
            <p:nvPr/>
          </p:nvSpPr>
          <p:spPr bwMode="auto">
            <a:xfrm>
              <a:off x="3889" y="2449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x</a:t>
              </a:r>
              <a:endParaRPr lang="en-US" altLang="ja-JP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11341" name="Rectangle 7"/>
            <p:cNvSpPr>
              <a:spLocks noChangeArrowheads="1"/>
            </p:cNvSpPr>
            <p:nvPr/>
          </p:nvSpPr>
          <p:spPr bwMode="auto">
            <a:xfrm>
              <a:off x="5567" y="3402"/>
              <a:ext cx="1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endParaRPr lang="en-US" altLang="ja-JP">
                <a:solidFill>
                  <a:srgbClr val="000000"/>
                </a:solidFill>
              </a:endParaRPr>
            </a:p>
          </p:txBody>
        </p:sp>
        <p:sp>
          <p:nvSpPr>
            <p:cNvPr id="11342" name="Rectangle 8"/>
            <p:cNvSpPr>
              <a:spLocks noChangeArrowheads="1"/>
            </p:cNvSpPr>
            <p:nvPr/>
          </p:nvSpPr>
          <p:spPr bwMode="auto">
            <a:xfrm>
              <a:off x="3935" y="179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43" name="Line 10"/>
            <p:cNvSpPr>
              <a:spLocks noChangeShapeType="1"/>
            </p:cNvSpPr>
            <p:nvPr/>
          </p:nvSpPr>
          <p:spPr bwMode="auto">
            <a:xfrm flipV="1">
              <a:off x="4116" y="1842"/>
              <a:ext cx="15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44" name="Line 11"/>
            <p:cNvSpPr>
              <a:spLocks noChangeShapeType="1"/>
            </p:cNvSpPr>
            <p:nvPr/>
          </p:nvSpPr>
          <p:spPr bwMode="auto">
            <a:xfrm flipV="1">
              <a:off x="4207" y="210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Line 12"/>
            <p:cNvSpPr>
              <a:spLocks noChangeShapeType="1"/>
            </p:cNvSpPr>
            <p:nvPr/>
          </p:nvSpPr>
          <p:spPr bwMode="auto">
            <a:xfrm flipV="1">
              <a:off x="4071" y="482"/>
              <a:ext cx="16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46" name="Line 13"/>
            <p:cNvSpPr>
              <a:spLocks noChangeShapeType="1"/>
            </p:cNvSpPr>
            <p:nvPr/>
          </p:nvSpPr>
          <p:spPr bwMode="auto">
            <a:xfrm>
              <a:off x="4207" y="1480"/>
              <a:ext cx="1360" cy="90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Line 14"/>
            <p:cNvSpPr>
              <a:spLocks noChangeShapeType="1"/>
            </p:cNvSpPr>
            <p:nvPr/>
          </p:nvSpPr>
          <p:spPr bwMode="auto">
            <a:xfrm flipV="1">
              <a:off x="4216" y="845"/>
              <a:ext cx="1351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48" name="Rectangle 15"/>
            <p:cNvSpPr>
              <a:spLocks noChangeArrowheads="1"/>
            </p:cNvSpPr>
            <p:nvPr/>
          </p:nvSpPr>
          <p:spPr bwMode="auto">
            <a:xfrm>
              <a:off x="3934" y="1117"/>
              <a:ext cx="2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</a:p>
          </p:txBody>
        </p:sp>
        <p:sp>
          <p:nvSpPr>
            <p:cNvPr id="11349" name="Rectangle 16"/>
            <p:cNvSpPr>
              <a:spLocks noChangeArrowheads="1"/>
            </p:cNvSpPr>
            <p:nvPr/>
          </p:nvSpPr>
          <p:spPr bwMode="auto">
            <a:xfrm>
              <a:off x="3935" y="0"/>
              <a:ext cx="25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a</a:t>
              </a:r>
            </a:p>
          </p:txBody>
        </p:sp>
        <p:sp>
          <p:nvSpPr>
            <p:cNvPr id="11350" name="Rectangle 17"/>
            <p:cNvSpPr>
              <a:spLocks noChangeArrowheads="1"/>
            </p:cNvSpPr>
            <p:nvPr/>
          </p:nvSpPr>
          <p:spPr bwMode="auto">
            <a:xfrm>
              <a:off x="5567" y="1525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endParaRPr lang="en-US" altLang="ja-JP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11351" name="Rectangle 18"/>
            <p:cNvSpPr>
              <a:spLocks noChangeArrowheads="1"/>
            </p:cNvSpPr>
            <p:nvPr/>
          </p:nvSpPr>
          <p:spPr bwMode="auto">
            <a:xfrm>
              <a:off x="5431" y="164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endParaRPr lang="en-US" altLang="ja-JP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11352" name="Freeform 19"/>
            <p:cNvSpPr>
              <a:spLocks/>
            </p:cNvSpPr>
            <p:nvPr/>
          </p:nvSpPr>
          <p:spPr bwMode="auto">
            <a:xfrm>
              <a:off x="4751" y="2931"/>
              <a:ext cx="817" cy="833"/>
            </a:xfrm>
            <a:custGeom>
              <a:avLst/>
              <a:gdLst>
                <a:gd name="T0" fmla="*/ 0 w 817"/>
                <a:gd name="T1" fmla="*/ 7 h 816"/>
                <a:gd name="T2" fmla="*/ 109 w 817"/>
                <a:gd name="T3" fmla="*/ 15 h 816"/>
                <a:gd name="T4" fmla="*/ 271 w 817"/>
                <a:gd name="T5" fmla="*/ 128 h 816"/>
                <a:gd name="T6" fmla="*/ 540 w 817"/>
                <a:gd name="T7" fmla="*/ 494 h 816"/>
                <a:gd name="T8" fmla="*/ 817 w 817"/>
                <a:gd name="T9" fmla="*/ 108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7"/>
                <a:gd name="T16" fmla="*/ 0 h 816"/>
                <a:gd name="T17" fmla="*/ 817 w 817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7" h="816">
                  <a:moveTo>
                    <a:pt x="0" y="7"/>
                  </a:moveTo>
                  <a:cubicBezTo>
                    <a:pt x="18" y="8"/>
                    <a:pt x="64" y="0"/>
                    <a:pt x="109" y="15"/>
                  </a:cubicBezTo>
                  <a:cubicBezTo>
                    <a:pt x="154" y="30"/>
                    <a:pt x="199" y="39"/>
                    <a:pt x="271" y="98"/>
                  </a:cubicBezTo>
                  <a:cubicBezTo>
                    <a:pt x="343" y="157"/>
                    <a:pt x="449" y="250"/>
                    <a:pt x="540" y="370"/>
                  </a:cubicBezTo>
                  <a:cubicBezTo>
                    <a:pt x="632" y="490"/>
                    <a:pt x="771" y="742"/>
                    <a:pt x="817" y="816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53" name="Freeform 20"/>
            <p:cNvSpPr>
              <a:spLocks/>
            </p:cNvSpPr>
            <p:nvPr/>
          </p:nvSpPr>
          <p:spPr bwMode="auto">
            <a:xfrm>
              <a:off x="4207" y="2931"/>
              <a:ext cx="545" cy="383"/>
            </a:xfrm>
            <a:custGeom>
              <a:avLst/>
              <a:gdLst>
                <a:gd name="T0" fmla="*/ 545 w 545"/>
                <a:gd name="T1" fmla="*/ 5 h 366"/>
                <a:gd name="T2" fmla="*/ 436 w 545"/>
                <a:gd name="T3" fmla="*/ 29 h 366"/>
                <a:gd name="T4" fmla="*/ 272 w 545"/>
                <a:gd name="T5" fmla="*/ 181 h 366"/>
                <a:gd name="T6" fmla="*/ 0 w 545"/>
                <a:gd name="T7" fmla="*/ 691 h 3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5"/>
                <a:gd name="T13" fmla="*/ 0 h 366"/>
                <a:gd name="T14" fmla="*/ 545 w 545"/>
                <a:gd name="T15" fmla="*/ 366 h 3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5" h="366">
                  <a:moveTo>
                    <a:pt x="545" y="5"/>
                  </a:moveTo>
                  <a:cubicBezTo>
                    <a:pt x="527" y="7"/>
                    <a:pt x="481" y="0"/>
                    <a:pt x="436" y="15"/>
                  </a:cubicBezTo>
                  <a:cubicBezTo>
                    <a:pt x="391" y="30"/>
                    <a:pt x="345" y="38"/>
                    <a:pt x="272" y="96"/>
                  </a:cubicBezTo>
                  <a:cubicBezTo>
                    <a:pt x="199" y="154"/>
                    <a:pt x="45" y="321"/>
                    <a:pt x="0" y="366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54" name="Rectangle 21"/>
            <p:cNvSpPr>
              <a:spLocks noChangeArrowheads="1"/>
            </p:cNvSpPr>
            <p:nvPr/>
          </p:nvSpPr>
          <p:spPr bwMode="auto">
            <a:xfrm>
              <a:off x="3935" y="3719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55" name="Rectangle 23"/>
            <p:cNvSpPr>
              <a:spLocks noChangeArrowheads="1"/>
            </p:cNvSpPr>
            <p:nvPr/>
          </p:nvSpPr>
          <p:spPr bwMode="auto">
            <a:xfrm>
              <a:off x="3798" y="1344"/>
              <a:ext cx="3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000000"/>
                  </a:solidFill>
                  <a:latin typeface="Bookman Old Style" pitchFamily="18" charset="0"/>
                </a:rPr>
                <a:t>v</a:t>
              </a:r>
              <a:r>
                <a:rPr lang="en-US" altLang="ja-JP" baseline="-25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56" name="Rectangle 24"/>
            <p:cNvSpPr>
              <a:spLocks noChangeArrowheads="1"/>
            </p:cNvSpPr>
            <p:nvPr/>
          </p:nvSpPr>
          <p:spPr bwMode="auto">
            <a:xfrm>
              <a:off x="4552" y="0"/>
              <a:ext cx="9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rgbClr val="3333CC"/>
                  </a:solidFill>
                  <a:latin typeface="Bookman Old Style" pitchFamily="18" charset="0"/>
                </a:rPr>
                <a:t>グラフ</a:t>
              </a:r>
            </a:p>
          </p:txBody>
        </p:sp>
        <p:sp>
          <p:nvSpPr>
            <p:cNvPr id="11357" name="Rectangle 25"/>
            <p:cNvSpPr>
              <a:spLocks noChangeArrowheads="1"/>
            </p:cNvSpPr>
            <p:nvPr/>
          </p:nvSpPr>
          <p:spPr bwMode="auto">
            <a:xfrm>
              <a:off x="4342" y="495"/>
              <a:ext cx="14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3333CC"/>
                  </a:solidFill>
                </a:rPr>
                <a:t>(</a:t>
              </a:r>
              <a:r>
                <a:rPr lang="en-US" altLang="ja-JP" i="1">
                  <a:solidFill>
                    <a:srgbClr val="3333CC"/>
                  </a:solidFill>
                  <a:latin typeface="Bookman Old Style" pitchFamily="18" charset="0"/>
                </a:rPr>
                <a:t>a</a:t>
              </a:r>
              <a:r>
                <a:rPr lang="en-US" altLang="ja-JP" baseline="-25000">
                  <a:solidFill>
                    <a:srgbClr val="3333CC"/>
                  </a:solidFill>
                </a:rPr>
                <a:t>0</a:t>
              </a:r>
              <a:r>
                <a:rPr lang="en-US" altLang="ja-JP">
                  <a:solidFill>
                    <a:srgbClr val="3333CC"/>
                  </a:solidFill>
                </a:rPr>
                <a:t>&lt;0</a:t>
              </a:r>
              <a:r>
                <a:rPr lang="ja-JP" altLang="en-US">
                  <a:solidFill>
                    <a:srgbClr val="3333CC"/>
                  </a:solidFill>
                </a:rPr>
                <a:t>の場合</a:t>
              </a:r>
              <a:r>
                <a:rPr lang="en-US" altLang="ja-JP">
                  <a:solidFill>
                    <a:srgbClr val="3333CC"/>
                  </a:solidFill>
                </a:rPr>
                <a:t>)</a:t>
              </a:r>
            </a:p>
          </p:txBody>
        </p:sp>
        <p:sp>
          <p:nvSpPr>
            <p:cNvPr id="11358" name="Rectangle 26"/>
            <p:cNvSpPr>
              <a:spLocks noChangeArrowheads="1"/>
            </p:cNvSpPr>
            <p:nvPr/>
          </p:nvSpPr>
          <p:spPr bwMode="auto">
            <a:xfrm>
              <a:off x="4544" y="831"/>
              <a:ext cx="5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定数</a:t>
              </a:r>
            </a:p>
          </p:txBody>
        </p:sp>
        <p:sp>
          <p:nvSpPr>
            <p:cNvPr id="11359" name="Rectangle 28"/>
            <p:cNvSpPr>
              <a:spLocks noChangeArrowheads="1"/>
            </p:cNvSpPr>
            <p:nvPr/>
          </p:nvSpPr>
          <p:spPr bwMode="auto">
            <a:xfrm>
              <a:off x="4346" y="3219"/>
              <a:ext cx="7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  <a:latin typeface="Bookman Old Style" pitchFamily="18" charset="0"/>
                </a:rPr>
                <a:t>放物線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78" name="Rectangle 169"/>
          <p:cNvSpPr>
            <a:spLocks noChangeArrowheads="1"/>
          </p:cNvSpPr>
          <p:nvPr/>
        </p:nvSpPr>
        <p:spPr bwMode="auto">
          <a:xfrm>
            <a:off x="0" y="5148263"/>
            <a:ext cx="5148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Bookman Old Style" pitchFamily="18" charset="0"/>
              </a:rPr>
              <a:t>地表付近の放物運動では </a:t>
            </a:r>
            <a:r>
              <a:rPr lang="en-US" altLang="ja-JP" i="1" dirty="0">
                <a:solidFill>
                  <a:srgbClr val="000000"/>
                </a:solidFill>
                <a:latin typeface="Bookman Old Style" pitchFamily="18" charset="0"/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0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=</a:t>
            </a:r>
          </a:p>
        </p:txBody>
      </p:sp>
      <p:graphicFrame>
        <p:nvGraphicFramePr>
          <p:cNvPr id="11279" name="Object 170"/>
          <p:cNvGraphicFramePr>
            <a:graphicFrameLocks noChangeAspect="1"/>
          </p:cNvGraphicFramePr>
          <p:nvPr/>
        </p:nvGraphicFramePr>
        <p:xfrm>
          <a:off x="4686300" y="5292725"/>
          <a:ext cx="6413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17" name="数式" r:id="rId25" imgW="266353" imgH="164885" progId="Equation.3">
                  <p:embed/>
                </p:oleObj>
              </mc:Choice>
              <mc:Fallback>
                <p:oleObj name="数式" r:id="rId25" imgW="266353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5292725"/>
                        <a:ext cx="6413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71"/>
          <p:cNvSpPr>
            <a:spLocks noChangeArrowheads="1"/>
          </p:cNvSpPr>
          <p:nvPr/>
        </p:nvSpPr>
        <p:spPr bwMode="auto">
          <a:xfrm>
            <a:off x="4678363" y="5148263"/>
            <a:ext cx="679450" cy="50323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81" name="Rectangle 172"/>
          <p:cNvSpPr>
            <a:spLocks noChangeArrowheads="1"/>
          </p:cNvSpPr>
          <p:nvPr/>
        </p:nvSpPr>
        <p:spPr bwMode="auto">
          <a:xfrm>
            <a:off x="4079875" y="5087938"/>
            <a:ext cx="1346200" cy="608012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18" name="Rectangle 174"/>
          <p:cNvSpPr>
            <a:spLocks noChangeArrowheads="1"/>
          </p:cNvSpPr>
          <p:nvPr/>
        </p:nvSpPr>
        <p:spPr bwMode="auto">
          <a:xfrm>
            <a:off x="0" y="6297613"/>
            <a:ext cx="2317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落下点の条件</a:t>
            </a:r>
          </a:p>
        </p:txBody>
      </p:sp>
      <p:sp>
        <p:nvSpPr>
          <p:cNvPr id="415920" name="Rectangle 176"/>
          <p:cNvSpPr>
            <a:spLocks noChangeArrowheads="1"/>
          </p:cNvSpPr>
          <p:nvPr/>
        </p:nvSpPr>
        <p:spPr bwMode="auto">
          <a:xfrm>
            <a:off x="4257675" y="5835650"/>
            <a:ext cx="1081088" cy="4127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22" name="Rectangle 178"/>
          <p:cNvSpPr>
            <a:spLocks noChangeArrowheads="1"/>
          </p:cNvSpPr>
          <p:nvPr/>
        </p:nvSpPr>
        <p:spPr bwMode="auto">
          <a:xfrm>
            <a:off x="4187825" y="5749925"/>
            <a:ext cx="1223963" cy="576263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24" name="Rectangle 180"/>
          <p:cNvSpPr>
            <a:spLocks noChangeArrowheads="1"/>
          </p:cNvSpPr>
          <p:nvPr/>
        </p:nvSpPr>
        <p:spPr bwMode="auto">
          <a:xfrm>
            <a:off x="0" y="5749925"/>
            <a:ext cx="231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最高点の条件</a:t>
            </a:r>
          </a:p>
        </p:txBody>
      </p:sp>
      <p:sp>
        <p:nvSpPr>
          <p:cNvPr id="415940" name="Oval 196"/>
          <p:cNvSpPr>
            <a:spLocks noChangeArrowheads="1"/>
          </p:cNvSpPr>
          <p:nvPr/>
        </p:nvSpPr>
        <p:spPr bwMode="auto">
          <a:xfrm>
            <a:off x="5886450" y="5157788"/>
            <a:ext cx="215900" cy="215900"/>
          </a:xfrm>
          <a:prstGeom prst="ellipse">
            <a:avLst/>
          </a:prstGeom>
          <a:solidFill>
            <a:srgbClr val="FFCC66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46" name="Rectangle 202"/>
          <p:cNvSpPr>
            <a:spLocks noChangeArrowheads="1"/>
          </p:cNvSpPr>
          <p:nvPr/>
        </p:nvSpPr>
        <p:spPr bwMode="auto">
          <a:xfrm>
            <a:off x="2176463" y="5791200"/>
            <a:ext cx="208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=</a:t>
            </a:r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止まる条件</a:t>
            </a:r>
          </a:p>
        </p:txBody>
      </p:sp>
      <p:sp>
        <p:nvSpPr>
          <p:cNvPr id="415948" name="AutoShape 204"/>
          <p:cNvSpPr>
            <a:spLocks noChangeArrowheads="1"/>
          </p:cNvSpPr>
          <p:nvPr/>
        </p:nvSpPr>
        <p:spPr bwMode="auto">
          <a:xfrm>
            <a:off x="4800600" y="3719513"/>
            <a:ext cx="1368425" cy="500062"/>
          </a:xfrm>
          <a:prstGeom prst="wedgeRoundRectCallout">
            <a:avLst>
              <a:gd name="adj1" fmla="val 36542"/>
              <a:gd name="adj2" fmla="val 131269"/>
              <a:gd name="adj3" fmla="val 16667"/>
            </a:avLst>
          </a:prstGeom>
          <a:solidFill>
            <a:srgbClr val="FFF0D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ja-JP" altLang="en-US" dirty="0">
                <a:solidFill>
                  <a:srgbClr val="000000"/>
                </a:solidFill>
                <a:latin typeface="Bookman Old Style" pitchFamily="18" charset="0"/>
              </a:rPr>
              <a:t>最高点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15949" name="Line 205"/>
          <p:cNvSpPr>
            <a:spLocks noChangeShapeType="1"/>
          </p:cNvSpPr>
          <p:nvPr/>
        </p:nvSpPr>
        <p:spPr bwMode="auto">
          <a:xfrm flipH="1">
            <a:off x="6199188" y="4675188"/>
            <a:ext cx="1301750" cy="0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50" name="Line 206"/>
          <p:cNvSpPr>
            <a:spLocks noChangeShapeType="1"/>
          </p:cNvSpPr>
          <p:nvPr/>
        </p:nvSpPr>
        <p:spPr bwMode="auto">
          <a:xfrm flipH="1">
            <a:off x="7534275" y="2987675"/>
            <a:ext cx="0" cy="1597025"/>
          </a:xfrm>
          <a:prstGeom prst="line">
            <a:avLst/>
          </a:prstGeom>
          <a:noFill/>
          <a:ln w="57150">
            <a:solidFill>
              <a:srgbClr val="FF9966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51" name="AutoShape 207"/>
          <p:cNvSpPr>
            <a:spLocks noChangeArrowheads="1"/>
          </p:cNvSpPr>
          <p:nvPr/>
        </p:nvSpPr>
        <p:spPr bwMode="auto">
          <a:xfrm>
            <a:off x="7419975" y="1893888"/>
            <a:ext cx="1368425" cy="860425"/>
          </a:xfrm>
          <a:prstGeom prst="wedgeRoundRectCallout">
            <a:avLst>
              <a:gd name="adj1" fmla="val -41069"/>
              <a:gd name="adj2" fmla="val 67343"/>
              <a:gd name="adj3" fmla="val 16667"/>
            </a:avLst>
          </a:prstGeom>
          <a:solidFill>
            <a:srgbClr val="FFF0D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止る点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15952" name="Rectangle 208"/>
          <p:cNvSpPr>
            <a:spLocks noChangeArrowheads="1"/>
          </p:cNvSpPr>
          <p:nvPr/>
        </p:nvSpPr>
        <p:spPr bwMode="auto">
          <a:xfrm>
            <a:off x="2398713" y="5759450"/>
            <a:ext cx="1163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止まる</a:t>
            </a:r>
          </a:p>
        </p:txBody>
      </p:sp>
      <p:sp>
        <p:nvSpPr>
          <p:cNvPr id="415953" name="Rectangle 209"/>
          <p:cNvSpPr>
            <a:spLocks noChangeArrowheads="1"/>
          </p:cNvSpPr>
          <p:nvPr/>
        </p:nvSpPr>
        <p:spPr bwMode="auto">
          <a:xfrm>
            <a:off x="4210050" y="5764213"/>
            <a:ext cx="1176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 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en-US" altLang="ja-JP">
                <a:solidFill>
                  <a:srgbClr val="000000"/>
                </a:solidFill>
              </a:rPr>
              <a:t>0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15954" name="Rectangle 210"/>
          <p:cNvSpPr>
            <a:spLocks noChangeArrowheads="1"/>
          </p:cNvSpPr>
          <p:nvPr/>
        </p:nvSpPr>
        <p:spPr bwMode="auto">
          <a:xfrm>
            <a:off x="7931150" y="2263775"/>
            <a:ext cx="3794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15955" name="AutoShape 211"/>
          <p:cNvSpPr>
            <a:spLocks noChangeArrowheads="1"/>
          </p:cNvSpPr>
          <p:nvPr/>
        </p:nvSpPr>
        <p:spPr bwMode="auto">
          <a:xfrm>
            <a:off x="5291138" y="6354763"/>
            <a:ext cx="2303462" cy="503237"/>
          </a:xfrm>
          <a:prstGeom prst="wedgeRoundRectCallout">
            <a:avLst>
              <a:gd name="adj1" fmla="val -20227"/>
              <a:gd name="adj2" fmla="val -105838"/>
              <a:gd name="adj3" fmla="val 16667"/>
            </a:avLst>
          </a:prstGeom>
          <a:solidFill>
            <a:srgbClr val="FFF0D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落下点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57" name="Rectangle 213"/>
          <p:cNvSpPr>
            <a:spLocks noChangeArrowheads="1"/>
          </p:cNvSpPr>
          <p:nvPr/>
        </p:nvSpPr>
        <p:spPr bwMode="auto">
          <a:xfrm>
            <a:off x="2347913" y="6338888"/>
            <a:ext cx="1149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 dirty="0">
                <a:solidFill>
                  <a:srgbClr val="000000"/>
                </a:solidFill>
                <a:latin typeface="Bookman Old Style" pitchFamily="18" charset="0"/>
              </a:rPr>
              <a:t>x 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altLang="ja-JP" dirty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0</a:t>
            </a:r>
            <a:endParaRPr lang="en-US" altLang="ja-JP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15921" name="Rectangle 177"/>
          <p:cNvSpPr>
            <a:spLocks noChangeArrowheads="1"/>
          </p:cNvSpPr>
          <p:nvPr/>
        </p:nvSpPr>
        <p:spPr bwMode="auto">
          <a:xfrm>
            <a:off x="2339975" y="6381750"/>
            <a:ext cx="1081088" cy="41275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23" name="Rectangle 179"/>
          <p:cNvSpPr>
            <a:spLocks noChangeArrowheads="1"/>
          </p:cNvSpPr>
          <p:nvPr/>
        </p:nvSpPr>
        <p:spPr bwMode="auto">
          <a:xfrm>
            <a:off x="2273300" y="6311900"/>
            <a:ext cx="1223963" cy="531813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58" name="Rectangle 214"/>
          <p:cNvSpPr>
            <a:spLocks noChangeArrowheads="1"/>
          </p:cNvSpPr>
          <p:nvPr/>
        </p:nvSpPr>
        <p:spPr bwMode="auto">
          <a:xfrm>
            <a:off x="5373688" y="6338888"/>
            <a:ext cx="125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  <a:latin typeface="Bookman Old Style" pitchFamily="18" charset="0"/>
              </a:rPr>
              <a:t>落下点</a:t>
            </a:r>
          </a:p>
        </p:txBody>
      </p:sp>
      <p:sp>
        <p:nvSpPr>
          <p:cNvPr id="415959" name="Rectangle 215"/>
          <p:cNvSpPr>
            <a:spLocks noChangeArrowheads="1"/>
          </p:cNvSpPr>
          <p:nvPr/>
        </p:nvSpPr>
        <p:spPr bwMode="auto">
          <a:xfrm>
            <a:off x="7613650" y="2244725"/>
            <a:ext cx="442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v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15960" name="Rectangle 216"/>
          <p:cNvSpPr>
            <a:spLocks noChangeArrowheads="1"/>
          </p:cNvSpPr>
          <p:nvPr/>
        </p:nvSpPr>
        <p:spPr bwMode="auto">
          <a:xfrm>
            <a:off x="8248650" y="2235200"/>
            <a:ext cx="468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15961" name="AutoShape 217"/>
          <p:cNvSpPr>
            <a:spLocks noChangeArrowheads="1"/>
          </p:cNvSpPr>
          <p:nvPr/>
        </p:nvSpPr>
        <p:spPr bwMode="auto">
          <a:xfrm>
            <a:off x="6276975" y="1833563"/>
            <a:ext cx="350838" cy="388937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62" name="AutoShape 218"/>
          <p:cNvSpPr>
            <a:spLocks noChangeArrowheads="1"/>
          </p:cNvSpPr>
          <p:nvPr/>
        </p:nvSpPr>
        <p:spPr bwMode="auto">
          <a:xfrm>
            <a:off x="6276975" y="2928938"/>
            <a:ext cx="350838" cy="388937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63" name="Rectangle 219"/>
          <p:cNvSpPr>
            <a:spLocks noChangeArrowheads="1"/>
          </p:cNvSpPr>
          <p:nvPr/>
        </p:nvSpPr>
        <p:spPr bwMode="auto">
          <a:xfrm>
            <a:off x="6862763" y="6357938"/>
            <a:ext cx="3794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15964" name="Rectangle 220"/>
          <p:cNvSpPr>
            <a:spLocks noChangeArrowheads="1"/>
          </p:cNvSpPr>
          <p:nvPr/>
        </p:nvSpPr>
        <p:spPr bwMode="auto">
          <a:xfrm>
            <a:off x="6545263" y="6338888"/>
            <a:ext cx="442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i="1">
                <a:solidFill>
                  <a:srgbClr val="000000"/>
                </a:solidFill>
                <a:latin typeface="Bookman Old Style" pitchFamily="18" charset="0"/>
              </a:rPr>
              <a:t>x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15965" name="Rectangle 221"/>
          <p:cNvSpPr>
            <a:spLocks noChangeArrowheads="1"/>
          </p:cNvSpPr>
          <p:nvPr/>
        </p:nvSpPr>
        <p:spPr bwMode="auto">
          <a:xfrm>
            <a:off x="7180263" y="6329363"/>
            <a:ext cx="468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0</a:t>
            </a:r>
            <a:endParaRPr lang="en-US" altLang="ja-JP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15966" name="AutoShape 222"/>
          <p:cNvSpPr>
            <a:spLocks noChangeArrowheads="1"/>
          </p:cNvSpPr>
          <p:nvPr/>
        </p:nvSpPr>
        <p:spPr bwMode="auto">
          <a:xfrm>
            <a:off x="6211888" y="3998913"/>
            <a:ext cx="350837" cy="388937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967" name="AutoShape 223"/>
          <p:cNvSpPr>
            <a:spLocks noChangeArrowheads="1"/>
          </p:cNvSpPr>
          <p:nvPr/>
        </p:nvSpPr>
        <p:spPr bwMode="auto">
          <a:xfrm>
            <a:off x="6251575" y="5969000"/>
            <a:ext cx="350838" cy="388938"/>
          </a:xfrm>
          <a:prstGeom prst="roundRect">
            <a:avLst>
              <a:gd name="adj" fmla="val 36787"/>
            </a:avLst>
          </a:prstGeom>
          <a:noFill/>
          <a:ln w="19050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15749" name="Line 5"/>
          <p:cNvSpPr>
            <a:spLocks noChangeShapeType="1"/>
          </p:cNvSpPr>
          <p:nvPr/>
        </p:nvSpPr>
        <p:spPr bwMode="auto">
          <a:xfrm flipV="1">
            <a:off x="6678613" y="4149725"/>
            <a:ext cx="0" cy="2187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313" name="AutoShape 2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12150" y="0"/>
            <a:ext cx="190500" cy="163513"/>
          </a:xfrm>
          <a:prstGeom prst="actionButtonBlank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194D6B44-C243-4C54-9049-E32E8ACAE360}"/>
              </a:ext>
            </a:extLst>
          </p:cNvPr>
          <p:cNvGrpSpPr/>
          <p:nvPr/>
        </p:nvGrpSpPr>
        <p:grpSpPr>
          <a:xfrm>
            <a:off x="-17463" y="3704045"/>
            <a:ext cx="4088991" cy="1198127"/>
            <a:chOff x="-17463" y="3704045"/>
            <a:chExt cx="4088991" cy="1198127"/>
          </a:xfrm>
        </p:grpSpPr>
        <p:sp>
          <p:nvSpPr>
            <p:cNvPr id="103" name="Rectangle 28">
              <a:extLst>
                <a:ext uri="{FF2B5EF4-FFF2-40B4-BE49-F238E27FC236}">
                  <a16:creationId xmlns:a16="http://schemas.microsoft.com/office/drawing/2014/main" id="{74EB8C8F-4575-4DD5-A705-FB3A8E438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463" y="3704045"/>
              <a:ext cx="3414714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solidFill>
                    <a:srgbClr val="000000"/>
                  </a:solidFill>
                  <a:latin typeface="Bookman Old Style" pitchFamily="18" charset="0"/>
                </a:rPr>
                <a:t>時間</a:t>
              </a:r>
              <a:r>
                <a:rPr lang="en-US" altLang="ja-JP" i="1" dirty="0">
                  <a:solidFill>
                    <a:srgbClr val="000000"/>
                  </a:solidFill>
                  <a:latin typeface="Bookman Old Style" pitchFamily="18" charset="0"/>
                </a:rPr>
                <a:t>t</a:t>
              </a:r>
              <a:r>
                <a:rPr lang="ja-JP" altLang="en-US" dirty="0">
                  <a:solidFill>
                    <a:srgbClr val="000000"/>
                  </a:solidFill>
                  <a:latin typeface="Bookman Old Style" pitchFamily="18" charset="0"/>
                </a:rPr>
                <a:t>を消去した公式</a:t>
              </a:r>
              <a:endParaRPr lang="ja-JP" altLang="en-US" dirty="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04" name="Rectangle 31">
              <a:extLst>
                <a:ext uri="{FF2B5EF4-FFF2-40B4-BE49-F238E27FC236}">
                  <a16:creationId xmlns:a16="http://schemas.microsoft.com/office/drawing/2014/main" id="{455C3A24-9662-402D-948F-22C554646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99" y="4220547"/>
              <a:ext cx="3819729" cy="681625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Rectangle 33">
              <a:extLst>
                <a:ext uri="{FF2B5EF4-FFF2-40B4-BE49-F238E27FC236}">
                  <a16:creationId xmlns:a16="http://schemas.microsoft.com/office/drawing/2014/main" id="{FD6A4DBB-2065-4A58-9454-ACEA40847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7" y="4268351"/>
              <a:ext cx="3714751" cy="5794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6" name="Object 260">
              <a:extLst>
                <a:ext uri="{FF2B5EF4-FFF2-40B4-BE49-F238E27FC236}">
                  <a16:creationId xmlns:a16="http://schemas.microsoft.com/office/drawing/2014/main" id="{68F073AF-3F88-4864-8818-8CE6CB8E0E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9067238"/>
                </p:ext>
              </p:extLst>
            </p:nvPr>
          </p:nvGraphicFramePr>
          <p:xfrm>
            <a:off x="477043" y="4294187"/>
            <a:ext cx="332581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18" name="Equation" r:id="rId27" imgW="1384200" imgH="241200" progId="Equation.DSMT4">
                    <p:embed/>
                  </p:oleObj>
                </mc:Choice>
                <mc:Fallback>
                  <p:oleObj name="Equation" r:id="rId27" imgW="1384200" imgH="241200" progId="Equation.DSMT4">
                    <p:embed/>
                    <p:pic>
                      <p:nvPicPr>
                        <p:cNvPr id="101" name="Object 260">
                          <a:extLst>
                            <a:ext uri="{FF2B5EF4-FFF2-40B4-BE49-F238E27FC236}">
                              <a16:creationId xmlns:a16="http://schemas.microsoft.com/office/drawing/2014/main" id="{F6443A77-32C5-4A04-B7DA-CD4562BE07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043" y="4294187"/>
                          <a:ext cx="3325813" cy="579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465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4.44444E-6 -0.0833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15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8333 L 4.44444E-6 0.10556 " pathEditMode="relative" rAng="0" ptsTypes="AA">
                                      <p:cBhvr>
                                        <p:cTn id="27" dur="800" fill="hold"/>
                                        <p:tgtEl>
                                          <p:spTgt spid="415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41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41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66 -0.06545 L -8.33333E-7 1.39685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15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93 0.09228 L 5E-6 -5.82794E-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15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4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88 -0.56452 L 1.94444E-6 -4.50509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15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282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41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8 -0.51573 L 5E-6 2.96022E-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415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25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525 -0.00324 L 3.61111E-6 2.91397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415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3" y="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41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repeatCount="1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500" fill="hold"/>
                                        <p:tgtEl>
                                          <p:spTgt spid="41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500" fill="hold"/>
                                        <p:tgtEl>
                                          <p:spTgt spid="41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500" fill="hold"/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41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-0.34506 L 2.22222E-6 4.16281E-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415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47 -0.05967 L -3.88889E-6 5.18039E-7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41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2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63" presetClass="pat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56 0.00023 L 1.94444E-6 2.91397E-6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41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947" grpId="0" animBg="1"/>
      <p:bldP spid="415753" grpId="0" animBg="1"/>
      <p:bldP spid="11278" grpId="0"/>
      <p:bldP spid="11280" grpId="0" animBg="1"/>
      <p:bldP spid="11281" grpId="0" animBg="1"/>
      <p:bldP spid="415918" grpId="0"/>
      <p:bldP spid="415920" grpId="0" animBg="1"/>
      <p:bldP spid="415922" grpId="0" animBg="1"/>
      <p:bldP spid="415924" grpId="0"/>
      <p:bldP spid="415940" grpId="0" animBg="1"/>
      <p:bldP spid="415940" grpId="1" animBg="1"/>
      <p:bldP spid="415940" grpId="2" animBg="1"/>
      <p:bldP spid="415946" grpId="0"/>
      <p:bldP spid="415949" grpId="0" animBg="1"/>
      <p:bldP spid="415950" grpId="0" animBg="1"/>
      <p:bldP spid="415951" grpId="0" animBg="1"/>
      <p:bldP spid="415952" grpId="0"/>
      <p:bldP spid="415952" grpId="1"/>
      <p:bldP spid="415953" grpId="0"/>
      <p:bldP spid="415953" grpId="1"/>
      <p:bldP spid="415954" grpId="0"/>
      <p:bldP spid="415957" grpId="0"/>
      <p:bldP spid="415957" grpId="1"/>
      <p:bldP spid="415921" grpId="0" animBg="1"/>
      <p:bldP spid="415923" grpId="0" animBg="1"/>
      <p:bldP spid="415958" grpId="0"/>
      <p:bldP spid="415958" grpId="1"/>
      <p:bldP spid="415959" grpId="0"/>
      <p:bldP spid="415959" grpId="1"/>
      <p:bldP spid="415960" grpId="0"/>
      <p:bldP spid="415960" grpId="1"/>
      <p:bldP spid="415961" grpId="0" animBg="1"/>
      <p:bldP spid="415961" grpId="1" animBg="1"/>
      <p:bldP spid="415961" grpId="2" animBg="1"/>
      <p:bldP spid="415962" grpId="0" animBg="1"/>
      <p:bldP spid="415962" grpId="1" animBg="1"/>
      <p:bldP spid="415962" grpId="2" animBg="1"/>
      <p:bldP spid="415963" grpId="0"/>
      <p:bldP spid="415964" grpId="0"/>
      <p:bldP spid="415964" grpId="1"/>
      <p:bldP spid="415965" grpId="0"/>
      <p:bldP spid="415965" grpId="1"/>
      <p:bldP spid="415966" grpId="0" animBg="1"/>
      <p:bldP spid="415966" grpId="1" animBg="1"/>
      <p:bldP spid="415966" grpId="2" animBg="1"/>
      <p:bldP spid="415967" grpId="0" animBg="1"/>
      <p:bldP spid="415967" grpId="1" animBg="1"/>
      <p:bldP spid="415967" grpId="2" animBg="1"/>
      <p:bldP spid="4157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53"/>
          <p:cNvSpPr>
            <a:spLocks noChangeArrowheads="1"/>
          </p:cNvSpPr>
          <p:nvPr/>
        </p:nvSpPr>
        <p:spPr bwMode="auto">
          <a:xfrm>
            <a:off x="5242022" y="2668367"/>
            <a:ext cx="2331370" cy="79348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12" name="円形吹き出し 223">
            <a:extLst>
              <a:ext uri="{FF2B5EF4-FFF2-40B4-BE49-F238E27FC236}">
                <a16:creationId xmlns:a16="http://schemas.microsoft.com/office/drawing/2014/main" id="{60F4CBE1-A54A-422D-A7B6-3DDE74FAA3F4}"/>
              </a:ext>
            </a:extLst>
          </p:cNvPr>
          <p:cNvSpPr/>
          <p:nvPr/>
        </p:nvSpPr>
        <p:spPr bwMode="auto">
          <a:xfrm>
            <a:off x="6699026" y="2160491"/>
            <a:ext cx="1641177" cy="471378"/>
          </a:xfrm>
          <a:prstGeom prst="wedgeEllipseCallout">
            <a:avLst>
              <a:gd name="adj1" fmla="val -42523"/>
              <a:gd name="adj2" fmla="val 94131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FF00FF"/>
                </a:solidFill>
              </a:rPr>
              <a:t>未知数？</a:t>
            </a:r>
            <a:endParaRPr lang="ja-JP" altLang="en-US" sz="2400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chemeClr val="accent2"/>
                </a:solidFill>
              </a:rPr>
              <a:t>例１</a:t>
            </a:r>
            <a:r>
              <a:rPr lang="ja-JP" altLang="en-US" dirty="0"/>
              <a:t>　時</a:t>
            </a:r>
            <a:r>
              <a:rPr lang="ja-JP" altLang="ja-JP" dirty="0"/>
              <a:t>間を</a:t>
            </a:r>
            <a:r>
              <a:rPr lang="en-US" altLang="ja-JP" i="1" dirty="0">
                <a:latin typeface="Bookman Old Style" panose="02050604050505020204" pitchFamily="18" charset="0"/>
              </a:rPr>
              <a:t>t</a:t>
            </a:r>
            <a:r>
              <a:rPr lang="ja-JP" altLang="en-US" dirty="0" err="1"/>
              <a:t>、</a:t>
            </a:r>
            <a:r>
              <a:rPr lang="ja-JP" altLang="ja-JP" dirty="0"/>
              <a:t>地上の点を原点とし、鉛直上方に</a:t>
            </a:r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ja-JP" altLang="ja-JP" dirty="0"/>
              <a:t>軸をとる。</a:t>
            </a:r>
            <a:endParaRPr lang="en-US" altLang="ja-JP" dirty="0"/>
          </a:p>
          <a:p>
            <a:pPr>
              <a:spcBef>
                <a:spcPts val="0"/>
              </a:spcBef>
            </a:pPr>
            <a:r>
              <a:rPr lang="ja-JP" altLang="en-US" dirty="0"/>
              <a:t>時刻</a:t>
            </a:r>
            <a:r>
              <a:rPr lang="en-US" altLang="ja-JP" i="1" dirty="0">
                <a:latin typeface="Bookman Old Style" panose="02050604050505020204" pitchFamily="18" charset="0"/>
              </a:rPr>
              <a:t>t</a:t>
            </a:r>
            <a:r>
              <a:rPr lang="en-US" altLang="ja-JP" dirty="0">
                <a:latin typeface="Symbol" panose="05050102010706020507" pitchFamily="18" charset="2"/>
              </a:rPr>
              <a:t>=0</a:t>
            </a:r>
            <a:r>
              <a:rPr lang="ja-JP" altLang="en-US" dirty="0">
                <a:latin typeface="Symbol" panose="05050102010706020507" pitchFamily="18" charset="2"/>
              </a:rPr>
              <a:t>に、</a:t>
            </a:r>
            <a:r>
              <a:rPr lang="ja-JP" altLang="ja-JP" dirty="0"/>
              <a:t>地上 </a:t>
            </a:r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en-US" altLang="ja-JP" baseline="-25000" dirty="0"/>
              <a:t>0</a:t>
            </a:r>
            <a:r>
              <a:rPr lang="en-US" altLang="ja-JP" dirty="0">
                <a:latin typeface="Symbol" panose="05050102010706020507" pitchFamily="18" charset="2"/>
              </a:rPr>
              <a:t>=7</a:t>
            </a:r>
            <a:r>
              <a:rPr lang="en-US" altLang="ja-JP" dirty="0"/>
              <a:t>.5 m </a:t>
            </a:r>
            <a:r>
              <a:rPr lang="ja-JP" altLang="ja-JP" dirty="0"/>
              <a:t>の高さから</a:t>
            </a:r>
            <a:r>
              <a:rPr lang="ja-JP" altLang="en-US" dirty="0"/>
              <a:t>石を</a:t>
            </a:r>
            <a:r>
              <a:rPr lang="ja-JP" altLang="ja-JP" dirty="0"/>
              <a:t>速さ </a:t>
            </a:r>
            <a:r>
              <a:rPr lang="en-US" altLang="ja-JP" i="1" dirty="0">
                <a:latin typeface="Bookman Old Style" panose="02050604050505020204" pitchFamily="18" charset="0"/>
              </a:rPr>
              <a:t>u</a:t>
            </a:r>
            <a:r>
              <a:rPr lang="en-US" altLang="ja-JP" baseline="-25000" dirty="0"/>
              <a:t>0</a:t>
            </a:r>
            <a:r>
              <a:rPr lang="en-US" altLang="ja-JP" dirty="0"/>
              <a:t>=7.0 m/s </a:t>
            </a:r>
            <a:r>
              <a:rPr lang="ja-JP" altLang="ja-JP" dirty="0"/>
              <a:t>で真上に</a:t>
            </a:r>
            <a:r>
              <a:rPr lang="ja-JP" altLang="en-US" dirty="0"/>
              <a:t>投げ</a:t>
            </a:r>
            <a:r>
              <a:rPr lang="ja-JP" altLang="ja-JP" dirty="0"/>
              <a:t>上げた。</a:t>
            </a:r>
            <a:r>
              <a:rPr lang="ja-JP" altLang="en-US" dirty="0"/>
              <a:t>石が最高点に達するのはいつか。</a:t>
            </a:r>
            <a:endParaRPr lang="ja-JP" altLang="ja-JP" dirty="0"/>
          </a:p>
          <a:p>
            <a:pPr>
              <a:spcBef>
                <a:spcPts val="0"/>
              </a:spcBef>
            </a:pPr>
            <a:r>
              <a:rPr lang="ja-JP" altLang="en-US" dirty="0"/>
              <a:t>どの高さまで上がるか。但し重力加速度を</a:t>
            </a:r>
            <a:r>
              <a:rPr lang="en-US" altLang="ja-JP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dirty="0"/>
              <a:t>9.8m/s</a:t>
            </a:r>
            <a:r>
              <a:rPr lang="en-US" altLang="ja-JP" baseline="30000" dirty="0"/>
              <a:t>2</a:t>
            </a:r>
            <a:r>
              <a:rPr lang="ja-JP" altLang="en-US" dirty="0"/>
              <a:t>とする。</a:t>
            </a:r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0" y="1767230"/>
            <a:ext cx="781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9933FF"/>
                </a:solidFill>
              </a:rPr>
              <a:t>速度を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u</a:t>
            </a:r>
            <a:r>
              <a:rPr lang="ja-JP" altLang="en-US" dirty="0" err="1">
                <a:solidFill>
                  <a:srgbClr val="9933FF"/>
                </a:solidFill>
              </a:rPr>
              <a:t>、</a:t>
            </a:r>
            <a:r>
              <a:rPr lang="ja-JP" altLang="en-US" dirty="0">
                <a:solidFill>
                  <a:srgbClr val="9933FF"/>
                </a:solidFill>
              </a:rPr>
              <a:t>最高点の時刻を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t</a:t>
            </a:r>
            <a:r>
              <a:rPr lang="en-US" altLang="ja-JP" dirty="0">
                <a:solidFill>
                  <a:srgbClr val="9933FF"/>
                </a:solidFill>
                <a:latin typeface="Symbol" panose="05050102010706020507" pitchFamily="18" charset="2"/>
              </a:rPr>
              <a:t>=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t</a:t>
            </a:r>
            <a:r>
              <a:rPr lang="en-US" altLang="ja-JP" baseline="-25000" dirty="0">
                <a:solidFill>
                  <a:srgbClr val="9933FF"/>
                </a:solidFill>
              </a:rPr>
              <a:t>1</a:t>
            </a:r>
            <a:r>
              <a:rPr lang="ja-JP" altLang="en-US" dirty="0" err="1">
                <a:solidFill>
                  <a:srgbClr val="9933FF"/>
                </a:solidFill>
              </a:rPr>
              <a:t>、</a:t>
            </a:r>
            <a:r>
              <a:rPr lang="ja-JP" altLang="en-US" dirty="0">
                <a:solidFill>
                  <a:srgbClr val="9933FF"/>
                </a:solidFill>
              </a:rPr>
              <a:t>座標を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y</a:t>
            </a:r>
            <a:r>
              <a:rPr lang="en-US" altLang="ja-JP" dirty="0">
                <a:solidFill>
                  <a:srgbClr val="9933FF"/>
                </a:solidFill>
                <a:latin typeface="Symbol" panose="05050102010706020507" pitchFamily="18" charset="2"/>
              </a:rPr>
              <a:t>=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y</a:t>
            </a:r>
            <a:r>
              <a:rPr lang="en-US" altLang="ja-JP" baseline="-25000" dirty="0">
                <a:solidFill>
                  <a:srgbClr val="9933FF"/>
                </a:solidFill>
              </a:rPr>
              <a:t>1</a:t>
            </a:r>
            <a:r>
              <a:rPr lang="ja-JP" altLang="ja-JP" dirty="0">
                <a:solidFill>
                  <a:srgbClr val="9933FF"/>
                </a:solidFill>
              </a:rPr>
              <a:t>と</a:t>
            </a:r>
            <a:r>
              <a:rPr lang="ja-JP" altLang="en-US" dirty="0">
                <a:solidFill>
                  <a:srgbClr val="9933FF"/>
                </a:solidFill>
              </a:rPr>
              <a:t>する。</a:t>
            </a:r>
            <a:endParaRPr lang="ja-JP" altLang="ja-JP" dirty="0">
              <a:solidFill>
                <a:srgbClr val="9933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3393104"/>
            <a:ext cx="460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最高点では</a:t>
            </a:r>
            <a:r>
              <a:rPr lang="en-US" altLang="ja-JP" i="1" dirty="0">
                <a:latin typeface="Bookman Old Style" panose="02050604050505020204" pitchFamily="18" charset="0"/>
              </a:rPr>
              <a:t>t 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ja-JP" i="1" dirty="0">
                <a:latin typeface="Bookman Old Style" panose="02050604050505020204" pitchFamily="18" charset="0"/>
              </a:rPr>
              <a:t>t</a:t>
            </a:r>
            <a:r>
              <a:rPr lang="en-US" altLang="ja-JP" baseline="-25000" dirty="0"/>
              <a:t>1</a:t>
            </a:r>
            <a:r>
              <a:rPr lang="ja-JP" altLang="en-US" dirty="0">
                <a:solidFill>
                  <a:srgbClr val="7030A0"/>
                </a:solidFill>
              </a:rPr>
              <a:t>、</a:t>
            </a:r>
            <a:r>
              <a:rPr lang="en-US" altLang="ja-JP" i="1" dirty="0">
                <a:latin typeface="Bookman Old Style" panose="02050604050505020204" pitchFamily="18" charset="0"/>
              </a:rPr>
              <a:t>u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dirty="0"/>
              <a:t>0</a:t>
            </a:r>
            <a:r>
              <a:rPr lang="ja-JP" altLang="en-US" dirty="0">
                <a:solidFill>
                  <a:srgbClr val="000000"/>
                </a:solidFill>
              </a:rPr>
              <a:t>なので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82707"/>
              </p:ext>
            </p:extLst>
          </p:nvPr>
        </p:nvGraphicFramePr>
        <p:xfrm>
          <a:off x="2580389" y="2905793"/>
          <a:ext cx="520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4" name="Equation" r:id="rId3" imgW="266400" imgH="139680" progId="Equation.DSMT4">
                  <p:embed/>
                </p:oleObj>
              </mc:Choice>
              <mc:Fallback>
                <p:oleObj name="Equation" r:id="rId3" imgW="266400" imgH="139680" progId="Equation.DSMT4">
                  <p:embed/>
                  <p:pic>
                    <p:nvPicPr>
                      <p:cNvPr id="6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389" y="2905793"/>
                        <a:ext cx="520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476877"/>
              </p:ext>
            </p:extLst>
          </p:nvPr>
        </p:nvGraphicFramePr>
        <p:xfrm>
          <a:off x="4683808" y="2916784"/>
          <a:ext cx="52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5" name="Equation" r:id="rId5" imgW="266400" imgH="164880" progId="Equation.DSMT4">
                  <p:embed/>
                </p:oleObj>
              </mc:Choice>
              <mc:Fallback>
                <p:oleObj name="Equation" r:id="rId5" imgW="266400" imgH="164880" progId="Equation.DSMT4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808" y="2916784"/>
                        <a:ext cx="52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22392" y="2743879"/>
            <a:ext cx="3034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放物運動なので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44967"/>
              </p:ext>
            </p:extLst>
          </p:nvPr>
        </p:nvGraphicFramePr>
        <p:xfrm>
          <a:off x="2211728" y="4107134"/>
          <a:ext cx="742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6" name="Equation" r:id="rId7" imgW="380880" imgH="228600" progId="Equation.DSMT4">
                  <p:embed/>
                </p:oleObj>
              </mc:Choice>
              <mc:Fallback>
                <p:oleObj name="Equation" r:id="rId7" imgW="380880" imgH="228600" progId="Equation.DSMT4">
                  <p:embed/>
                  <p:pic>
                    <p:nvPicPr>
                      <p:cNvPr id="12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728" y="4107134"/>
                        <a:ext cx="7429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9418" y="4896745"/>
            <a:ext cx="369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最高点</a:t>
            </a:r>
            <a:r>
              <a:rPr lang="ja-JP" altLang="en-US" dirty="0"/>
              <a:t>に達するのは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277054" y="4896745"/>
            <a:ext cx="369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投げ上げの　　　　　後</a:t>
            </a:r>
            <a:endParaRPr lang="ja-JP" altLang="ja-JP" u="sng" dirty="0">
              <a:solidFill>
                <a:srgbClr val="0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37881" y="4929615"/>
            <a:ext cx="119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･･･答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037080"/>
              </p:ext>
            </p:extLst>
          </p:nvPr>
        </p:nvGraphicFramePr>
        <p:xfrm>
          <a:off x="31772" y="6044599"/>
          <a:ext cx="5937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7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26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2" y="6044599"/>
                        <a:ext cx="5937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-8874" y="5355715"/>
            <a:ext cx="5954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最高点</a:t>
            </a:r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en-US" altLang="ja-JP" baseline="-25000" dirty="0">
                <a:solidFill>
                  <a:srgbClr val="000000"/>
                </a:solidFill>
              </a:rPr>
              <a:t>1</a:t>
            </a:r>
            <a:r>
              <a:rPr lang="ja-JP" altLang="en-US" dirty="0">
                <a:solidFill>
                  <a:srgbClr val="000000"/>
                </a:solidFill>
              </a:rPr>
              <a:t>は</a:t>
            </a:r>
            <a:r>
              <a:rPr lang="en-US" altLang="ja-JP" i="1" dirty="0">
                <a:latin typeface="Bookman Old Style" panose="02050604050505020204" pitchFamily="18" charset="0"/>
              </a:rPr>
              <a:t>t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i="1" dirty="0">
                <a:latin typeface="Bookman Old Style" panose="02050604050505020204" pitchFamily="18" charset="0"/>
              </a:rPr>
              <a:t>t</a:t>
            </a:r>
            <a:r>
              <a:rPr lang="en-US" altLang="ja-JP" baseline="-25000" dirty="0">
                <a:solidFill>
                  <a:srgbClr val="000000"/>
                </a:solidFill>
              </a:rPr>
              <a:t>1</a:t>
            </a:r>
            <a:r>
              <a:rPr lang="ja-JP" altLang="en-US" dirty="0">
                <a:solidFill>
                  <a:srgbClr val="000000"/>
                </a:solidFill>
              </a:rPr>
              <a:t>のときの座標なので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082062" y="6044599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･･･答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32" name="Rectangle 153"/>
          <p:cNvSpPr>
            <a:spLocks noChangeArrowheads="1"/>
          </p:cNvSpPr>
          <p:nvPr/>
        </p:nvSpPr>
        <p:spPr bwMode="auto">
          <a:xfrm>
            <a:off x="3120698" y="2686239"/>
            <a:ext cx="1392627" cy="7262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6" name="Rectangle 153"/>
          <p:cNvSpPr>
            <a:spLocks noChangeArrowheads="1"/>
          </p:cNvSpPr>
          <p:nvPr/>
        </p:nvSpPr>
        <p:spPr bwMode="auto">
          <a:xfrm>
            <a:off x="428574" y="3953925"/>
            <a:ext cx="1697429" cy="7262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7" name="Rectangle 153"/>
          <p:cNvSpPr>
            <a:spLocks noChangeArrowheads="1"/>
          </p:cNvSpPr>
          <p:nvPr/>
        </p:nvSpPr>
        <p:spPr bwMode="auto">
          <a:xfrm>
            <a:off x="2991663" y="3896573"/>
            <a:ext cx="3027466" cy="94210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0" name="Rectangle 153"/>
          <p:cNvSpPr>
            <a:spLocks noChangeArrowheads="1"/>
          </p:cNvSpPr>
          <p:nvPr/>
        </p:nvSpPr>
        <p:spPr bwMode="auto">
          <a:xfrm>
            <a:off x="5197700" y="4878417"/>
            <a:ext cx="1149456" cy="5780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3228760" y="5822790"/>
            <a:ext cx="1198664" cy="995594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22257"/>
              </p:ext>
            </p:extLst>
          </p:nvPr>
        </p:nvGraphicFramePr>
        <p:xfrm>
          <a:off x="4446185" y="6215567"/>
          <a:ext cx="2476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8" name="Equation" r:id="rId11" imgW="126720" imgH="114120" progId="Equation.DSMT4">
                  <p:embed/>
                </p:oleObj>
              </mc:Choice>
              <mc:Fallback>
                <p:oleObj name="Equation" r:id="rId11" imgW="126720" imgH="114120" progId="Equation.DSMT4">
                  <p:embed/>
                  <p:pic>
                    <p:nvPicPr>
                      <p:cNvPr id="42" name="オブジェクト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185" y="6215567"/>
                        <a:ext cx="24765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53"/>
          <p:cNvSpPr>
            <a:spLocks noChangeArrowheads="1"/>
          </p:cNvSpPr>
          <p:nvPr/>
        </p:nvSpPr>
        <p:spPr bwMode="auto">
          <a:xfrm>
            <a:off x="4683487" y="5836644"/>
            <a:ext cx="2417864" cy="995594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051005"/>
              </p:ext>
            </p:extLst>
          </p:nvPr>
        </p:nvGraphicFramePr>
        <p:xfrm>
          <a:off x="7120113" y="6257131"/>
          <a:ext cx="2476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9" name="Equation" r:id="rId13" imgW="126720" imgH="114120" progId="Equation.DSMT4">
                  <p:embed/>
                </p:oleObj>
              </mc:Choice>
              <mc:Fallback>
                <p:oleObj name="Equation" r:id="rId13" imgW="126720" imgH="114120" progId="Equation.DSMT4">
                  <p:embed/>
                  <p:pic>
                    <p:nvPicPr>
                      <p:cNvPr id="45" name="オブジェクト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113" y="6257131"/>
                        <a:ext cx="24765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153"/>
          <p:cNvSpPr>
            <a:spLocks noChangeArrowheads="1"/>
          </p:cNvSpPr>
          <p:nvPr/>
        </p:nvSpPr>
        <p:spPr bwMode="auto">
          <a:xfrm>
            <a:off x="7454397" y="5933628"/>
            <a:ext cx="935427" cy="80163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951195"/>
              </p:ext>
            </p:extLst>
          </p:nvPr>
        </p:nvGraphicFramePr>
        <p:xfrm>
          <a:off x="452697" y="4067532"/>
          <a:ext cx="16081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0" name="Equation" r:id="rId15" imgW="825480" imgH="228600" progId="Equation.DSMT4">
                  <p:embed/>
                </p:oleObj>
              </mc:Choice>
              <mc:Fallback>
                <p:oleObj name="Equation" r:id="rId15" imgW="825480" imgH="228600" progId="Equation.DSMT4">
                  <p:embed/>
                  <p:pic>
                    <p:nvPicPr>
                      <p:cNvPr id="43" name="オブジェクト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97" y="4067532"/>
                        <a:ext cx="16081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150773"/>
              </p:ext>
            </p:extLst>
          </p:nvPr>
        </p:nvGraphicFramePr>
        <p:xfrm>
          <a:off x="3483893" y="3909164"/>
          <a:ext cx="12874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1" name="Equation" r:id="rId17" imgW="660240" imgH="393480" progId="Equation.DSMT4">
                  <p:embed/>
                </p:oleObj>
              </mc:Choice>
              <mc:Fallback>
                <p:oleObj name="Equation" r:id="rId17" imgW="660240" imgH="393480" progId="Equation.DSMT4">
                  <p:embed/>
                  <p:pic>
                    <p:nvPicPr>
                      <p:cNvPr id="47" name="オブジェクト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893" y="3909164"/>
                        <a:ext cx="1287462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80969"/>
              </p:ext>
            </p:extLst>
          </p:nvPr>
        </p:nvGraphicFramePr>
        <p:xfrm>
          <a:off x="4845102" y="4163164"/>
          <a:ext cx="1114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2" name="Equation" r:id="rId19" imgW="571320" imgH="177480" progId="Equation.DSMT4">
                  <p:embed/>
                </p:oleObj>
              </mc:Choice>
              <mc:Fallback>
                <p:oleObj name="Equation" r:id="rId19" imgW="571320" imgH="177480" progId="Equation.DSMT4">
                  <p:embed/>
                  <p:pic>
                    <p:nvPicPr>
                      <p:cNvPr id="48" name="オブジェクト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102" y="4163164"/>
                        <a:ext cx="1114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01986"/>
              </p:ext>
            </p:extLst>
          </p:nvPr>
        </p:nvGraphicFramePr>
        <p:xfrm>
          <a:off x="3336378" y="5781747"/>
          <a:ext cx="106362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3" name="Equation" r:id="rId21" imgW="545760" imgH="457200" progId="Equation.DSMT4">
                  <p:embed/>
                </p:oleObj>
              </mc:Choice>
              <mc:Fallback>
                <p:oleObj name="Equation" r:id="rId21" imgW="545760" imgH="457200" progId="Equation.DSMT4">
                  <p:embed/>
                  <p:pic>
                    <p:nvPicPr>
                      <p:cNvPr id="49" name="オブジェクト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378" y="5781747"/>
                        <a:ext cx="1063625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04537"/>
              </p:ext>
            </p:extLst>
          </p:nvPr>
        </p:nvGraphicFramePr>
        <p:xfrm>
          <a:off x="4787210" y="5821434"/>
          <a:ext cx="22764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4" name="Equation" r:id="rId23" imgW="1168200" imgH="444240" progId="Equation.DSMT4">
                  <p:embed/>
                </p:oleObj>
              </mc:Choice>
              <mc:Fallback>
                <p:oleObj name="Equation" r:id="rId23" imgW="1168200" imgH="444240" progId="Equation.DSMT4">
                  <p:embed/>
                  <p:pic>
                    <p:nvPicPr>
                      <p:cNvPr id="50" name="オブジェクト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210" y="5821434"/>
                        <a:ext cx="22764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353632"/>
              </p:ext>
            </p:extLst>
          </p:nvPr>
        </p:nvGraphicFramePr>
        <p:xfrm>
          <a:off x="7527667" y="6077744"/>
          <a:ext cx="7318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5" name="Equation" r:id="rId25" imgW="304560" imgH="215640" progId="Equation.DSMT4">
                  <p:embed/>
                </p:oleObj>
              </mc:Choice>
              <mc:Fallback>
                <p:oleObj name="Equation" r:id="rId25" imgW="304560" imgH="215640" progId="Equation.DSMT4">
                  <p:embed/>
                  <p:pic>
                    <p:nvPicPr>
                      <p:cNvPr id="51" name="オブジェクト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667" y="6077744"/>
                        <a:ext cx="7318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26468"/>
              </p:ext>
            </p:extLst>
          </p:nvPr>
        </p:nvGraphicFramePr>
        <p:xfrm>
          <a:off x="3223326" y="2780660"/>
          <a:ext cx="1089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6" name="Equation" r:id="rId27" imgW="558720" imgH="228600" progId="Equation.DSMT4">
                  <p:embed/>
                </p:oleObj>
              </mc:Choice>
              <mc:Fallback>
                <p:oleObj name="Equation" r:id="rId27" imgW="558720" imgH="228600" progId="Equation.DSMT4">
                  <p:embed/>
                  <p:pic>
                    <p:nvPicPr>
                      <p:cNvPr id="52" name="オブジェクト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326" y="2780660"/>
                        <a:ext cx="10890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266844"/>
              </p:ext>
            </p:extLst>
          </p:nvPr>
        </p:nvGraphicFramePr>
        <p:xfrm>
          <a:off x="5265626" y="2606057"/>
          <a:ext cx="21288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7" name="Equation" r:id="rId29" imgW="1091880" imgH="393480" progId="Equation.DSMT4">
                  <p:embed/>
                </p:oleObj>
              </mc:Choice>
              <mc:Fallback>
                <p:oleObj name="Equation" r:id="rId29" imgW="1091880" imgH="393480" progId="Equation.DSMT4">
                  <p:embed/>
                  <p:pic>
                    <p:nvPicPr>
                      <p:cNvPr id="53" name="オブジェクト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626" y="2606057"/>
                        <a:ext cx="21288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584076"/>
              </p:ext>
            </p:extLst>
          </p:nvPr>
        </p:nvGraphicFramePr>
        <p:xfrm>
          <a:off x="3066668" y="3893976"/>
          <a:ext cx="4445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8" name="Equation" r:id="rId31" imgW="228600" imgH="431640" progId="Equation.DSMT4">
                  <p:embed/>
                </p:oleObj>
              </mc:Choice>
              <mc:Fallback>
                <p:oleObj name="Equation" r:id="rId31" imgW="228600" imgH="431640" progId="Equation.DSMT4">
                  <p:embed/>
                  <p:pic>
                    <p:nvPicPr>
                      <p:cNvPr id="54" name="オブジェクト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668" y="3893976"/>
                        <a:ext cx="4445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正方形/長方形 54"/>
          <p:cNvSpPr/>
          <p:nvPr/>
        </p:nvSpPr>
        <p:spPr>
          <a:xfrm>
            <a:off x="5297432" y="4910600"/>
            <a:ext cx="109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>
                <a:solidFill>
                  <a:srgbClr val="000000"/>
                </a:solidFill>
              </a:rPr>
              <a:t>0.71s</a:t>
            </a:r>
            <a:endParaRPr lang="ja-JP" altLang="ja-JP" u="sng" dirty="0">
              <a:solidFill>
                <a:srgbClr val="000000"/>
              </a:solidFill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9CBD6BB6-7D5A-412C-BB2B-E67CE3F8F91B}"/>
              </a:ext>
            </a:extLst>
          </p:cNvPr>
          <p:cNvCxnSpPr/>
          <p:nvPr/>
        </p:nvCxnSpPr>
        <p:spPr>
          <a:xfrm flipV="1">
            <a:off x="8269118" y="2657533"/>
            <a:ext cx="0" cy="2568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2">
            <a:extLst>
              <a:ext uri="{FF2B5EF4-FFF2-40B4-BE49-F238E27FC236}">
                <a16:creationId xmlns:a16="http://schemas.microsoft.com/office/drawing/2014/main" id="{919B7C21-BBD7-437C-A60A-97F32A48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802" y="2298157"/>
            <a:ext cx="1166269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i="1" kern="100" dirty="0">
                <a:effectLst/>
                <a:latin typeface="Bookman Old Style"/>
                <a:ea typeface="ＭＳ 明朝"/>
                <a:cs typeface="Times New Roman"/>
              </a:rPr>
              <a:t>y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1E53BE5-0850-4950-A477-336AEFCC00AC}"/>
              </a:ext>
            </a:extLst>
          </p:cNvPr>
          <p:cNvCxnSpPr>
            <a:cxnSpLocks/>
          </p:cNvCxnSpPr>
          <p:nvPr/>
        </p:nvCxnSpPr>
        <p:spPr>
          <a:xfrm>
            <a:off x="8281982" y="5047539"/>
            <a:ext cx="20082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2">
            <a:extLst>
              <a:ext uri="{FF2B5EF4-FFF2-40B4-BE49-F238E27FC236}">
                <a16:creationId xmlns:a16="http://schemas.microsoft.com/office/drawing/2014/main" id="{60A679FA-936E-4F12-BAD1-B5918CD0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724" y="3418217"/>
            <a:ext cx="583134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i="1" kern="100" dirty="0">
                <a:effectLst/>
                <a:latin typeface="Bookman Old Style"/>
                <a:ea typeface="ＭＳ 明朝"/>
                <a:cs typeface="Times New Roman"/>
              </a:rPr>
              <a:t>y</a:t>
            </a:r>
            <a:r>
              <a:rPr lang="en-US" altLang="ja-JP" baseline="-25000" dirty="0"/>
              <a:t>0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58" name="テキスト ボックス 2">
            <a:extLst>
              <a:ext uri="{FF2B5EF4-FFF2-40B4-BE49-F238E27FC236}">
                <a16:creationId xmlns:a16="http://schemas.microsoft.com/office/drawing/2014/main" id="{062D9D7A-E359-4366-9D27-070BE7AA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375" y="4766821"/>
            <a:ext cx="407606" cy="5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Times New Roman"/>
                <a:ea typeface="ＭＳ 明朝"/>
                <a:cs typeface="Times New Roman"/>
              </a:rPr>
              <a:t>0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9AC5DCED-D46F-4108-A9BF-183DD9E2047B}"/>
              </a:ext>
            </a:extLst>
          </p:cNvPr>
          <p:cNvCxnSpPr>
            <a:cxnSpLocks/>
          </p:cNvCxnSpPr>
          <p:nvPr/>
        </p:nvCxnSpPr>
        <p:spPr>
          <a:xfrm>
            <a:off x="8269351" y="3783160"/>
            <a:ext cx="20082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203">
            <a:extLst>
              <a:ext uri="{FF2B5EF4-FFF2-40B4-BE49-F238E27FC236}">
                <a16:creationId xmlns:a16="http://schemas.microsoft.com/office/drawing/2014/main" id="{472ECB44-C732-401A-916D-AF4B2114A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462" y="3098947"/>
            <a:ext cx="215900" cy="2159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3" name="Oval 196">
            <a:extLst>
              <a:ext uri="{FF2B5EF4-FFF2-40B4-BE49-F238E27FC236}">
                <a16:creationId xmlns:a16="http://schemas.microsoft.com/office/drawing/2014/main" id="{54F3C5D4-A8E6-45FC-9DFB-A1A629F0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462" y="3675210"/>
            <a:ext cx="215900" cy="215900"/>
          </a:xfrm>
          <a:prstGeom prst="ellipse">
            <a:avLst/>
          </a:prstGeom>
          <a:solidFill>
            <a:srgbClr val="FFCC66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4" name="テキスト ボックス 2">
            <a:extLst>
              <a:ext uri="{FF2B5EF4-FFF2-40B4-BE49-F238E27FC236}">
                <a16:creationId xmlns:a16="http://schemas.microsoft.com/office/drawing/2014/main" id="{D6A1174C-4BC8-4D9E-9BB6-94B95F3DE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47" y="2837906"/>
            <a:ext cx="583134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i="1" kern="100" dirty="0">
                <a:effectLst/>
                <a:latin typeface="Bookman Old Style"/>
                <a:ea typeface="ＭＳ 明朝"/>
                <a:cs typeface="Times New Roman"/>
              </a:rPr>
              <a:t>y</a:t>
            </a:r>
            <a:r>
              <a:rPr lang="en-US" altLang="ja-JP" baseline="-25000" dirty="0"/>
              <a:t>1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5" name="円形吹き出し 223">
            <a:extLst>
              <a:ext uri="{FF2B5EF4-FFF2-40B4-BE49-F238E27FC236}">
                <a16:creationId xmlns:a16="http://schemas.microsoft.com/office/drawing/2014/main" id="{FF7A36CA-05FF-44B4-902C-085A06D66CF1}"/>
              </a:ext>
            </a:extLst>
          </p:cNvPr>
          <p:cNvSpPr/>
          <p:nvPr/>
        </p:nvSpPr>
        <p:spPr bwMode="auto">
          <a:xfrm>
            <a:off x="150017" y="2279358"/>
            <a:ext cx="3095410" cy="426675"/>
          </a:xfrm>
          <a:prstGeom prst="wedgeEllipseCallout">
            <a:avLst>
              <a:gd name="adj1" fmla="val 32239"/>
              <a:gd name="adj2" fmla="val -73477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996633"/>
                </a:solidFill>
              </a:rPr>
              <a:t>使う文字は必ず定義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66" name="円形吹き出し 223">
            <a:extLst>
              <a:ext uri="{FF2B5EF4-FFF2-40B4-BE49-F238E27FC236}">
                <a16:creationId xmlns:a16="http://schemas.microsoft.com/office/drawing/2014/main" id="{A2EA22D7-CB4A-4189-B8ED-15B74F43FA3A}"/>
              </a:ext>
            </a:extLst>
          </p:cNvPr>
          <p:cNvSpPr/>
          <p:nvPr/>
        </p:nvSpPr>
        <p:spPr bwMode="auto">
          <a:xfrm>
            <a:off x="3371819" y="2233048"/>
            <a:ext cx="3200815" cy="426675"/>
          </a:xfrm>
          <a:prstGeom prst="wedgeEllipseCallout">
            <a:avLst>
              <a:gd name="adj1" fmla="val -35418"/>
              <a:gd name="adj2" fmla="val 69395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996633"/>
                </a:solidFill>
              </a:rPr>
              <a:t>公式は定義した文字で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60" name="テキスト ボックス 2">
            <a:extLst>
              <a:ext uri="{FF2B5EF4-FFF2-40B4-BE49-F238E27FC236}">
                <a16:creationId xmlns:a16="http://schemas.microsoft.com/office/drawing/2014/main" id="{991BA912-FAEB-4FA8-91D7-9058EC10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625" y="2622143"/>
            <a:ext cx="768710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t</a:t>
            </a:r>
            <a:r>
              <a:rPr lang="en-US" altLang="ja-JP" kern="100" dirty="0">
                <a:latin typeface="Symbol" panose="05050102010706020507" pitchFamily="18" charset="2"/>
                <a:ea typeface="ＭＳ 明朝"/>
                <a:cs typeface="Times New Roman"/>
              </a:rPr>
              <a:t>=</a:t>
            </a:r>
            <a:r>
              <a:rPr lang="en-US" i="1" kern="100" dirty="0">
                <a:effectLst/>
                <a:latin typeface="Bookman Old Style"/>
                <a:ea typeface="ＭＳ 明朝"/>
                <a:cs typeface="Times New Roman"/>
              </a:rPr>
              <a:t>t</a:t>
            </a:r>
            <a:r>
              <a:rPr lang="en-US" altLang="ja-JP" baseline="-25000" dirty="0"/>
              <a:t>1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1" name="Line 5">
            <a:extLst>
              <a:ext uri="{FF2B5EF4-FFF2-40B4-BE49-F238E27FC236}">
                <a16:creationId xmlns:a16="http://schemas.microsoft.com/office/drawing/2014/main" id="{A5B84258-04D0-48EF-AE57-F6A74702A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280" y="2149008"/>
            <a:ext cx="3700606" cy="630290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69" name="Line 5">
            <a:extLst>
              <a:ext uri="{FF2B5EF4-FFF2-40B4-BE49-F238E27FC236}">
                <a16:creationId xmlns:a16="http://schemas.microsoft.com/office/drawing/2014/main" id="{847E15C2-07EA-4F55-A2AC-610326F81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361" y="2191081"/>
            <a:ext cx="1286346" cy="843028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B88F1E91-4FCC-4AC6-8E0B-AA7374BD6CBA}"/>
              </a:ext>
            </a:extLst>
          </p:cNvPr>
          <p:cNvCxnSpPr>
            <a:cxnSpLocks/>
          </p:cNvCxnSpPr>
          <p:nvPr/>
        </p:nvCxnSpPr>
        <p:spPr>
          <a:xfrm>
            <a:off x="8269351" y="3202391"/>
            <a:ext cx="20082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utoShape 3">
            <a:extLst>
              <a:ext uri="{FF2B5EF4-FFF2-40B4-BE49-F238E27FC236}">
                <a16:creationId xmlns:a16="http://schemas.microsoft.com/office/drawing/2014/main" id="{0861B6CC-C42B-4FD8-B140-85489566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221" y="2773105"/>
            <a:ext cx="1271217" cy="718019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72" name="Line 6">
            <a:extLst>
              <a:ext uri="{FF2B5EF4-FFF2-40B4-BE49-F238E27FC236}">
                <a16:creationId xmlns:a16="http://schemas.microsoft.com/office/drawing/2014/main" id="{CE11F4FB-BFC3-4349-8AFF-D5BE3703BF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3893" y="3263386"/>
            <a:ext cx="4307465" cy="251483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67" name="円形吹き出し 223">
            <a:extLst>
              <a:ext uri="{FF2B5EF4-FFF2-40B4-BE49-F238E27FC236}">
                <a16:creationId xmlns:a16="http://schemas.microsoft.com/office/drawing/2014/main" id="{6B0E559D-5095-4B27-AC0B-4543230A2653}"/>
              </a:ext>
            </a:extLst>
          </p:cNvPr>
          <p:cNvSpPr/>
          <p:nvPr/>
        </p:nvSpPr>
        <p:spPr bwMode="auto">
          <a:xfrm>
            <a:off x="4839193" y="3419287"/>
            <a:ext cx="2162378" cy="495714"/>
          </a:xfrm>
          <a:prstGeom prst="wedgeEllipseCallout">
            <a:avLst>
              <a:gd name="adj1" fmla="val -64519"/>
              <a:gd name="adj2" fmla="val -2041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996633"/>
                </a:solidFill>
              </a:rPr>
              <a:t>最高点の条件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73" name="AutoShape 3">
            <a:extLst>
              <a:ext uri="{FF2B5EF4-FFF2-40B4-BE49-F238E27FC236}">
                <a16:creationId xmlns:a16="http://schemas.microsoft.com/office/drawing/2014/main" id="{98B68A78-07A6-4FB8-9BA7-59538890E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893" y="2752507"/>
            <a:ext cx="1271217" cy="718019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B02F439E-FE1A-4529-B15D-BE08634335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6274" y="3415786"/>
            <a:ext cx="5327484" cy="2001371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graphicFrame>
        <p:nvGraphicFramePr>
          <p:cNvPr id="75" name="オブジェクト 74">
            <a:extLst>
              <a:ext uri="{FF2B5EF4-FFF2-40B4-BE49-F238E27FC236}">
                <a16:creationId xmlns:a16="http://schemas.microsoft.com/office/drawing/2014/main" id="{81A31D1F-01A6-41E1-B00F-0A4206D9F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42138"/>
              </p:ext>
            </p:extLst>
          </p:nvPr>
        </p:nvGraphicFramePr>
        <p:xfrm>
          <a:off x="622778" y="5851596"/>
          <a:ext cx="2278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9" name="Equation" r:id="rId33" imgW="1168200" imgH="393480" progId="Equation.DSMT4">
                  <p:embed/>
                </p:oleObj>
              </mc:Choice>
              <mc:Fallback>
                <p:oleObj name="Equation" r:id="rId33" imgW="1168200" imgH="393480" progId="Equation.DSMT4">
                  <p:embed/>
                  <p:pic>
                    <p:nvPicPr>
                      <p:cNvPr id="26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8" y="5851596"/>
                        <a:ext cx="2278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153">
            <a:extLst>
              <a:ext uri="{FF2B5EF4-FFF2-40B4-BE49-F238E27FC236}">
                <a16:creationId xmlns:a16="http://schemas.microsoft.com/office/drawing/2014/main" id="{A2361EF1-E7C1-4F99-8C34-1E5C983E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88" y="5825566"/>
            <a:ext cx="2417864" cy="995594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77" name="オブジェクト 76">
            <a:extLst>
              <a:ext uri="{FF2B5EF4-FFF2-40B4-BE49-F238E27FC236}">
                <a16:creationId xmlns:a16="http://schemas.microsoft.com/office/drawing/2014/main" id="{685FF63E-79C5-42E5-8F37-26D943DA2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92918"/>
              </p:ext>
            </p:extLst>
          </p:nvPr>
        </p:nvGraphicFramePr>
        <p:xfrm>
          <a:off x="2950250" y="6184640"/>
          <a:ext cx="2476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0" name="Equation" r:id="rId35" imgW="126720" imgH="114120" progId="Equation.DSMT4">
                  <p:embed/>
                </p:oleObj>
              </mc:Choice>
              <mc:Fallback>
                <p:oleObj name="Equation" r:id="rId35" imgW="126720" imgH="114120" progId="Equation.DSMT4">
                  <p:embed/>
                  <p:pic>
                    <p:nvPicPr>
                      <p:cNvPr id="49" name="オブジェクト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250" y="6184640"/>
                        <a:ext cx="24765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AutoShape 3">
            <a:extLst>
              <a:ext uri="{FF2B5EF4-FFF2-40B4-BE49-F238E27FC236}">
                <a16:creationId xmlns:a16="http://schemas.microsoft.com/office/drawing/2014/main" id="{8CA51B4A-4B5B-4AA8-A3BF-65E7A6814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824" y="2758876"/>
            <a:ext cx="1974594" cy="49065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1" name="Line 5">
            <a:extLst>
              <a:ext uri="{FF2B5EF4-FFF2-40B4-BE49-F238E27FC236}">
                <a16:creationId xmlns:a16="http://schemas.microsoft.com/office/drawing/2014/main" id="{A6C07B8A-603F-41BF-A50F-3ECE42AFF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0608" y="3235118"/>
            <a:ext cx="930216" cy="822562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2" name="AutoShape 10">
            <a:extLst>
              <a:ext uri="{FF2B5EF4-FFF2-40B4-BE49-F238E27FC236}">
                <a16:creationId xmlns:a16="http://schemas.microsoft.com/office/drawing/2014/main" id="{50857416-0241-4952-AB2F-448EEED4E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690" y="3453590"/>
            <a:ext cx="1691737" cy="518321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3" name="Line 13">
            <a:extLst>
              <a:ext uri="{FF2B5EF4-FFF2-40B4-BE49-F238E27FC236}">
                <a16:creationId xmlns:a16="http://schemas.microsoft.com/office/drawing/2014/main" id="{1E272F85-5C29-43AE-ABB8-02D25F090B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1715" y="3158522"/>
            <a:ext cx="205916" cy="33260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4" name="AutoShape 3">
            <a:extLst>
              <a:ext uri="{FF2B5EF4-FFF2-40B4-BE49-F238E27FC236}">
                <a16:creationId xmlns:a16="http://schemas.microsoft.com/office/drawing/2014/main" id="{152D7819-8BC1-4AC0-A712-68B4C66B4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541" y="2657862"/>
            <a:ext cx="2900806" cy="786110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5" name="Line 5">
            <a:extLst>
              <a:ext uri="{FF2B5EF4-FFF2-40B4-BE49-F238E27FC236}">
                <a16:creationId xmlns:a16="http://schemas.microsoft.com/office/drawing/2014/main" id="{F318923A-B98F-4D16-BA4E-FFD1D20467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3427" y="3300866"/>
            <a:ext cx="3323833" cy="2743734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6" name="AutoShape 10">
            <a:extLst>
              <a:ext uri="{FF2B5EF4-FFF2-40B4-BE49-F238E27FC236}">
                <a16:creationId xmlns:a16="http://schemas.microsoft.com/office/drawing/2014/main" id="{7EDE9860-3614-4E52-869A-6591F32B9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691" y="5414809"/>
            <a:ext cx="1717862" cy="447463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id="{295434D3-AF75-43EC-BF77-446B2D631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5050" y="3232727"/>
            <a:ext cx="2592426" cy="2163032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8" name="AutoShape 3">
            <a:extLst>
              <a:ext uri="{FF2B5EF4-FFF2-40B4-BE49-F238E27FC236}">
                <a16:creationId xmlns:a16="http://schemas.microsoft.com/office/drawing/2014/main" id="{61A0A1B6-7279-4F0C-8A41-5BA7C011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87" y="3964975"/>
            <a:ext cx="1091333" cy="83428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89" name="Line 5">
            <a:extLst>
              <a:ext uri="{FF2B5EF4-FFF2-40B4-BE49-F238E27FC236}">
                <a16:creationId xmlns:a16="http://schemas.microsoft.com/office/drawing/2014/main" id="{6F729201-8047-4664-8615-FA77BDE0B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6913" y="4790227"/>
            <a:ext cx="334666" cy="1143402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0" name="AutoShape 10">
            <a:extLst>
              <a:ext uri="{FF2B5EF4-FFF2-40B4-BE49-F238E27FC236}">
                <a16:creationId xmlns:a16="http://schemas.microsoft.com/office/drawing/2014/main" id="{5B06D9EC-E6BC-4E28-B600-40254E75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874" y="6058232"/>
            <a:ext cx="306734" cy="5095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1" name="Line 13">
            <a:extLst>
              <a:ext uri="{FF2B5EF4-FFF2-40B4-BE49-F238E27FC236}">
                <a16:creationId xmlns:a16="http://schemas.microsoft.com/office/drawing/2014/main" id="{C036C1BE-D6B4-4093-A675-A8F5450465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608" y="4604737"/>
            <a:ext cx="985859" cy="1488227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2" name="AutoShape 10">
            <a:extLst>
              <a:ext uri="{FF2B5EF4-FFF2-40B4-BE49-F238E27FC236}">
                <a16:creationId xmlns:a16="http://schemas.microsoft.com/office/drawing/2014/main" id="{CB768BBF-5210-44ED-BA8C-2A29B8984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784" y="6057813"/>
            <a:ext cx="306734" cy="447463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8" name="AutoShape 3">
            <a:extLst>
              <a:ext uri="{FF2B5EF4-FFF2-40B4-BE49-F238E27FC236}">
                <a16:creationId xmlns:a16="http://schemas.microsoft.com/office/drawing/2014/main" id="{89A59B94-5A9B-47B8-9388-FDDABA26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725" y="427280"/>
            <a:ext cx="1803637" cy="54110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9" name="Line 5">
            <a:extLst>
              <a:ext uri="{FF2B5EF4-FFF2-40B4-BE49-F238E27FC236}">
                <a16:creationId xmlns:a16="http://schemas.microsoft.com/office/drawing/2014/main" id="{D65A2586-972A-4CAA-BBA8-879495A65C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5591" y="1815882"/>
            <a:ext cx="2682685" cy="2133253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0" name="AutoShape 10">
            <a:extLst>
              <a:ext uri="{FF2B5EF4-FFF2-40B4-BE49-F238E27FC236}">
                <a16:creationId xmlns:a16="http://schemas.microsoft.com/office/drawing/2014/main" id="{7534C88E-43A8-4F49-A62F-AD5FADCB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969" y="3974388"/>
            <a:ext cx="334666" cy="356870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25403BA3-AEC0-404C-AD9F-1D65350112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8668" y="1807280"/>
            <a:ext cx="2689173" cy="2157694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2" name="AutoShape 10">
            <a:extLst>
              <a:ext uri="{FF2B5EF4-FFF2-40B4-BE49-F238E27FC236}">
                <a16:creationId xmlns:a16="http://schemas.microsoft.com/office/drawing/2014/main" id="{2118E1CC-FCE4-4565-8B02-D40AA02E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01" y="4416491"/>
            <a:ext cx="296390" cy="423810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3" name="AutoShape 3">
            <a:extLst>
              <a:ext uri="{FF2B5EF4-FFF2-40B4-BE49-F238E27FC236}">
                <a16:creationId xmlns:a16="http://schemas.microsoft.com/office/drawing/2014/main" id="{AAF240DE-A032-4C03-9B36-56A98465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606" y="1298264"/>
            <a:ext cx="1592663" cy="5111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4" name="AutoShape 3">
            <a:extLst>
              <a:ext uri="{FF2B5EF4-FFF2-40B4-BE49-F238E27FC236}">
                <a16:creationId xmlns:a16="http://schemas.microsoft.com/office/drawing/2014/main" id="{870A09A5-4585-4E00-8CEE-E6AE894D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724" y="436748"/>
            <a:ext cx="1803637" cy="54110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5" name="AutoShape 10">
            <a:extLst>
              <a:ext uri="{FF2B5EF4-FFF2-40B4-BE49-F238E27FC236}">
                <a16:creationId xmlns:a16="http://schemas.microsoft.com/office/drawing/2014/main" id="{75CE87DB-E6EF-45F8-A663-575F26DF6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602" y="5942247"/>
            <a:ext cx="334666" cy="356870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6" name="AutoShape 10">
            <a:extLst>
              <a:ext uri="{FF2B5EF4-FFF2-40B4-BE49-F238E27FC236}">
                <a16:creationId xmlns:a16="http://schemas.microsoft.com/office/drawing/2014/main" id="{27D1C8D3-0A8B-40DD-9B55-D19B12BE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718" y="6334441"/>
            <a:ext cx="296390" cy="423810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7" name="AutoShape 3">
            <a:extLst>
              <a:ext uri="{FF2B5EF4-FFF2-40B4-BE49-F238E27FC236}">
                <a16:creationId xmlns:a16="http://schemas.microsoft.com/office/drawing/2014/main" id="{6A62A5EE-BF3D-4C8E-9200-428067C9B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844" y="1300177"/>
            <a:ext cx="1592663" cy="5111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8" name="AutoShape 3">
            <a:extLst>
              <a:ext uri="{FF2B5EF4-FFF2-40B4-BE49-F238E27FC236}">
                <a16:creationId xmlns:a16="http://schemas.microsoft.com/office/drawing/2014/main" id="{8F2BA3EF-2DE2-46AF-8B6D-57EDF2F7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390" y="451744"/>
            <a:ext cx="1477188" cy="47262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9" name="AutoShape 10">
            <a:extLst>
              <a:ext uri="{FF2B5EF4-FFF2-40B4-BE49-F238E27FC236}">
                <a16:creationId xmlns:a16="http://schemas.microsoft.com/office/drawing/2014/main" id="{4055912E-75D4-482E-871D-22C298259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450" y="6110300"/>
            <a:ext cx="296390" cy="423810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0" name="Line 5">
            <a:extLst>
              <a:ext uri="{FF2B5EF4-FFF2-40B4-BE49-F238E27FC236}">
                <a16:creationId xmlns:a16="http://schemas.microsoft.com/office/drawing/2014/main" id="{2ABE4325-7023-4048-ACB3-76BC9F9040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8278" y="2149008"/>
            <a:ext cx="30558" cy="368127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1" name="Line 13">
            <a:extLst>
              <a:ext uri="{FF2B5EF4-FFF2-40B4-BE49-F238E27FC236}">
                <a16:creationId xmlns:a16="http://schemas.microsoft.com/office/drawing/2014/main" id="{E970CF81-2C7C-4C20-8D9E-42755DDFE9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4843" y="1831091"/>
            <a:ext cx="855423" cy="4163945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5" name="AutoShape 10">
            <a:extLst>
              <a:ext uri="{FF2B5EF4-FFF2-40B4-BE49-F238E27FC236}">
                <a16:creationId xmlns:a16="http://schemas.microsoft.com/office/drawing/2014/main" id="{CEEAA9E0-DB35-4EEA-9B9B-46B8571F3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132" y="2854462"/>
            <a:ext cx="198287" cy="345614"/>
          </a:xfrm>
          <a:prstGeom prst="roundRect">
            <a:avLst>
              <a:gd name="adj" fmla="val 36787"/>
            </a:avLst>
          </a:prstGeom>
          <a:noFill/>
          <a:ln w="127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1C0D478C-5918-4769-9D61-7BE7D7BE9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419" y="2878805"/>
            <a:ext cx="189352" cy="321270"/>
          </a:xfrm>
          <a:prstGeom prst="roundRect">
            <a:avLst>
              <a:gd name="adj" fmla="val 36787"/>
            </a:avLst>
          </a:prstGeom>
          <a:noFill/>
          <a:ln w="127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7" name="AutoShape 10">
            <a:extLst>
              <a:ext uri="{FF2B5EF4-FFF2-40B4-BE49-F238E27FC236}">
                <a16:creationId xmlns:a16="http://schemas.microsoft.com/office/drawing/2014/main" id="{DF0E84B8-C8D7-41DF-A379-515AE153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888" y="2841718"/>
            <a:ext cx="187435" cy="332946"/>
          </a:xfrm>
          <a:prstGeom prst="roundRect">
            <a:avLst>
              <a:gd name="adj" fmla="val 36787"/>
            </a:avLst>
          </a:prstGeom>
          <a:noFill/>
          <a:ln w="127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3" name="AutoShape 10">
            <a:extLst>
              <a:ext uri="{FF2B5EF4-FFF2-40B4-BE49-F238E27FC236}">
                <a16:creationId xmlns:a16="http://schemas.microsoft.com/office/drawing/2014/main" id="{53E19112-24A9-4AA6-8E42-69AF25E54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116" y="2880286"/>
            <a:ext cx="283009" cy="373079"/>
          </a:xfrm>
          <a:prstGeom prst="roundRect">
            <a:avLst>
              <a:gd name="adj" fmla="val 36787"/>
            </a:avLst>
          </a:prstGeom>
          <a:noFill/>
          <a:ln w="127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4" name="AutoShape 3">
            <a:extLst>
              <a:ext uri="{FF2B5EF4-FFF2-40B4-BE49-F238E27FC236}">
                <a16:creationId xmlns:a16="http://schemas.microsoft.com/office/drawing/2014/main" id="{C1C093BB-F996-4F28-BBDE-867B75C6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451" y="2801684"/>
            <a:ext cx="1974594" cy="490655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5" name="Line 5">
            <a:extLst>
              <a:ext uri="{FF2B5EF4-FFF2-40B4-BE49-F238E27FC236}">
                <a16:creationId xmlns:a16="http://schemas.microsoft.com/office/drawing/2014/main" id="{9AF281F6-11CE-4710-8409-7CC7F71FAD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2235" y="3277926"/>
            <a:ext cx="930216" cy="822562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0.0833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8333 L -3.05556E-6 0.18426 " pathEditMode="relative" rAng="0" ptsTypes="AA">
                                      <p:cBhvr>
                                        <p:cTn id="33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8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3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41 -0.11818 L 2.77778E-6 0.0018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3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4 -0.1713 L 4.72222E-6 0.0018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2" grpId="0" animBg="1"/>
      <p:bldP spid="112" grpId="1" animBg="1"/>
      <p:bldP spid="7" grpId="0"/>
      <p:bldP spid="2" grpId="0"/>
      <p:bldP spid="8" grpId="0"/>
      <p:bldP spid="10" grpId="0"/>
      <p:bldP spid="23" grpId="0"/>
      <p:bldP spid="24" grpId="0"/>
      <p:bldP spid="25" grpId="0"/>
      <p:bldP spid="27" grpId="0"/>
      <p:bldP spid="31" grpId="0"/>
      <p:bldP spid="32" grpId="0" animBg="1"/>
      <p:bldP spid="36" grpId="0" animBg="1"/>
      <p:bldP spid="37" grpId="0" animBg="1"/>
      <p:bldP spid="40" grpId="0" animBg="1"/>
      <p:bldP spid="41" grpId="0" animBg="1"/>
      <p:bldP spid="44" grpId="0" animBg="1"/>
      <p:bldP spid="46" grpId="0" animBg="1"/>
      <p:bldP spid="55" grpId="0"/>
      <p:bldP spid="39" grpId="0"/>
      <p:bldP spid="57" grpId="0"/>
      <p:bldP spid="58" grpId="0"/>
      <p:bldP spid="62" grpId="0" animBg="1"/>
      <p:bldP spid="62" grpId="1" animBg="1"/>
      <p:bldP spid="62" grpId="2" animBg="1"/>
      <p:bldP spid="63" grpId="0" animBg="1"/>
      <p:bldP spid="63" grpId="1" animBg="1"/>
      <p:bldP spid="63" grpId="4" animBg="1"/>
      <p:bldP spid="64" grpId="0"/>
      <p:bldP spid="64" grpId="1"/>
      <p:bldP spid="65" grpId="0" animBg="1"/>
      <p:bldP spid="66" grpId="0" animBg="1"/>
      <p:bldP spid="60" grpId="0"/>
      <p:bldP spid="60" grpId="1"/>
      <p:bldP spid="61" grpId="0" animBg="1"/>
      <p:bldP spid="61" grpId="1" animBg="1"/>
      <p:bldP spid="69" grpId="0" animBg="1"/>
      <p:bldP spid="69" grpId="1" animBg="1"/>
      <p:bldP spid="71" grpId="0" animBg="1"/>
      <p:bldP spid="71" grpId="1" animBg="1"/>
      <p:bldP spid="71" grpId="2" animBg="1"/>
      <p:bldP spid="72" grpId="0" animBg="1"/>
      <p:bldP spid="72" grpId="1" animBg="1"/>
      <p:bldP spid="67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6" grpId="0" animBg="1"/>
      <p:bldP spid="80" grpId="0" animBg="1"/>
      <p:bldP spid="80" grpId="1" animBg="1"/>
      <p:bldP spid="80" grpId="2" animBg="1"/>
      <p:bldP spid="81" grpId="0" animBg="1"/>
      <p:bldP spid="81" grpId="1" animBg="1"/>
      <p:bldP spid="82" grpId="0" animBg="1"/>
      <p:bldP spid="82" grpId="1" animBg="1"/>
      <p:bldP spid="82" grpId="2" animBg="1"/>
      <p:bldP spid="83" grpId="0" animBg="1"/>
      <p:bldP spid="83" grpId="1" animBg="1"/>
      <p:bldP spid="84" grpId="0" animBg="1"/>
      <p:bldP spid="84" grpId="1" animBg="1"/>
      <p:bldP spid="84" grpId="2" animBg="1"/>
      <p:bldP spid="85" grpId="0" animBg="1"/>
      <p:bldP spid="85" grpId="1" animBg="1"/>
      <p:bldP spid="86" grpId="0" animBg="1"/>
      <p:bldP spid="86" grpId="1" animBg="1"/>
      <p:bldP spid="86" grpId="2" animBg="1"/>
      <p:bldP spid="87" grpId="0" animBg="1"/>
      <p:bldP spid="87" grpId="1" animBg="1"/>
      <p:bldP spid="88" grpId="0" animBg="1"/>
      <p:bldP spid="88" grpId="1" animBg="1"/>
      <p:bldP spid="88" grpId="2" animBg="1"/>
      <p:bldP spid="89" grpId="0" animBg="1"/>
      <p:bldP spid="89" grpId="1" animBg="1"/>
      <p:bldP spid="90" grpId="0" animBg="1"/>
      <p:bldP spid="90" grpId="1" animBg="1"/>
      <p:bldP spid="90" grpId="2" animBg="1"/>
      <p:bldP spid="91" grpId="0" animBg="1"/>
      <p:bldP spid="91" grpId="1" animBg="1"/>
      <p:bldP spid="92" grpId="0" animBg="1"/>
      <p:bldP spid="92" grpId="1" animBg="1"/>
      <p:bldP spid="92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100" grpId="0" animBg="1"/>
      <p:bldP spid="100" grpId="1" animBg="1"/>
      <p:bldP spid="100" grpId="2" animBg="1"/>
      <p:bldP spid="101" grpId="0" animBg="1"/>
      <p:bldP spid="101" grpId="1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1" grpId="0" animBg="1"/>
      <p:bldP spid="111" grpId="1" animBg="1"/>
      <p:bldP spid="95" grpId="0" animBg="1"/>
      <p:bldP spid="96" grpId="0" animBg="1"/>
      <p:bldP spid="97" grpId="0" animBg="1"/>
      <p:bldP spid="113" grpId="0" animBg="1"/>
      <p:bldP spid="114" grpId="0" animBg="1"/>
      <p:bldP spid="114" grpId="1" animBg="1"/>
      <p:bldP spid="114" grpId="2" animBg="1"/>
      <p:bldP spid="115" grpId="0" animBg="1"/>
      <p:bldP spid="11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</a:rPr>
              <a:t>例２</a:t>
            </a:r>
            <a:r>
              <a:rPr lang="ja-JP" altLang="en-US" dirty="0"/>
              <a:t>　</a:t>
            </a:r>
            <a:r>
              <a:rPr lang="ja-JP" altLang="ja-JP" dirty="0"/>
              <a:t>地上 </a:t>
            </a:r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en-US" altLang="ja-JP" baseline="-25000" dirty="0"/>
              <a:t>0</a:t>
            </a:r>
            <a:r>
              <a:rPr lang="en-US" altLang="ja-JP" dirty="0">
                <a:latin typeface="Symbol" panose="05050102010706020507" pitchFamily="18" charset="2"/>
              </a:rPr>
              <a:t>=7</a:t>
            </a:r>
            <a:r>
              <a:rPr lang="en-US" altLang="ja-JP" dirty="0"/>
              <a:t>.5 m </a:t>
            </a:r>
            <a:r>
              <a:rPr lang="ja-JP" altLang="ja-JP" dirty="0"/>
              <a:t>の高さから</a:t>
            </a:r>
            <a:r>
              <a:rPr lang="ja-JP" altLang="en-US" dirty="0"/>
              <a:t>石を</a:t>
            </a:r>
            <a:r>
              <a:rPr lang="ja-JP" altLang="ja-JP" dirty="0"/>
              <a:t>速さ </a:t>
            </a:r>
            <a:r>
              <a:rPr lang="en-US" altLang="ja-JP" i="1" dirty="0">
                <a:latin typeface="Bookman Old Style" panose="02050604050505020204" pitchFamily="18" charset="0"/>
              </a:rPr>
              <a:t>u</a:t>
            </a:r>
            <a:r>
              <a:rPr lang="en-US" altLang="ja-JP" baseline="-25000" dirty="0"/>
              <a:t>0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dirty="0"/>
              <a:t>7.0 m/s </a:t>
            </a:r>
            <a:r>
              <a:rPr lang="ja-JP" altLang="ja-JP" dirty="0"/>
              <a:t>で真上に</a:t>
            </a:r>
            <a:r>
              <a:rPr lang="ja-JP" altLang="en-US" dirty="0"/>
              <a:t>投げ</a:t>
            </a:r>
            <a:r>
              <a:rPr lang="ja-JP" altLang="ja-JP" dirty="0"/>
              <a:t>上げた。</a:t>
            </a:r>
            <a:r>
              <a:rPr lang="ja-JP" altLang="en-US" dirty="0"/>
              <a:t>石が地上に落ちる直前の速度</a:t>
            </a:r>
            <a:r>
              <a:rPr lang="en-US" altLang="ja-JP" i="1" dirty="0">
                <a:latin typeface="Bookman Old Style" panose="02050604050505020204" pitchFamily="18" charset="0"/>
              </a:rPr>
              <a:t>u</a:t>
            </a:r>
            <a:r>
              <a:rPr lang="en-US" altLang="ja-JP" baseline="-25000" dirty="0"/>
              <a:t>2</a:t>
            </a:r>
            <a:r>
              <a:rPr lang="ja-JP" altLang="en-US" dirty="0"/>
              <a:t>はいくらか。</a:t>
            </a:r>
            <a:endParaRPr lang="en-US" altLang="ja-JP" dirty="0"/>
          </a:p>
          <a:p>
            <a:pPr>
              <a:spcBef>
                <a:spcPts val="0"/>
              </a:spcBef>
            </a:pPr>
            <a:r>
              <a:rPr lang="ja-JP" altLang="en-US" dirty="0"/>
              <a:t>落下する時刻はいつか。但し重力加速度を</a:t>
            </a:r>
            <a:r>
              <a:rPr lang="en-US" altLang="ja-JP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dirty="0"/>
              <a:t>9.8m/s</a:t>
            </a:r>
            <a:r>
              <a:rPr lang="en-US" altLang="ja-JP" baseline="30000" dirty="0"/>
              <a:t>2</a:t>
            </a:r>
            <a:r>
              <a:rPr lang="ja-JP" altLang="en-US" dirty="0"/>
              <a:t>とする。</a:t>
            </a:r>
            <a:endParaRPr lang="ja-JP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0" y="181598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9933FF"/>
                </a:solidFill>
              </a:rPr>
              <a:t>速度を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u</a:t>
            </a:r>
            <a:r>
              <a:rPr lang="en-US" altLang="ja-JP" dirty="0">
                <a:solidFill>
                  <a:srgbClr val="9933FF"/>
                </a:solidFill>
              </a:rPr>
              <a:t>,</a:t>
            </a:r>
            <a:r>
              <a:rPr lang="ja-JP" altLang="en-US" dirty="0">
                <a:solidFill>
                  <a:srgbClr val="9933FF"/>
                </a:solidFill>
              </a:rPr>
              <a:t>落下の時刻を</a:t>
            </a:r>
            <a:r>
              <a:rPr lang="en-US" altLang="ja-JP" i="1" kern="100" dirty="0">
                <a:solidFill>
                  <a:srgbClr val="9933FF"/>
                </a:solidFill>
                <a:latin typeface="Bookman Old Style"/>
                <a:ea typeface="ＭＳ 明朝"/>
                <a:cs typeface="Times New Roman"/>
              </a:rPr>
              <a:t>t</a:t>
            </a:r>
            <a:r>
              <a:rPr lang="en-US" altLang="ja-JP" kern="100" dirty="0">
                <a:solidFill>
                  <a:srgbClr val="9933FF"/>
                </a:solidFill>
                <a:latin typeface="Symbol" panose="05050102010706020507" pitchFamily="18" charset="2"/>
                <a:ea typeface="ＭＳ 明朝"/>
                <a:cs typeface="Times New Roman"/>
              </a:rPr>
              <a:t>=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t</a:t>
            </a:r>
            <a:r>
              <a:rPr lang="en-US" altLang="ja-JP" baseline="-25000" dirty="0">
                <a:solidFill>
                  <a:srgbClr val="9933FF"/>
                </a:solidFill>
              </a:rPr>
              <a:t>2</a:t>
            </a:r>
            <a:r>
              <a:rPr lang="en-US" altLang="ja-JP" dirty="0">
                <a:solidFill>
                  <a:srgbClr val="9933FF"/>
                </a:solidFill>
              </a:rPr>
              <a:t>,</a:t>
            </a:r>
            <a:r>
              <a:rPr lang="ja-JP" altLang="en-US" dirty="0">
                <a:solidFill>
                  <a:srgbClr val="9933FF"/>
                </a:solidFill>
              </a:rPr>
              <a:t>落下直前の速度を</a:t>
            </a:r>
            <a:r>
              <a:rPr lang="en-US" altLang="ja-JP" i="1" kern="100" dirty="0">
                <a:solidFill>
                  <a:srgbClr val="9933FF"/>
                </a:solidFill>
                <a:latin typeface="Bookman Old Style"/>
                <a:ea typeface="ＭＳ 明朝"/>
                <a:cs typeface="Times New Roman"/>
              </a:rPr>
              <a:t>u</a:t>
            </a:r>
            <a:r>
              <a:rPr lang="en-US" altLang="ja-JP" kern="100" dirty="0">
                <a:solidFill>
                  <a:srgbClr val="9933FF"/>
                </a:solidFill>
                <a:latin typeface="Symbol" panose="05050102010706020507" pitchFamily="18" charset="2"/>
                <a:ea typeface="ＭＳ 明朝"/>
                <a:cs typeface="Times New Roman"/>
              </a:rPr>
              <a:t>=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u</a:t>
            </a:r>
            <a:r>
              <a:rPr lang="en-US" altLang="ja-JP" baseline="-25000" dirty="0">
                <a:solidFill>
                  <a:srgbClr val="9933FF"/>
                </a:solidFill>
              </a:rPr>
              <a:t>2</a:t>
            </a:r>
            <a:r>
              <a:rPr lang="ja-JP" altLang="ja-JP" dirty="0">
                <a:solidFill>
                  <a:srgbClr val="9933FF"/>
                </a:solidFill>
              </a:rPr>
              <a:t>と</a:t>
            </a:r>
            <a:r>
              <a:rPr lang="ja-JP" altLang="en-US" dirty="0">
                <a:solidFill>
                  <a:srgbClr val="9933FF"/>
                </a:solidFill>
              </a:rPr>
              <a:t>する。</a:t>
            </a:r>
            <a:endParaRPr lang="ja-JP" altLang="ja-JP" dirty="0">
              <a:solidFill>
                <a:srgbClr val="9933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4379" y="3025764"/>
            <a:ext cx="369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落下点では</a:t>
            </a:r>
            <a:r>
              <a:rPr lang="en-US" altLang="ja-JP" i="1" dirty="0">
                <a:latin typeface="Bookman Old Style" panose="02050604050505020204" pitchFamily="18" charset="0"/>
              </a:rPr>
              <a:t>t 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ja-JP" i="1" dirty="0">
                <a:latin typeface="Bookman Old Style" panose="02050604050505020204" pitchFamily="18" charset="0"/>
              </a:rPr>
              <a:t>t</a:t>
            </a:r>
            <a:r>
              <a:rPr lang="en-US" altLang="ja-JP" baseline="-25000" dirty="0"/>
              <a:t>2</a:t>
            </a:r>
            <a:r>
              <a:rPr lang="ja-JP" altLang="en-US" dirty="0">
                <a:solidFill>
                  <a:srgbClr val="7030A0"/>
                </a:solidFill>
              </a:rPr>
              <a:t>、 </a:t>
            </a:r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dirty="0"/>
              <a:t>0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49705"/>
              </p:ext>
            </p:extLst>
          </p:nvPr>
        </p:nvGraphicFramePr>
        <p:xfrm>
          <a:off x="3414596" y="2499424"/>
          <a:ext cx="1089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3" name="Equation" r:id="rId3" imgW="558720" imgH="228600" progId="Equation.DSMT4">
                  <p:embed/>
                </p:oleObj>
              </mc:Choice>
              <mc:Fallback>
                <p:oleObj name="Equation" r:id="rId3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596" y="2499424"/>
                        <a:ext cx="10890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1382"/>
              </p:ext>
            </p:extLst>
          </p:nvPr>
        </p:nvGraphicFramePr>
        <p:xfrm>
          <a:off x="5429154" y="2247357"/>
          <a:ext cx="21288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4" name="Equation" r:id="rId5" imgW="1091880" imgH="393480" progId="Equation.DSMT4">
                  <p:embed/>
                </p:oleObj>
              </mc:Choice>
              <mc:Fallback>
                <p:oleObj name="Equation" r:id="rId5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154" y="2247357"/>
                        <a:ext cx="212883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-4879" y="2432783"/>
            <a:ext cx="3034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放物運動なので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70196"/>
              </p:ext>
            </p:extLst>
          </p:nvPr>
        </p:nvGraphicFramePr>
        <p:xfrm>
          <a:off x="499867" y="3554742"/>
          <a:ext cx="2771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5" name="Equation" r:id="rId7" imgW="1422360" imgH="393480" progId="Equation.DSMT4">
                  <p:embed/>
                </p:oleObj>
              </mc:Choice>
              <mc:Fallback>
                <p:oleObj name="Equation" r:id="rId7" imgW="1422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67" y="3554742"/>
                        <a:ext cx="2771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023860"/>
              </p:ext>
            </p:extLst>
          </p:nvPr>
        </p:nvGraphicFramePr>
        <p:xfrm>
          <a:off x="4385414" y="3429330"/>
          <a:ext cx="22018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6" name="Equation" r:id="rId9" imgW="1130040" imgH="507960" progId="Equation.DSMT4">
                  <p:embed/>
                </p:oleObj>
              </mc:Choice>
              <mc:Fallback>
                <p:oleObj name="Equation" r:id="rId9" imgW="1130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414" y="3429330"/>
                        <a:ext cx="22018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0" y="133877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>
                <a:solidFill>
                  <a:srgbClr val="9933FF"/>
                </a:solidFill>
              </a:rPr>
              <a:t>投上げからの時</a:t>
            </a:r>
            <a:r>
              <a:rPr lang="ja-JP" altLang="ja-JP" dirty="0">
                <a:solidFill>
                  <a:srgbClr val="9933FF"/>
                </a:solidFill>
              </a:rPr>
              <a:t>間を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t</a:t>
            </a:r>
            <a:r>
              <a:rPr lang="ja-JP" altLang="en-US" dirty="0" err="1">
                <a:solidFill>
                  <a:srgbClr val="9933FF"/>
                </a:solidFill>
              </a:rPr>
              <a:t>、</a:t>
            </a:r>
            <a:r>
              <a:rPr lang="ja-JP" altLang="ja-JP" dirty="0">
                <a:solidFill>
                  <a:srgbClr val="9933FF"/>
                </a:solidFill>
              </a:rPr>
              <a:t>地上</a:t>
            </a:r>
            <a:r>
              <a:rPr lang="ja-JP" altLang="en-US" dirty="0">
                <a:solidFill>
                  <a:srgbClr val="9933FF"/>
                </a:solidFill>
              </a:rPr>
              <a:t>から</a:t>
            </a:r>
            <a:r>
              <a:rPr lang="ja-JP" altLang="ja-JP" dirty="0">
                <a:solidFill>
                  <a:srgbClr val="9933FF"/>
                </a:solidFill>
              </a:rPr>
              <a:t>鉛直上方に</a:t>
            </a:r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y</a:t>
            </a:r>
            <a:r>
              <a:rPr lang="ja-JP" altLang="en-US" dirty="0">
                <a:solidFill>
                  <a:srgbClr val="9933FF"/>
                </a:solidFill>
                <a:latin typeface="Bookman Old Style" panose="02050604050505020204" pitchFamily="18" charset="0"/>
              </a:rPr>
              <a:t>座標</a:t>
            </a:r>
            <a:r>
              <a:rPr lang="ja-JP" altLang="ja-JP" dirty="0">
                <a:solidFill>
                  <a:srgbClr val="9933FF"/>
                </a:solidFill>
              </a:rPr>
              <a:t>をとる。</a:t>
            </a:r>
            <a:endParaRPr lang="en-US" altLang="ja-JP" dirty="0">
              <a:solidFill>
                <a:srgbClr val="9933FF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1684" y="4459958"/>
            <a:ext cx="369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数値を代入すると、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566306"/>
              </p:ext>
            </p:extLst>
          </p:nvPr>
        </p:nvGraphicFramePr>
        <p:xfrm>
          <a:off x="3077297" y="4511668"/>
          <a:ext cx="5445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7" name="Equation" r:id="rId11" imgW="279360" imgH="228600" progId="Equation.DSMT4">
                  <p:embed/>
                </p:oleObj>
              </mc:Choice>
              <mc:Fallback>
                <p:oleObj name="Equation" r:id="rId11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297" y="4511668"/>
                        <a:ext cx="54451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233249"/>
              </p:ext>
            </p:extLst>
          </p:nvPr>
        </p:nvGraphicFramePr>
        <p:xfrm>
          <a:off x="3686464" y="4554098"/>
          <a:ext cx="1905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8" name="Equation" r:id="rId13" imgW="977760" imgH="203040" progId="Equation.DSMT4">
                  <p:embed/>
                </p:oleObj>
              </mc:Choice>
              <mc:Fallback>
                <p:oleObj name="Equation" r:id="rId13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464" y="4554098"/>
                        <a:ext cx="1905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0" y="5020005"/>
            <a:ext cx="1870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題意より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54744"/>
              </p:ext>
            </p:extLst>
          </p:nvPr>
        </p:nvGraphicFramePr>
        <p:xfrm>
          <a:off x="1430354" y="5035170"/>
          <a:ext cx="7429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9" name="Equation" r:id="rId15" imgW="380880" imgH="228600" progId="Equation.DSMT4">
                  <p:embed/>
                </p:oleObj>
              </mc:Choice>
              <mc:Fallback>
                <p:oleObj name="Equation" r:id="rId1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54" y="5035170"/>
                        <a:ext cx="7429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正方形/長方形 46"/>
          <p:cNvSpPr/>
          <p:nvPr/>
        </p:nvSpPr>
        <p:spPr>
          <a:xfrm>
            <a:off x="2202873" y="5006151"/>
            <a:ext cx="2535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∴落下時刻は　</a:t>
            </a:r>
            <a:endParaRPr lang="ja-JP" altLang="ja-JP" u="sng" dirty="0">
              <a:solidFill>
                <a:srgbClr val="000000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544291" y="5006152"/>
            <a:ext cx="1163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>
                <a:solidFill>
                  <a:srgbClr val="000000"/>
                </a:solidFill>
              </a:rPr>
              <a:t>2.1s</a:t>
            </a:r>
            <a:endParaRPr lang="ja-JP" altLang="ja-JP" u="sng" dirty="0">
              <a:solidFill>
                <a:srgbClr val="000000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443277" y="5042189"/>
            <a:ext cx="119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･･･答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60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10016"/>
              </p:ext>
            </p:extLst>
          </p:nvPr>
        </p:nvGraphicFramePr>
        <p:xfrm>
          <a:off x="1024273" y="6185161"/>
          <a:ext cx="12128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0" name="Equation" r:id="rId17" imgW="622080" imgH="228600" progId="Equation.DSMT4">
                  <p:embed/>
                </p:oleObj>
              </mc:Choice>
              <mc:Fallback>
                <p:oleObj name="Equation" r:id="rId17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73" y="6185161"/>
                        <a:ext cx="12128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オブジェクト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53084"/>
              </p:ext>
            </p:extLst>
          </p:nvPr>
        </p:nvGraphicFramePr>
        <p:xfrm>
          <a:off x="2755260" y="6152475"/>
          <a:ext cx="17811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1" name="Equation" r:id="rId19" imgW="914400" imgH="291960" progId="Equation.DSMT4">
                  <p:embed/>
                </p:oleObj>
              </mc:Choice>
              <mc:Fallback>
                <p:oleObj name="Equation" r:id="rId19" imgW="914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260" y="6152475"/>
                        <a:ext cx="17811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正方形/長方形 62"/>
          <p:cNvSpPr/>
          <p:nvPr/>
        </p:nvSpPr>
        <p:spPr>
          <a:xfrm>
            <a:off x="4916766" y="6249405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>
                <a:solidFill>
                  <a:srgbClr val="000000"/>
                </a:solidFill>
              </a:rPr>
              <a:t>14 m/s </a:t>
            </a:r>
            <a:endParaRPr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21684" y="5595217"/>
            <a:ext cx="556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落下</a:t>
            </a:r>
            <a:r>
              <a:rPr lang="ja-JP" altLang="en-US" dirty="0"/>
              <a:t>直前の速度</a:t>
            </a: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u</a:t>
            </a:r>
            <a:r>
              <a:rPr lang="en-US" altLang="ja-JP" baseline="-25000" dirty="0"/>
              <a:t>2</a:t>
            </a:r>
            <a:r>
              <a:rPr lang="ja-JP" altLang="en-US" dirty="0">
                <a:solidFill>
                  <a:srgbClr val="000000"/>
                </a:solidFill>
              </a:rPr>
              <a:t>は</a:t>
            </a: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t</a:t>
            </a:r>
            <a:r>
              <a:rPr lang="en-US" altLang="ja-JP" kern="100" dirty="0">
                <a:latin typeface="Symbol" panose="05050102010706020507" pitchFamily="18" charset="2"/>
                <a:ea typeface="ＭＳ 明朝"/>
                <a:cs typeface="Times New Roman"/>
              </a:rPr>
              <a:t>=</a:t>
            </a: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t</a:t>
            </a:r>
            <a:r>
              <a:rPr lang="en-US" altLang="ja-JP" baseline="-25000" dirty="0"/>
              <a:t>2</a:t>
            </a:r>
            <a:r>
              <a:rPr lang="ja-JP" altLang="en-US" dirty="0"/>
              <a:t>のときの</a:t>
            </a: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u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endParaRPr lang="ja-JP" altLang="ja-JP" u="sng" dirty="0">
              <a:solidFill>
                <a:srgbClr val="000000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6383796" y="6280001"/>
            <a:ext cx="119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･･･答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966353"/>
              </p:ext>
            </p:extLst>
          </p:nvPr>
        </p:nvGraphicFramePr>
        <p:xfrm>
          <a:off x="2663523" y="2577680"/>
          <a:ext cx="520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2" name="Equation" r:id="rId21" imgW="266400" imgH="139680" progId="Equation.DSMT4">
                  <p:embed/>
                </p:oleObj>
              </mc:Choice>
              <mc:Fallback>
                <p:oleObj name="Equation" r:id="rId21" imgW="2664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523" y="2577680"/>
                        <a:ext cx="520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153"/>
          <p:cNvSpPr>
            <a:spLocks noChangeArrowheads="1"/>
          </p:cNvSpPr>
          <p:nvPr/>
        </p:nvSpPr>
        <p:spPr bwMode="auto">
          <a:xfrm>
            <a:off x="3203832" y="2358126"/>
            <a:ext cx="1392627" cy="7262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69" name="オブジェクト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565240"/>
              </p:ext>
            </p:extLst>
          </p:nvPr>
        </p:nvGraphicFramePr>
        <p:xfrm>
          <a:off x="4710773" y="2591419"/>
          <a:ext cx="52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3" name="Equation" r:id="rId23" imgW="266400" imgH="164880" progId="Equation.DSMT4">
                  <p:embed/>
                </p:oleObj>
              </mc:Choice>
              <mc:Fallback>
                <p:oleObj name="Equation" r:id="rId23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773" y="2591419"/>
                        <a:ext cx="52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153"/>
          <p:cNvSpPr>
            <a:spLocks noChangeArrowheads="1"/>
          </p:cNvSpPr>
          <p:nvPr/>
        </p:nvSpPr>
        <p:spPr bwMode="auto">
          <a:xfrm>
            <a:off x="5268986" y="2275766"/>
            <a:ext cx="2451687" cy="79348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71" name="オブジェクト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36039"/>
              </p:ext>
            </p:extLst>
          </p:nvPr>
        </p:nvGraphicFramePr>
        <p:xfrm>
          <a:off x="66946" y="3833582"/>
          <a:ext cx="2730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4" name="Equation" r:id="rId25" imgW="139680" imgH="126720" progId="Equation.DSMT4">
                  <p:embed/>
                </p:oleObj>
              </mc:Choice>
              <mc:Fallback>
                <p:oleObj name="Equation" r:id="rId25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6" y="3833582"/>
                        <a:ext cx="2730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153"/>
          <p:cNvSpPr>
            <a:spLocks noChangeArrowheads="1"/>
          </p:cNvSpPr>
          <p:nvPr/>
        </p:nvSpPr>
        <p:spPr bwMode="auto">
          <a:xfrm>
            <a:off x="351762" y="3544398"/>
            <a:ext cx="3012141" cy="84686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393639"/>
              </p:ext>
            </p:extLst>
          </p:nvPr>
        </p:nvGraphicFramePr>
        <p:xfrm>
          <a:off x="3396587" y="3767280"/>
          <a:ext cx="7667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5" name="Equation" r:id="rId27" imgW="393480" imgH="228600" progId="Equation.DSMT4">
                  <p:embed/>
                </p:oleObj>
              </mc:Choice>
              <mc:Fallback>
                <p:oleObj name="Equation" r:id="rId27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587" y="3767280"/>
                        <a:ext cx="7667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153"/>
          <p:cNvSpPr>
            <a:spLocks noChangeArrowheads="1"/>
          </p:cNvSpPr>
          <p:nvPr/>
        </p:nvSpPr>
        <p:spPr bwMode="auto">
          <a:xfrm>
            <a:off x="4170726" y="3450267"/>
            <a:ext cx="2528047" cy="111580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75" name="Rectangle 153"/>
          <p:cNvSpPr>
            <a:spLocks noChangeArrowheads="1"/>
          </p:cNvSpPr>
          <p:nvPr/>
        </p:nvSpPr>
        <p:spPr bwMode="auto">
          <a:xfrm>
            <a:off x="3738001" y="4578272"/>
            <a:ext cx="2097741" cy="45689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76" name="Rectangle 153"/>
          <p:cNvSpPr>
            <a:spLocks noChangeArrowheads="1"/>
          </p:cNvSpPr>
          <p:nvPr/>
        </p:nvSpPr>
        <p:spPr bwMode="auto">
          <a:xfrm>
            <a:off x="4558554" y="5028916"/>
            <a:ext cx="887505" cy="483793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79" name="オブジェクト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68926"/>
              </p:ext>
            </p:extLst>
          </p:nvPr>
        </p:nvGraphicFramePr>
        <p:xfrm>
          <a:off x="21684" y="6174556"/>
          <a:ext cx="8651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6" name="Equation" r:id="rId29" imgW="444240" imgH="228600" progId="Equation.DSMT4">
                  <p:embed/>
                </p:oleObj>
              </mc:Choice>
              <mc:Fallback>
                <p:oleObj name="Equation" r:id="rId29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4" y="6174556"/>
                        <a:ext cx="8651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153"/>
          <p:cNvSpPr>
            <a:spLocks noChangeArrowheads="1"/>
          </p:cNvSpPr>
          <p:nvPr/>
        </p:nvSpPr>
        <p:spPr bwMode="auto">
          <a:xfrm>
            <a:off x="2675375" y="6138909"/>
            <a:ext cx="1998722" cy="68580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81" name="オブジェクト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394007"/>
              </p:ext>
            </p:extLst>
          </p:nvPr>
        </p:nvGraphicFramePr>
        <p:xfrm>
          <a:off x="4687265" y="6431663"/>
          <a:ext cx="2476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7" name="Equation" r:id="rId31" imgW="126720" imgH="114120" progId="Equation.DSMT4">
                  <p:embed/>
                </p:oleObj>
              </mc:Choice>
              <mc:Fallback>
                <p:oleObj name="Equation" r:id="rId31" imgW="12672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265" y="6431663"/>
                        <a:ext cx="24765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153"/>
          <p:cNvSpPr>
            <a:spLocks noChangeArrowheads="1"/>
          </p:cNvSpPr>
          <p:nvPr/>
        </p:nvSpPr>
        <p:spPr bwMode="auto">
          <a:xfrm>
            <a:off x="4914106" y="6152356"/>
            <a:ext cx="1399309" cy="67968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83" name="Rectangle 153"/>
          <p:cNvSpPr>
            <a:spLocks noChangeArrowheads="1"/>
          </p:cNvSpPr>
          <p:nvPr/>
        </p:nvSpPr>
        <p:spPr bwMode="auto">
          <a:xfrm>
            <a:off x="924116" y="6174556"/>
            <a:ext cx="1413164" cy="59574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2" name="円形吹き出し 223">
            <a:extLst>
              <a:ext uri="{FF2B5EF4-FFF2-40B4-BE49-F238E27FC236}">
                <a16:creationId xmlns:a16="http://schemas.microsoft.com/office/drawing/2014/main" id="{778984CF-D9BA-4927-A36C-96F7CEBFFEEF}"/>
              </a:ext>
            </a:extLst>
          </p:cNvPr>
          <p:cNvSpPr/>
          <p:nvPr/>
        </p:nvSpPr>
        <p:spPr bwMode="auto">
          <a:xfrm>
            <a:off x="7981370" y="2243041"/>
            <a:ext cx="1136646" cy="816531"/>
          </a:xfrm>
          <a:prstGeom prst="wedgeEllipseCallout">
            <a:avLst>
              <a:gd name="adj1" fmla="val -43000"/>
              <a:gd name="adj2" fmla="val -55940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文字は</a:t>
            </a:r>
            <a:endParaRPr lang="en-US" altLang="ja-JP" sz="20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必ず定義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43" name="円形吹き出し 223">
            <a:extLst>
              <a:ext uri="{FF2B5EF4-FFF2-40B4-BE49-F238E27FC236}">
                <a16:creationId xmlns:a16="http://schemas.microsoft.com/office/drawing/2014/main" id="{06259D6E-D8CC-44CF-8D40-8880DB4AEDF8}"/>
              </a:ext>
            </a:extLst>
          </p:cNvPr>
          <p:cNvSpPr/>
          <p:nvPr/>
        </p:nvSpPr>
        <p:spPr bwMode="auto">
          <a:xfrm>
            <a:off x="3806579" y="3088295"/>
            <a:ext cx="3528895" cy="357763"/>
          </a:xfrm>
          <a:prstGeom prst="wedgeEllipseCallout">
            <a:avLst>
              <a:gd name="adj1" fmla="val -51794"/>
              <a:gd name="adj2" fmla="val -86055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996633"/>
                </a:solidFill>
              </a:rPr>
              <a:t>公式は定義した文字で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635B6695-FBBB-4E9D-869A-50D0BE75CFE2}"/>
              </a:ext>
            </a:extLst>
          </p:cNvPr>
          <p:cNvCxnSpPr/>
          <p:nvPr/>
        </p:nvCxnSpPr>
        <p:spPr>
          <a:xfrm flipV="1">
            <a:off x="7888509" y="3583326"/>
            <a:ext cx="0" cy="2568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2">
            <a:extLst>
              <a:ext uri="{FF2B5EF4-FFF2-40B4-BE49-F238E27FC236}">
                <a16:creationId xmlns:a16="http://schemas.microsoft.com/office/drawing/2014/main" id="{350C42FA-A70E-40F6-8AEA-E3CBAF47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193" y="3223950"/>
            <a:ext cx="1166269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i="1" kern="100" dirty="0">
                <a:effectLst/>
                <a:latin typeface="Bookman Old Style"/>
                <a:ea typeface="ＭＳ 明朝"/>
                <a:cs typeface="Times New Roman"/>
              </a:rPr>
              <a:t>y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6462FDF-A65C-4245-BB31-7962013AC426}"/>
              </a:ext>
            </a:extLst>
          </p:cNvPr>
          <p:cNvCxnSpPr>
            <a:cxnSpLocks/>
          </p:cNvCxnSpPr>
          <p:nvPr/>
        </p:nvCxnSpPr>
        <p:spPr>
          <a:xfrm>
            <a:off x="7901373" y="5973332"/>
            <a:ext cx="20082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2">
            <a:extLst>
              <a:ext uri="{FF2B5EF4-FFF2-40B4-BE49-F238E27FC236}">
                <a16:creationId xmlns:a16="http://schemas.microsoft.com/office/drawing/2014/main" id="{8FD76E6B-CB69-4885-8124-C0F8BB702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115" y="4344010"/>
            <a:ext cx="583134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i="1" kern="100" dirty="0">
                <a:effectLst/>
                <a:latin typeface="Bookman Old Style"/>
                <a:ea typeface="ＭＳ 明朝"/>
                <a:cs typeface="Times New Roman"/>
              </a:rPr>
              <a:t>y</a:t>
            </a:r>
            <a:r>
              <a:rPr lang="en-US" altLang="ja-JP" baseline="-25000" dirty="0"/>
              <a:t>0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7" name="テキスト ボックス 2">
            <a:extLst>
              <a:ext uri="{FF2B5EF4-FFF2-40B4-BE49-F238E27FC236}">
                <a16:creationId xmlns:a16="http://schemas.microsoft.com/office/drawing/2014/main" id="{4320F806-93C5-47EE-8638-7C0E50EDA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766" y="5692614"/>
            <a:ext cx="407606" cy="5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effectLst/>
                <a:latin typeface="Times New Roman"/>
                <a:ea typeface="ＭＳ 明朝"/>
                <a:cs typeface="Times New Roman"/>
              </a:rPr>
              <a:t>0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CE1A03E1-9B9C-467F-A55F-1F554AAD220B}"/>
              </a:ext>
            </a:extLst>
          </p:cNvPr>
          <p:cNvCxnSpPr>
            <a:cxnSpLocks/>
          </p:cNvCxnSpPr>
          <p:nvPr/>
        </p:nvCxnSpPr>
        <p:spPr>
          <a:xfrm>
            <a:off x="7888742" y="4708953"/>
            <a:ext cx="20082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203">
            <a:extLst>
              <a:ext uri="{FF2B5EF4-FFF2-40B4-BE49-F238E27FC236}">
                <a16:creationId xmlns:a16="http://schemas.microsoft.com/office/drawing/2014/main" id="{7D3EB789-F378-48AE-911E-FFA6F422F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853" y="4024740"/>
            <a:ext cx="215900" cy="2159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5" name="Oval 196">
            <a:extLst>
              <a:ext uri="{FF2B5EF4-FFF2-40B4-BE49-F238E27FC236}">
                <a16:creationId xmlns:a16="http://schemas.microsoft.com/office/drawing/2014/main" id="{51C0BA5F-1B39-4EF0-926D-6B7E6B29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853" y="4601003"/>
            <a:ext cx="215900" cy="215900"/>
          </a:xfrm>
          <a:prstGeom prst="ellipse">
            <a:avLst/>
          </a:prstGeom>
          <a:solidFill>
            <a:srgbClr val="FFCC66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6" name="テキスト ボックス 2">
            <a:extLst>
              <a:ext uri="{FF2B5EF4-FFF2-40B4-BE49-F238E27FC236}">
                <a16:creationId xmlns:a16="http://schemas.microsoft.com/office/drawing/2014/main" id="{A70C3643-8EAF-43A5-8BB7-A6D70E53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057" y="5327338"/>
            <a:ext cx="830899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t</a:t>
            </a:r>
            <a:r>
              <a:rPr lang="en-US" altLang="ja-JP" kern="100" dirty="0">
                <a:latin typeface="Symbol" panose="05050102010706020507" pitchFamily="18" charset="2"/>
                <a:ea typeface="ＭＳ 明朝"/>
                <a:cs typeface="Times New Roman"/>
              </a:rPr>
              <a:t>=</a:t>
            </a: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t</a:t>
            </a:r>
            <a:r>
              <a:rPr lang="en-US" altLang="ja-JP" baseline="-25000" dirty="0"/>
              <a:t>2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8" name="テキスト ボックス 2">
            <a:extLst>
              <a:ext uri="{FF2B5EF4-FFF2-40B4-BE49-F238E27FC236}">
                <a16:creationId xmlns:a16="http://schemas.microsoft.com/office/drawing/2014/main" id="{129B6A38-2D0D-421A-8936-7934042F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891" y="6056059"/>
            <a:ext cx="1043750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u</a:t>
            </a:r>
            <a:r>
              <a:rPr lang="en-US" altLang="ja-JP" kern="100" dirty="0">
                <a:latin typeface="Symbol" panose="05050102010706020507" pitchFamily="18" charset="2"/>
                <a:ea typeface="ＭＳ 明朝"/>
                <a:cs typeface="Times New Roman"/>
              </a:rPr>
              <a:t>=</a:t>
            </a:r>
            <a:r>
              <a:rPr lang="en-US" altLang="ja-JP" i="1" kern="100" dirty="0">
                <a:latin typeface="Bookman Old Style"/>
                <a:ea typeface="ＭＳ 明朝"/>
                <a:cs typeface="Times New Roman"/>
              </a:rPr>
              <a:t>u</a:t>
            </a:r>
            <a:r>
              <a:rPr lang="en-US" altLang="ja-JP" baseline="-25000" dirty="0"/>
              <a:t>2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9" name="円形吹き出し 223">
            <a:extLst>
              <a:ext uri="{FF2B5EF4-FFF2-40B4-BE49-F238E27FC236}">
                <a16:creationId xmlns:a16="http://schemas.microsoft.com/office/drawing/2014/main" id="{5AD3E014-FD67-46F8-ADB5-10CAC592B004}"/>
              </a:ext>
            </a:extLst>
          </p:cNvPr>
          <p:cNvSpPr/>
          <p:nvPr/>
        </p:nvSpPr>
        <p:spPr bwMode="auto">
          <a:xfrm>
            <a:off x="7358962" y="2945280"/>
            <a:ext cx="1269354" cy="381154"/>
          </a:xfrm>
          <a:prstGeom prst="wedgeEllipseCallout">
            <a:avLst>
              <a:gd name="adj1" fmla="val -74517"/>
              <a:gd name="adj2" fmla="val -57074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FF00FF"/>
                </a:solidFill>
              </a:rPr>
              <a:t>未知数？</a:t>
            </a:r>
            <a:endParaRPr lang="ja-JP" altLang="en-US" sz="2400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94" name="Line 5">
            <a:extLst>
              <a:ext uri="{FF2B5EF4-FFF2-40B4-BE49-F238E27FC236}">
                <a16:creationId xmlns:a16="http://schemas.microsoft.com/office/drawing/2014/main" id="{219A2A76-1CC0-4EF0-A2F1-A12AA8022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0144" y="2310570"/>
            <a:ext cx="4334708" cy="3120362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5" name="Line 5">
            <a:extLst>
              <a:ext uri="{FF2B5EF4-FFF2-40B4-BE49-F238E27FC236}">
                <a16:creationId xmlns:a16="http://schemas.microsoft.com/office/drawing/2014/main" id="{C698A891-3683-4E97-81F9-C04FC479A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609" y="2255722"/>
            <a:ext cx="720450" cy="3937556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9" name="AutoShape 3">
            <a:extLst>
              <a:ext uri="{FF2B5EF4-FFF2-40B4-BE49-F238E27FC236}">
                <a16:creationId xmlns:a16="http://schemas.microsoft.com/office/drawing/2014/main" id="{545D17FC-7721-4748-8BED-4F9CDB12B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70" y="5354311"/>
            <a:ext cx="1466337" cy="8358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0" name="Line 6">
            <a:extLst>
              <a:ext uri="{FF2B5EF4-FFF2-40B4-BE49-F238E27FC236}">
                <a16:creationId xmlns:a16="http://schemas.microsoft.com/office/drawing/2014/main" id="{C8D2A0EB-5AA2-4103-AC68-FD8A83F41A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83893" y="3514869"/>
            <a:ext cx="3989910" cy="1993337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1" name="AutoShape 3">
            <a:extLst>
              <a:ext uri="{FF2B5EF4-FFF2-40B4-BE49-F238E27FC236}">
                <a16:creationId xmlns:a16="http://schemas.microsoft.com/office/drawing/2014/main" id="{D270DF3C-9460-4C84-88DE-CD5D09D6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228" y="5365435"/>
            <a:ext cx="956263" cy="1276420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2" name="Line 6">
            <a:extLst>
              <a:ext uri="{FF2B5EF4-FFF2-40B4-BE49-F238E27FC236}">
                <a16:creationId xmlns:a16="http://schemas.microsoft.com/office/drawing/2014/main" id="{BDA2BCF9-CE4D-4179-B442-2811C2DC87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00143" y="6093930"/>
            <a:ext cx="4081227" cy="276407"/>
          </a:xfrm>
          <a:prstGeom prst="line">
            <a:avLst/>
          </a:prstGeom>
          <a:noFill/>
          <a:ln w="5715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graphicFrame>
        <p:nvGraphicFramePr>
          <p:cNvPr id="103" name="オブジェクト 102">
            <a:extLst>
              <a:ext uri="{FF2B5EF4-FFF2-40B4-BE49-F238E27FC236}">
                <a16:creationId xmlns:a16="http://schemas.microsoft.com/office/drawing/2014/main" id="{B9CCDFCE-ACAE-440D-93D1-5FA5417FE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988724"/>
              </p:ext>
            </p:extLst>
          </p:nvPr>
        </p:nvGraphicFramePr>
        <p:xfrm>
          <a:off x="352425" y="7105650"/>
          <a:ext cx="8651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8" name="Equation" r:id="rId33" imgW="444240" imgH="228600" progId="Equation.DSMT4">
                  <p:embed/>
                </p:oleObj>
              </mc:Choice>
              <mc:Fallback>
                <p:oleObj name="Equation" r:id="rId33" imgW="444240" imgH="228600" progId="Equation.DSMT4">
                  <p:embed/>
                  <p:pic>
                    <p:nvPicPr>
                      <p:cNvPr id="79" name="オブジェクト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7105650"/>
                        <a:ext cx="8651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オブジェクト 103">
            <a:extLst>
              <a:ext uri="{FF2B5EF4-FFF2-40B4-BE49-F238E27FC236}">
                <a16:creationId xmlns:a16="http://schemas.microsoft.com/office/drawing/2014/main" id="{AA3DF7F6-F9DE-489B-A68D-9168AA859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19955"/>
              </p:ext>
            </p:extLst>
          </p:nvPr>
        </p:nvGraphicFramePr>
        <p:xfrm>
          <a:off x="2353766" y="6354213"/>
          <a:ext cx="2476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49" name="Equation" r:id="rId35" imgW="126720" imgH="114120" progId="Equation.DSMT4">
                  <p:embed/>
                </p:oleObj>
              </mc:Choice>
              <mc:Fallback>
                <p:oleObj name="Equation" r:id="rId35" imgW="126720" imgH="114120" progId="Equation.DSMT4">
                  <p:embed/>
                  <p:pic>
                    <p:nvPicPr>
                      <p:cNvPr id="79" name="オブジェクト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766" y="6354213"/>
                        <a:ext cx="2476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AutoShape 3">
            <a:extLst>
              <a:ext uri="{FF2B5EF4-FFF2-40B4-BE49-F238E27FC236}">
                <a16:creationId xmlns:a16="http://schemas.microsoft.com/office/drawing/2014/main" id="{F3157A07-A83B-4098-8A68-DC9A5897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0664" y="2269552"/>
            <a:ext cx="3114758" cy="81874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6" name="Line 5">
            <a:extLst>
              <a:ext uri="{FF2B5EF4-FFF2-40B4-BE49-F238E27FC236}">
                <a16:creationId xmlns:a16="http://schemas.microsoft.com/office/drawing/2014/main" id="{2D52CBE7-C95F-429C-B22A-8D6D0C449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7297" y="2949754"/>
            <a:ext cx="2433897" cy="84007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7" name="AutoShape 10">
            <a:extLst>
              <a:ext uri="{FF2B5EF4-FFF2-40B4-BE49-F238E27FC236}">
                <a16:creationId xmlns:a16="http://schemas.microsoft.com/office/drawing/2014/main" id="{D83223FB-F00F-42C1-89CF-785D0480D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930" y="3103297"/>
            <a:ext cx="1811034" cy="44066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8" name="Line 13">
            <a:extLst>
              <a:ext uri="{FF2B5EF4-FFF2-40B4-BE49-F238E27FC236}">
                <a16:creationId xmlns:a16="http://schemas.microsoft.com/office/drawing/2014/main" id="{6BD9C799-3D8D-4FFA-944C-8200F74693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8197" y="2836394"/>
            <a:ext cx="1189975" cy="296848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9" name="AutoShape 3">
            <a:extLst>
              <a:ext uri="{FF2B5EF4-FFF2-40B4-BE49-F238E27FC236}">
                <a16:creationId xmlns:a16="http://schemas.microsoft.com/office/drawing/2014/main" id="{B8D943E5-434F-4477-9F9E-1B4836462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1" y="2478064"/>
            <a:ext cx="1980482" cy="491581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0" name="Line 5">
            <a:extLst>
              <a:ext uri="{FF2B5EF4-FFF2-40B4-BE49-F238E27FC236}">
                <a16:creationId xmlns:a16="http://schemas.microsoft.com/office/drawing/2014/main" id="{52969F47-3A6C-43E1-9FCA-7AE163E86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99931" y="2909779"/>
            <a:ext cx="2031359" cy="333962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1" name="AutoShape 10">
            <a:extLst>
              <a:ext uri="{FF2B5EF4-FFF2-40B4-BE49-F238E27FC236}">
                <a16:creationId xmlns:a16="http://schemas.microsoft.com/office/drawing/2014/main" id="{184EDE61-F01D-402F-AC59-D872CC8A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678" y="5642489"/>
            <a:ext cx="2945515" cy="447463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2" name="Line 13">
            <a:extLst>
              <a:ext uri="{FF2B5EF4-FFF2-40B4-BE49-F238E27FC236}">
                <a16:creationId xmlns:a16="http://schemas.microsoft.com/office/drawing/2014/main" id="{C3C1E0F3-0CDC-4B8F-AA2F-FB5529EB65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6684" y="2846493"/>
            <a:ext cx="1339012" cy="2767509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3" name="AutoShape 3">
            <a:extLst>
              <a:ext uri="{FF2B5EF4-FFF2-40B4-BE49-F238E27FC236}">
                <a16:creationId xmlns:a16="http://schemas.microsoft.com/office/drawing/2014/main" id="{76B275FA-0B1F-4E02-8158-D55C5B99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804" y="3459178"/>
            <a:ext cx="3163970" cy="110362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4" name="Line 5">
            <a:extLst>
              <a:ext uri="{FF2B5EF4-FFF2-40B4-BE49-F238E27FC236}">
                <a16:creationId xmlns:a16="http://schemas.microsoft.com/office/drawing/2014/main" id="{87BF5F10-DF42-4FD4-9EA4-3AB6DF4BA5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1903" y="4626090"/>
            <a:ext cx="447113" cy="1573635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5" name="AutoShape 10">
            <a:extLst>
              <a:ext uri="{FF2B5EF4-FFF2-40B4-BE49-F238E27FC236}">
                <a16:creationId xmlns:a16="http://schemas.microsoft.com/office/drawing/2014/main" id="{E7AAB84B-B96A-4397-A478-4511D59E4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842" y="6184282"/>
            <a:ext cx="306734" cy="50958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6" name="Line 13">
            <a:extLst>
              <a:ext uri="{FF2B5EF4-FFF2-40B4-BE49-F238E27FC236}">
                <a16:creationId xmlns:a16="http://schemas.microsoft.com/office/drawing/2014/main" id="{1718FBFC-D0EE-4394-8A88-59D8EC15D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0318" y="4248143"/>
            <a:ext cx="1977185" cy="1976411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7" name="AutoShape 3">
            <a:extLst>
              <a:ext uri="{FF2B5EF4-FFF2-40B4-BE49-F238E27FC236}">
                <a16:creationId xmlns:a16="http://schemas.microsoft.com/office/drawing/2014/main" id="{F107A2DC-86EA-42CD-BFB0-71FE88F7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98" y="-23139"/>
            <a:ext cx="1803637" cy="541106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8" name="AutoShape 10">
            <a:extLst>
              <a:ext uri="{FF2B5EF4-FFF2-40B4-BE49-F238E27FC236}">
                <a16:creationId xmlns:a16="http://schemas.microsoft.com/office/drawing/2014/main" id="{646E12C4-9478-4546-9946-E102AC1A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118" y="6376989"/>
            <a:ext cx="334666" cy="356870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19" name="AutoShape 10">
            <a:extLst>
              <a:ext uri="{FF2B5EF4-FFF2-40B4-BE49-F238E27FC236}">
                <a16:creationId xmlns:a16="http://schemas.microsoft.com/office/drawing/2014/main" id="{14F5D041-BD01-4465-BE8F-7D7263F4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007" y="6342104"/>
            <a:ext cx="240008" cy="40685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20" name="AutoShape 3">
            <a:extLst>
              <a:ext uri="{FF2B5EF4-FFF2-40B4-BE49-F238E27FC236}">
                <a16:creationId xmlns:a16="http://schemas.microsoft.com/office/drawing/2014/main" id="{79B47513-4F5C-4131-BBDF-C53D24A1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4" y="873294"/>
            <a:ext cx="1592663" cy="511113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21" name="AutoShape 3">
            <a:extLst>
              <a:ext uri="{FF2B5EF4-FFF2-40B4-BE49-F238E27FC236}">
                <a16:creationId xmlns:a16="http://schemas.microsoft.com/office/drawing/2014/main" id="{F556D43F-D88F-4C69-8E7D-EAEDF2193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576" y="33291"/>
            <a:ext cx="1477188" cy="472627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22" name="AutoShape 10">
            <a:extLst>
              <a:ext uri="{FF2B5EF4-FFF2-40B4-BE49-F238E27FC236}">
                <a16:creationId xmlns:a16="http://schemas.microsoft.com/office/drawing/2014/main" id="{6B622B3B-AF6C-4659-9C02-6913A11C8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015" y="6351408"/>
            <a:ext cx="324605" cy="396167"/>
          </a:xfrm>
          <a:prstGeom prst="roundRect">
            <a:avLst>
              <a:gd name="adj" fmla="val 36787"/>
            </a:avLst>
          </a:prstGeom>
          <a:noFill/>
          <a:ln w="57150" algn="ctr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23" name="Line 5">
            <a:extLst>
              <a:ext uri="{FF2B5EF4-FFF2-40B4-BE49-F238E27FC236}">
                <a16:creationId xmlns:a16="http://schemas.microsoft.com/office/drawing/2014/main" id="{4C225202-0734-4404-B3CD-D93BB283A8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6439" y="1927836"/>
            <a:ext cx="7615" cy="4174624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24" name="Line 13">
            <a:extLst>
              <a:ext uri="{FF2B5EF4-FFF2-40B4-BE49-F238E27FC236}">
                <a16:creationId xmlns:a16="http://schemas.microsoft.com/office/drawing/2014/main" id="{77C06372-8980-41D4-937D-A7BC5C0D92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4844" y="1925275"/>
            <a:ext cx="29002" cy="4069760"/>
          </a:xfrm>
          <a:prstGeom prst="line">
            <a:avLst/>
          </a:prstGeom>
          <a:noFill/>
          <a:ln w="57150">
            <a:solidFill>
              <a:srgbClr val="FF99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3" name="AutoShape 10">
            <a:extLst>
              <a:ext uri="{FF2B5EF4-FFF2-40B4-BE49-F238E27FC236}">
                <a16:creationId xmlns:a16="http://schemas.microsoft.com/office/drawing/2014/main" id="{25F89438-3031-416C-A726-81A34ECC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228" y="2535828"/>
            <a:ext cx="198287" cy="345614"/>
          </a:xfrm>
          <a:prstGeom prst="roundRect">
            <a:avLst>
              <a:gd name="adj" fmla="val 36787"/>
            </a:avLst>
          </a:prstGeom>
          <a:noFill/>
          <a:ln w="127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6" name="AutoShape 10">
            <a:extLst>
              <a:ext uri="{FF2B5EF4-FFF2-40B4-BE49-F238E27FC236}">
                <a16:creationId xmlns:a16="http://schemas.microsoft.com/office/drawing/2014/main" id="{211FEBDF-84D3-44F8-A492-E288E126B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515" y="2560171"/>
            <a:ext cx="189352" cy="321270"/>
          </a:xfrm>
          <a:prstGeom prst="roundRect">
            <a:avLst>
              <a:gd name="adj" fmla="val 36787"/>
            </a:avLst>
          </a:prstGeom>
          <a:noFill/>
          <a:ln w="127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7" name="AutoShape 10">
            <a:extLst>
              <a:ext uri="{FF2B5EF4-FFF2-40B4-BE49-F238E27FC236}">
                <a16:creationId xmlns:a16="http://schemas.microsoft.com/office/drawing/2014/main" id="{5B020E0A-C3A8-48D3-AE4E-4872637B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868" y="2553523"/>
            <a:ext cx="187435" cy="332946"/>
          </a:xfrm>
          <a:prstGeom prst="roundRect">
            <a:avLst>
              <a:gd name="adj" fmla="val 36787"/>
            </a:avLst>
          </a:prstGeom>
          <a:noFill/>
          <a:ln w="127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98" name="AutoShape 10">
            <a:extLst>
              <a:ext uri="{FF2B5EF4-FFF2-40B4-BE49-F238E27FC236}">
                <a16:creationId xmlns:a16="http://schemas.microsoft.com/office/drawing/2014/main" id="{271094D3-F152-4913-AC6A-B110BE647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111" y="2535977"/>
            <a:ext cx="283009" cy="373079"/>
          </a:xfrm>
          <a:prstGeom prst="roundRect">
            <a:avLst>
              <a:gd name="adj" fmla="val 36787"/>
            </a:avLst>
          </a:prstGeom>
          <a:noFill/>
          <a:ln w="127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25" name="AutoShape 3">
            <a:extLst>
              <a:ext uri="{FF2B5EF4-FFF2-40B4-BE49-F238E27FC236}">
                <a16:creationId xmlns:a16="http://schemas.microsoft.com/office/drawing/2014/main" id="{F1230A68-D1C2-4FAA-81F4-AA71942EA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531" y="2313113"/>
            <a:ext cx="3114758" cy="818742"/>
          </a:xfrm>
          <a:prstGeom prst="roundRect">
            <a:avLst>
              <a:gd name="adj" fmla="val 3678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26" name="Line 5">
            <a:extLst>
              <a:ext uri="{FF2B5EF4-FFF2-40B4-BE49-F238E27FC236}">
                <a16:creationId xmlns:a16="http://schemas.microsoft.com/office/drawing/2014/main" id="{6D4B364B-7B89-4897-A3E7-8CEA94AF9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6164" y="2993315"/>
            <a:ext cx="2433897" cy="840076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3.61111E-6 -0.0833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8333 L 3.61111E-6 0.18426 " pathEditMode="relative" rAng="0" ptsTypes="AA">
                                      <p:cBhvr>
                                        <p:cTn id="33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8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1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38 -0.51157 L 8.33333E-7 0.0018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35 -0.61805 L -5.55556E-7 0.0018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10" grpId="0"/>
      <p:bldP spid="4" grpId="0"/>
      <p:bldP spid="21" grpId="0"/>
      <p:bldP spid="30" grpId="0"/>
      <p:bldP spid="47" grpId="0"/>
      <p:bldP spid="58" grpId="0"/>
      <p:bldP spid="59" grpId="0"/>
      <p:bldP spid="63" grpId="0"/>
      <p:bldP spid="64" grpId="0"/>
      <p:bldP spid="66" grpId="0"/>
      <p:bldP spid="68" grpId="0" animBg="1"/>
      <p:bldP spid="70" grpId="0" animBg="1"/>
      <p:bldP spid="72" grpId="0" animBg="1"/>
      <p:bldP spid="74" grpId="0" animBg="1"/>
      <p:bldP spid="75" grpId="0" animBg="1"/>
      <p:bldP spid="76" grpId="0" animBg="1"/>
      <p:bldP spid="80" grpId="0" animBg="1"/>
      <p:bldP spid="82" grpId="0" animBg="1"/>
      <p:bldP spid="83" grpId="0" animBg="1"/>
      <p:bldP spid="42" grpId="0" animBg="1"/>
      <p:bldP spid="43" grpId="0" animBg="1"/>
      <p:bldP spid="56" grpId="0"/>
      <p:bldP spid="61" grpId="0"/>
      <p:bldP spid="77" grpId="0"/>
      <p:bldP spid="84" grpId="0" animBg="1"/>
      <p:bldP spid="85" grpId="0" animBg="1"/>
      <p:bldP spid="85" grpId="1" animBg="1"/>
      <p:bldP spid="85" grpId="2" animBg="1"/>
      <p:bldP spid="85" grpId="3" animBg="1"/>
      <p:bldP spid="85" grpId="4" animBg="1"/>
      <p:bldP spid="86" grpId="0"/>
      <p:bldP spid="86" grpId="1"/>
      <p:bldP spid="88" grpId="0"/>
      <p:bldP spid="88" grpId="1"/>
      <p:bldP spid="89" grpId="0" animBg="1"/>
      <p:bldP spid="94" grpId="0" animBg="1"/>
      <p:bldP spid="94" grpId="1" animBg="1"/>
      <p:bldP spid="95" grpId="0" animBg="1"/>
      <p:bldP spid="95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5" grpId="0" animBg="1"/>
      <p:bldP spid="105" grpId="1" animBg="1"/>
      <p:bldP spid="105" grpId="2" animBg="1"/>
      <p:bldP spid="106" grpId="0" animBg="1"/>
      <p:bldP spid="106" grpId="1" animBg="1"/>
      <p:bldP spid="107" grpId="0" animBg="1"/>
      <p:bldP spid="107" grpId="1" animBg="1"/>
      <p:bldP spid="107" grpId="2" animBg="1"/>
      <p:bldP spid="108" grpId="0" animBg="1"/>
      <p:bldP spid="108" grpId="1" animBg="1"/>
      <p:bldP spid="109" grpId="0" animBg="1"/>
      <p:bldP spid="109" grpId="1" animBg="1"/>
      <p:bldP spid="109" grpId="2" animBg="1"/>
      <p:bldP spid="110" grpId="0" animBg="1"/>
      <p:bldP spid="110" grpId="1" animBg="1"/>
      <p:bldP spid="111" grpId="0" animBg="1"/>
      <p:bldP spid="111" grpId="1" animBg="1"/>
      <p:bldP spid="111" grpId="2" animBg="1"/>
      <p:bldP spid="112" grpId="0" animBg="1"/>
      <p:bldP spid="112" grpId="1" animBg="1"/>
      <p:bldP spid="113" grpId="0" animBg="1"/>
      <p:bldP spid="113" grpId="1" animBg="1"/>
      <p:bldP spid="113" grpId="2" animBg="1"/>
      <p:bldP spid="114" grpId="0" animBg="1"/>
      <p:bldP spid="114" grpId="1" animBg="1"/>
      <p:bldP spid="115" grpId="0" animBg="1"/>
      <p:bldP spid="115" grpId="1" animBg="1"/>
      <p:bldP spid="115" grpId="2" animBg="1"/>
      <p:bldP spid="116" grpId="0" animBg="1"/>
      <p:bldP spid="116" grpId="1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4" grpId="0" animBg="1"/>
      <p:bldP spid="124" grpId="1" animBg="1"/>
      <p:bldP spid="93" grpId="0" animBg="1"/>
      <p:bldP spid="96" grpId="0" animBg="1"/>
      <p:bldP spid="97" grpId="0" animBg="1"/>
      <p:bldP spid="98" grpId="0" animBg="1"/>
      <p:bldP spid="125" grpId="0" animBg="1"/>
      <p:bldP spid="125" grpId="1" animBg="1"/>
      <p:bldP spid="125" grpId="2" animBg="1"/>
      <p:bldP spid="126" grpId="0" animBg="1"/>
      <p:bldP spid="12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</a:rPr>
              <a:t>例３</a:t>
            </a:r>
            <a:r>
              <a:rPr lang="ja-JP" altLang="en-US" dirty="0"/>
              <a:t>　</a:t>
            </a:r>
            <a:r>
              <a:rPr lang="ja-JP" altLang="ja-JP" dirty="0"/>
              <a:t>地上 </a:t>
            </a:r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en-US" altLang="ja-JP" baseline="-25000" dirty="0"/>
              <a:t>0</a:t>
            </a:r>
            <a:r>
              <a:rPr lang="en-US" altLang="ja-JP" dirty="0">
                <a:latin typeface="Symbol" panose="05050102010706020507" pitchFamily="18" charset="2"/>
              </a:rPr>
              <a:t>=7</a:t>
            </a:r>
            <a:r>
              <a:rPr lang="en-US" altLang="ja-JP" dirty="0"/>
              <a:t>.5 m </a:t>
            </a:r>
            <a:r>
              <a:rPr lang="ja-JP" altLang="ja-JP" dirty="0"/>
              <a:t>の高さから</a:t>
            </a:r>
            <a:r>
              <a:rPr lang="ja-JP" altLang="en-US" dirty="0"/>
              <a:t>石を</a:t>
            </a:r>
            <a:r>
              <a:rPr lang="ja-JP" altLang="ja-JP" dirty="0"/>
              <a:t>速さ </a:t>
            </a:r>
            <a:r>
              <a:rPr lang="en-US" altLang="ja-JP" i="1" dirty="0">
                <a:latin typeface="Bookman Old Style" panose="02050604050505020204" pitchFamily="18" charset="0"/>
              </a:rPr>
              <a:t>u</a:t>
            </a:r>
            <a:r>
              <a:rPr lang="en-US" altLang="ja-JP" baseline="-25000" dirty="0"/>
              <a:t>0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dirty="0"/>
              <a:t>7.0 m/s </a:t>
            </a:r>
            <a:r>
              <a:rPr lang="ja-JP" altLang="ja-JP" dirty="0"/>
              <a:t>で真上に</a:t>
            </a:r>
            <a:r>
              <a:rPr lang="ja-JP" altLang="en-US" dirty="0"/>
              <a:t>投げ</a:t>
            </a:r>
            <a:r>
              <a:rPr lang="ja-JP" altLang="ja-JP" dirty="0"/>
              <a:t>上げた。</a:t>
            </a:r>
            <a:r>
              <a:rPr lang="ja-JP" altLang="en-US" dirty="0"/>
              <a:t>時間を横軸にとり、その後の石の速度、座標グラフを描け。重力加速度を</a:t>
            </a:r>
            <a:r>
              <a:rPr lang="en-US" altLang="ja-JP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latin typeface="Symbol" panose="05050102010706020507" pitchFamily="18" charset="2"/>
              </a:rPr>
              <a:t>=</a:t>
            </a:r>
            <a:r>
              <a:rPr lang="en-US" altLang="ja-JP" dirty="0"/>
              <a:t>9.8m/s</a:t>
            </a:r>
            <a:r>
              <a:rPr lang="en-US" altLang="ja-JP" baseline="30000" dirty="0"/>
              <a:t>2</a:t>
            </a:r>
            <a:r>
              <a:rPr lang="ja-JP" altLang="en-US" dirty="0"/>
              <a:t>とする。</a:t>
            </a:r>
            <a:endParaRPr lang="ja-JP" altLang="ja-JP" dirty="0"/>
          </a:p>
        </p:txBody>
      </p:sp>
      <p:sp>
        <p:nvSpPr>
          <p:cNvPr id="25" name="正方形/長方形 24"/>
          <p:cNvSpPr/>
          <p:nvPr/>
        </p:nvSpPr>
        <p:spPr>
          <a:xfrm>
            <a:off x="-13992" y="1354485"/>
            <a:ext cx="7085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>
                <a:solidFill>
                  <a:srgbClr val="9933FF"/>
                </a:solidFill>
              </a:rPr>
              <a:t>前問と同様に、時間、</a:t>
            </a:r>
            <a:r>
              <a:rPr lang="ja-JP" altLang="en-US" dirty="0">
                <a:solidFill>
                  <a:srgbClr val="9933FF"/>
                </a:solidFill>
                <a:latin typeface="Bookman Old Style" panose="02050604050505020204" pitchFamily="18" charset="0"/>
              </a:rPr>
              <a:t>座標</a:t>
            </a:r>
            <a:r>
              <a:rPr lang="ja-JP" altLang="ja-JP" dirty="0">
                <a:solidFill>
                  <a:srgbClr val="9933FF"/>
                </a:solidFill>
              </a:rPr>
              <a:t>をとる。</a:t>
            </a:r>
            <a:endParaRPr lang="en-US" altLang="ja-JP" dirty="0">
              <a:solidFill>
                <a:srgbClr val="9933FF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9983" y="1959690"/>
            <a:ext cx="1291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速度は</a:t>
            </a:r>
            <a:endParaRPr lang="ja-JP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72" name="オブジェクト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30043"/>
              </p:ext>
            </p:extLst>
          </p:nvPr>
        </p:nvGraphicFramePr>
        <p:xfrm>
          <a:off x="2072845" y="1993596"/>
          <a:ext cx="1089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7" name="Equation" r:id="rId3" imgW="558720" imgH="228600" progId="Equation.DSMT4">
                  <p:embed/>
                </p:oleObj>
              </mc:Choice>
              <mc:Fallback>
                <p:oleObj name="Equation" r:id="rId3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845" y="1993596"/>
                        <a:ext cx="10890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165110"/>
              </p:ext>
            </p:extLst>
          </p:nvPr>
        </p:nvGraphicFramePr>
        <p:xfrm>
          <a:off x="6146627" y="1751016"/>
          <a:ext cx="21288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8" name="Equation" r:id="rId5" imgW="1091880" imgH="393480" progId="Equation.DSMT4">
                  <p:embed/>
                </p:oleObj>
              </mc:Choice>
              <mc:Fallback>
                <p:oleObj name="Equation" r:id="rId5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627" y="1751016"/>
                        <a:ext cx="212883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オブジェクト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47553"/>
              </p:ext>
            </p:extLst>
          </p:nvPr>
        </p:nvGraphicFramePr>
        <p:xfrm>
          <a:off x="1321772" y="2071852"/>
          <a:ext cx="520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9" name="Equation" r:id="rId7" imgW="266400" imgH="139680" progId="Equation.DSMT4">
                  <p:embed/>
                </p:oleObj>
              </mc:Choice>
              <mc:Fallback>
                <p:oleObj name="Equation" r:id="rId7" imgW="2664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772" y="2071852"/>
                        <a:ext cx="5207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153"/>
          <p:cNvSpPr>
            <a:spLocks noChangeArrowheads="1"/>
          </p:cNvSpPr>
          <p:nvPr/>
        </p:nvSpPr>
        <p:spPr bwMode="auto">
          <a:xfrm>
            <a:off x="1862081" y="1852298"/>
            <a:ext cx="1392627" cy="72624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76" name="オブジェクト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72785"/>
              </p:ext>
            </p:extLst>
          </p:nvPr>
        </p:nvGraphicFramePr>
        <p:xfrm>
          <a:off x="5428246" y="2095078"/>
          <a:ext cx="52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0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246" y="2095078"/>
                        <a:ext cx="52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153"/>
          <p:cNvSpPr>
            <a:spLocks noChangeArrowheads="1"/>
          </p:cNvSpPr>
          <p:nvPr/>
        </p:nvSpPr>
        <p:spPr bwMode="auto">
          <a:xfrm>
            <a:off x="5986459" y="1779425"/>
            <a:ext cx="2451687" cy="79348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4BA32A8-F547-4A4C-949D-735092D8370A}"/>
              </a:ext>
            </a:extLst>
          </p:cNvPr>
          <p:cNvSpPr/>
          <p:nvPr/>
        </p:nvSpPr>
        <p:spPr>
          <a:xfrm>
            <a:off x="4102115" y="1969571"/>
            <a:ext cx="1392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座標は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C1FFF86-7E46-4AC6-847D-22B7983EFB9A}"/>
              </a:ext>
            </a:extLst>
          </p:cNvPr>
          <p:cNvSpPr/>
          <p:nvPr/>
        </p:nvSpPr>
        <p:spPr>
          <a:xfrm>
            <a:off x="-1411" y="2611667"/>
            <a:ext cx="4365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傾き  　　切片　    の   　 線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55A9C9-4AC2-409C-92A2-27732B45AB70}"/>
              </a:ext>
            </a:extLst>
          </p:cNvPr>
          <p:cNvSpPr/>
          <p:nvPr/>
        </p:nvSpPr>
        <p:spPr>
          <a:xfrm>
            <a:off x="5107934" y="1358115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9933FF"/>
                </a:solidFill>
              </a:rPr>
              <a:t>前</a:t>
            </a:r>
            <a:r>
              <a:rPr lang="en-US" altLang="ja-JP" dirty="0">
                <a:solidFill>
                  <a:srgbClr val="9933FF"/>
                </a:solidFill>
              </a:rPr>
              <a:t>2</a:t>
            </a:r>
            <a:r>
              <a:rPr lang="ja-JP" altLang="en-US" dirty="0">
                <a:solidFill>
                  <a:srgbClr val="9933FF"/>
                </a:solidFill>
              </a:rPr>
              <a:t>問より</a:t>
            </a:r>
          </a:p>
        </p:txBody>
      </p:sp>
      <p:sp>
        <p:nvSpPr>
          <p:cNvPr id="50" name="Rectangle 153">
            <a:extLst>
              <a:ext uri="{FF2B5EF4-FFF2-40B4-BE49-F238E27FC236}">
                <a16:creationId xmlns:a16="http://schemas.microsoft.com/office/drawing/2014/main" id="{77EEB9B8-EAFC-401C-ABD6-9C3F0FC09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67" y="2617296"/>
            <a:ext cx="667498" cy="52322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1" name="Rectangle 153">
            <a:extLst>
              <a:ext uri="{FF2B5EF4-FFF2-40B4-BE49-F238E27FC236}">
                <a16:creationId xmlns:a16="http://schemas.microsoft.com/office/drawing/2014/main" id="{6898BC97-C86B-4423-AB5B-9CDD6496D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48" y="2611283"/>
            <a:ext cx="581145" cy="52322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A40D738-A189-4245-9C29-71AD4AF821DA}"/>
              </a:ext>
            </a:extLst>
          </p:cNvPr>
          <p:cNvSpPr/>
          <p:nvPr/>
        </p:nvSpPr>
        <p:spPr>
          <a:xfrm>
            <a:off x="775922" y="2582562"/>
            <a:ext cx="61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-</a:t>
            </a:r>
            <a:r>
              <a:rPr lang="en-US" altLang="ja-JP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69965A0-B09C-42C1-A78B-07B83EF24B4E}"/>
              </a:ext>
            </a:extLst>
          </p:cNvPr>
          <p:cNvSpPr/>
          <p:nvPr/>
        </p:nvSpPr>
        <p:spPr>
          <a:xfrm>
            <a:off x="3054748" y="2620662"/>
            <a:ext cx="420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直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7C819C0-9628-4F0D-9295-59C2AF2437CF}"/>
              </a:ext>
            </a:extLst>
          </p:cNvPr>
          <p:cNvSpPr/>
          <p:nvPr/>
        </p:nvSpPr>
        <p:spPr>
          <a:xfrm>
            <a:off x="63043" y="6271739"/>
            <a:ext cx="435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t </a:t>
            </a:r>
            <a:r>
              <a:rPr lang="ja-JP" altLang="en-US" dirty="0">
                <a:solidFill>
                  <a:srgbClr val="9933FF"/>
                </a:solidFill>
              </a:rPr>
              <a:t>軸と               で交わる。</a:t>
            </a:r>
            <a:endParaRPr lang="ja-JP" altLang="ja-JP" dirty="0">
              <a:solidFill>
                <a:srgbClr val="9933FF"/>
              </a:solidFill>
            </a:endParaRPr>
          </a:p>
        </p:txBody>
      </p:sp>
      <p:sp>
        <p:nvSpPr>
          <p:cNvPr id="55" name="Rectangle 153">
            <a:extLst>
              <a:ext uri="{FF2B5EF4-FFF2-40B4-BE49-F238E27FC236}">
                <a16:creationId xmlns:a16="http://schemas.microsoft.com/office/drawing/2014/main" id="{7DFEB844-34A9-4143-A0AF-BE040892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46" y="6274658"/>
            <a:ext cx="1263948" cy="52322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32B4F67D-7953-4525-A1FF-0EC0D56EDC81}"/>
              </a:ext>
            </a:extLst>
          </p:cNvPr>
          <p:cNvSpPr/>
          <p:nvPr/>
        </p:nvSpPr>
        <p:spPr>
          <a:xfrm>
            <a:off x="963159" y="6281382"/>
            <a:ext cx="1892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t</a:t>
            </a:r>
            <a:r>
              <a:rPr lang="en-US" altLang="ja-JP" baseline="-25000" dirty="0">
                <a:solidFill>
                  <a:srgbClr val="9933FF"/>
                </a:solidFill>
              </a:rPr>
              <a:t>1</a:t>
            </a:r>
            <a:r>
              <a:rPr lang="en-US" altLang="ja-JP" dirty="0">
                <a:solidFill>
                  <a:srgbClr val="9933FF"/>
                </a:solidFill>
                <a:latin typeface="Symbol" panose="05050102010706020507" pitchFamily="18" charset="2"/>
              </a:rPr>
              <a:t>=</a:t>
            </a:r>
            <a:r>
              <a:rPr lang="en-US" altLang="ja-JP" dirty="0">
                <a:solidFill>
                  <a:srgbClr val="9933FF"/>
                </a:solidFill>
                <a:cs typeface="Times New Roman" panose="02020603050405020304" pitchFamily="18" charset="0"/>
              </a:rPr>
              <a:t>0.71s</a:t>
            </a:r>
            <a:endParaRPr lang="ja-JP" altLang="ja-JP" dirty="0">
              <a:solidFill>
                <a:srgbClr val="9933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73D08255-CC50-4A5E-AED2-5FDA1E44AC13}"/>
              </a:ext>
            </a:extLst>
          </p:cNvPr>
          <p:cNvGrpSpPr/>
          <p:nvPr/>
        </p:nvGrpSpPr>
        <p:grpSpPr>
          <a:xfrm>
            <a:off x="465248" y="3169560"/>
            <a:ext cx="3442447" cy="2990118"/>
            <a:chOff x="0" y="65466"/>
            <a:chExt cx="2222059" cy="1389262"/>
          </a:xfrm>
        </p:grpSpPr>
        <p:cxnSp>
          <p:nvCxnSpPr>
            <p:cNvPr id="82" name="直線矢印コネクタ 81">
              <a:extLst>
                <a:ext uri="{FF2B5EF4-FFF2-40B4-BE49-F238E27FC236}">
                  <a16:creationId xmlns:a16="http://schemas.microsoft.com/office/drawing/2014/main" id="{907FBB05-B2F2-4A57-BEA6-982CF89E5C27}"/>
                </a:ext>
              </a:extLst>
            </p:cNvPr>
            <p:cNvCxnSpPr/>
            <p:nvPr/>
          </p:nvCxnSpPr>
          <p:spPr>
            <a:xfrm>
              <a:off x="41540" y="626833"/>
              <a:ext cx="15830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B2410566-D156-463D-95BE-D74DB5D4C2C6}"/>
                </a:ext>
              </a:extLst>
            </p:cNvPr>
            <p:cNvCxnSpPr/>
            <p:nvPr/>
          </p:nvCxnSpPr>
          <p:spPr>
            <a:xfrm flipV="1">
              <a:off x="326571" y="261257"/>
              <a:ext cx="0" cy="11934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テキスト ボックス 2">
              <a:extLst>
                <a:ext uri="{FF2B5EF4-FFF2-40B4-BE49-F238E27FC236}">
                  <a16:creationId xmlns:a16="http://schemas.microsoft.com/office/drawing/2014/main" id="{B6C8B751-0EE2-4D6E-83A7-A2501CEED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5466"/>
              <a:ext cx="1362748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en-US" kern="100" dirty="0">
                  <a:effectLst/>
                  <a:latin typeface="Bookman Old Style"/>
                  <a:ea typeface="ＭＳ 明朝"/>
                  <a:cs typeface="Times New Roman"/>
                </a:rPr>
                <a:t>速度</a:t>
              </a:r>
              <a:r>
                <a:rPr lang="en-US" i="1" kern="100" dirty="0">
                  <a:effectLst/>
                  <a:latin typeface="Bookman Old Style"/>
                  <a:ea typeface="ＭＳ 明朝"/>
                  <a:cs typeface="Times New Roman"/>
                </a:rPr>
                <a:t>u </a:t>
              </a:r>
              <a:r>
                <a:rPr lang="en-US" kern="100" dirty="0">
                  <a:effectLst/>
                  <a:latin typeface="Times New Roman"/>
                  <a:ea typeface="ＭＳ 明朝"/>
                  <a:cs typeface="Times New Roman"/>
                </a:rPr>
                <a:t>[m/s]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85" name="テキスト ボックス 2">
              <a:extLst>
                <a:ext uri="{FF2B5EF4-FFF2-40B4-BE49-F238E27FC236}">
                  <a16:creationId xmlns:a16="http://schemas.microsoft.com/office/drawing/2014/main" id="{3C12E610-86DB-4FA5-9B3D-BDFAB99B4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5075" y="366822"/>
              <a:ext cx="1066984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kern="100" dirty="0">
                  <a:effectLst/>
                  <a:latin typeface="Times New Roman"/>
                  <a:ea typeface="ＭＳ 明朝"/>
                  <a:cs typeface="Times New Roman"/>
                </a:rPr>
                <a:t>時間</a:t>
              </a:r>
              <a:r>
                <a:rPr lang="en-US" i="1" kern="100" dirty="0">
                  <a:effectLst/>
                  <a:latin typeface="Bookman Old Style"/>
                  <a:ea typeface="ＭＳ 明朝"/>
                  <a:cs typeface="Times New Roman"/>
                </a:rPr>
                <a:t>t</a:t>
              </a:r>
              <a:r>
                <a:rPr lang="en-US" kern="100" dirty="0">
                  <a:effectLst/>
                  <a:latin typeface="Times New Roman"/>
                  <a:ea typeface="ＭＳ 明朝"/>
                  <a:cs typeface="Times New Roman"/>
                </a:rPr>
                <a:t> [s]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86" name="テキスト ボックス 2">
              <a:extLst>
                <a:ext uri="{FF2B5EF4-FFF2-40B4-BE49-F238E27FC236}">
                  <a16:creationId xmlns:a16="http://schemas.microsoft.com/office/drawing/2014/main" id="{B9152F7C-DAAA-4E5B-A4CE-264E18119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56" y="597454"/>
              <a:ext cx="38481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100" dirty="0">
                  <a:effectLst/>
                  <a:latin typeface="Times New Roman"/>
                  <a:ea typeface="ＭＳ 明朝"/>
                  <a:cs typeface="Times New Roman"/>
                </a:rPr>
                <a:t>0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0991B5F7-A01D-417A-B7D2-2EAF0BC998CB}"/>
              </a:ext>
            </a:extLst>
          </p:cNvPr>
          <p:cNvGrpSpPr/>
          <p:nvPr/>
        </p:nvGrpSpPr>
        <p:grpSpPr>
          <a:xfrm>
            <a:off x="315663" y="3667640"/>
            <a:ext cx="2381794" cy="2110651"/>
            <a:chOff x="5175450" y="3819502"/>
            <a:chExt cx="2381794" cy="2110651"/>
          </a:xfrm>
        </p:grpSpPr>
        <p:sp>
          <p:nvSpPr>
            <p:cNvPr id="88" name="フリーフォーム 63">
              <a:extLst>
                <a:ext uri="{FF2B5EF4-FFF2-40B4-BE49-F238E27FC236}">
                  <a16:creationId xmlns:a16="http://schemas.microsoft.com/office/drawing/2014/main" id="{60CAF1FE-2932-44BE-B49F-E2D21949C87A}"/>
                </a:ext>
              </a:extLst>
            </p:cNvPr>
            <p:cNvSpPr/>
            <p:nvPr/>
          </p:nvSpPr>
          <p:spPr>
            <a:xfrm>
              <a:off x="5830320" y="4047565"/>
              <a:ext cx="1726924" cy="1882588"/>
            </a:xfrm>
            <a:custGeom>
              <a:avLst/>
              <a:gdLst>
                <a:gd name="connsiteX0" fmla="*/ 0 w 1412544"/>
                <a:gd name="connsiteY0" fmla="*/ 351408 h 698540"/>
                <a:gd name="connsiteX1" fmla="*/ 156950 w 1412544"/>
                <a:gd name="connsiteY1" fmla="*/ 98925 h 698540"/>
                <a:gd name="connsiteX2" fmla="*/ 368490 w 1412544"/>
                <a:gd name="connsiteY2" fmla="*/ 10214 h 698540"/>
                <a:gd name="connsiteX3" fmla="*/ 552735 w 1412544"/>
                <a:gd name="connsiteY3" fmla="*/ 317289 h 698540"/>
                <a:gd name="connsiteX4" fmla="*/ 962167 w 1412544"/>
                <a:gd name="connsiteY4" fmla="*/ 358232 h 698540"/>
                <a:gd name="connsiteX5" fmla="*/ 1084997 w 1412544"/>
                <a:gd name="connsiteY5" fmla="*/ 692602 h 698540"/>
                <a:gd name="connsiteX6" fmla="*/ 1351129 w 1412544"/>
                <a:gd name="connsiteY6" fmla="*/ 556125 h 698540"/>
                <a:gd name="connsiteX7" fmla="*/ 1412544 w 1412544"/>
                <a:gd name="connsiteY7" fmla="*/ 351408 h 698540"/>
                <a:gd name="connsiteX0" fmla="*/ 0 w 1412544"/>
                <a:gd name="connsiteY0" fmla="*/ 327012 h 674144"/>
                <a:gd name="connsiteX1" fmla="*/ 156950 w 1412544"/>
                <a:gd name="connsiteY1" fmla="*/ 74529 h 674144"/>
                <a:gd name="connsiteX2" fmla="*/ 279840 w 1412544"/>
                <a:gd name="connsiteY2" fmla="*/ 13116 h 674144"/>
                <a:gd name="connsiteX3" fmla="*/ 552735 w 1412544"/>
                <a:gd name="connsiteY3" fmla="*/ 292893 h 674144"/>
                <a:gd name="connsiteX4" fmla="*/ 962167 w 1412544"/>
                <a:gd name="connsiteY4" fmla="*/ 333836 h 674144"/>
                <a:gd name="connsiteX5" fmla="*/ 1084997 w 1412544"/>
                <a:gd name="connsiteY5" fmla="*/ 668206 h 674144"/>
                <a:gd name="connsiteX6" fmla="*/ 1351129 w 1412544"/>
                <a:gd name="connsiteY6" fmla="*/ 531729 h 674144"/>
                <a:gd name="connsiteX7" fmla="*/ 1412544 w 1412544"/>
                <a:gd name="connsiteY7" fmla="*/ 327012 h 674144"/>
                <a:gd name="connsiteX0" fmla="*/ 0 w 1412544"/>
                <a:gd name="connsiteY0" fmla="*/ 325574 h 672706"/>
                <a:gd name="connsiteX1" fmla="*/ 156950 w 1412544"/>
                <a:gd name="connsiteY1" fmla="*/ 73091 h 672706"/>
                <a:gd name="connsiteX2" fmla="*/ 279840 w 1412544"/>
                <a:gd name="connsiteY2" fmla="*/ 11678 h 672706"/>
                <a:gd name="connsiteX3" fmla="*/ 620988 w 1412544"/>
                <a:gd name="connsiteY3" fmla="*/ 270970 h 672706"/>
                <a:gd name="connsiteX4" fmla="*/ 962167 w 1412544"/>
                <a:gd name="connsiteY4" fmla="*/ 332398 h 672706"/>
                <a:gd name="connsiteX5" fmla="*/ 1084997 w 1412544"/>
                <a:gd name="connsiteY5" fmla="*/ 666768 h 672706"/>
                <a:gd name="connsiteX6" fmla="*/ 1351129 w 1412544"/>
                <a:gd name="connsiteY6" fmla="*/ 530291 h 672706"/>
                <a:gd name="connsiteX7" fmla="*/ 1412544 w 1412544"/>
                <a:gd name="connsiteY7" fmla="*/ 325574 h 672706"/>
                <a:gd name="connsiteX0" fmla="*/ 0 w 1412544"/>
                <a:gd name="connsiteY0" fmla="*/ 325574 h 669928"/>
                <a:gd name="connsiteX1" fmla="*/ 156950 w 1412544"/>
                <a:gd name="connsiteY1" fmla="*/ 73091 h 669928"/>
                <a:gd name="connsiteX2" fmla="*/ 279840 w 1412544"/>
                <a:gd name="connsiteY2" fmla="*/ 11678 h 669928"/>
                <a:gd name="connsiteX3" fmla="*/ 620988 w 1412544"/>
                <a:gd name="connsiteY3" fmla="*/ 270970 h 669928"/>
                <a:gd name="connsiteX4" fmla="*/ 1016977 w 1412544"/>
                <a:gd name="connsiteY4" fmla="*/ 395927 h 669928"/>
                <a:gd name="connsiteX5" fmla="*/ 1084997 w 1412544"/>
                <a:gd name="connsiteY5" fmla="*/ 666768 h 669928"/>
                <a:gd name="connsiteX6" fmla="*/ 1351129 w 1412544"/>
                <a:gd name="connsiteY6" fmla="*/ 530291 h 669928"/>
                <a:gd name="connsiteX7" fmla="*/ 1412544 w 1412544"/>
                <a:gd name="connsiteY7" fmla="*/ 325574 h 669928"/>
                <a:gd name="connsiteX0" fmla="*/ 0 w 1412544"/>
                <a:gd name="connsiteY0" fmla="*/ 325574 h 604453"/>
                <a:gd name="connsiteX1" fmla="*/ 156950 w 1412544"/>
                <a:gd name="connsiteY1" fmla="*/ 73091 h 604453"/>
                <a:gd name="connsiteX2" fmla="*/ 279840 w 1412544"/>
                <a:gd name="connsiteY2" fmla="*/ 11678 h 604453"/>
                <a:gd name="connsiteX3" fmla="*/ 620988 w 1412544"/>
                <a:gd name="connsiteY3" fmla="*/ 270970 h 604453"/>
                <a:gd name="connsiteX4" fmla="*/ 1016977 w 1412544"/>
                <a:gd name="connsiteY4" fmla="*/ 395927 h 604453"/>
                <a:gd name="connsiteX5" fmla="*/ 1214911 w 1412544"/>
                <a:gd name="connsiteY5" fmla="*/ 598533 h 604453"/>
                <a:gd name="connsiteX6" fmla="*/ 1351129 w 1412544"/>
                <a:gd name="connsiteY6" fmla="*/ 530291 h 604453"/>
                <a:gd name="connsiteX7" fmla="*/ 1412544 w 1412544"/>
                <a:gd name="connsiteY7" fmla="*/ 325574 h 604453"/>
                <a:gd name="connsiteX0" fmla="*/ 0 w 1412544"/>
                <a:gd name="connsiteY0" fmla="*/ 329019 h 607898"/>
                <a:gd name="connsiteX1" fmla="*/ 115998 w 1412544"/>
                <a:gd name="connsiteY1" fmla="*/ 62875 h 607898"/>
                <a:gd name="connsiteX2" fmla="*/ 279840 w 1412544"/>
                <a:gd name="connsiteY2" fmla="*/ 15123 h 607898"/>
                <a:gd name="connsiteX3" fmla="*/ 620988 w 1412544"/>
                <a:gd name="connsiteY3" fmla="*/ 274415 h 607898"/>
                <a:gd name="connsiteX4" fmla="*/ 1016977 w 1412544"/>
                <a:gd name="connsiteY4" fmla="*/ 399372 h 607898"/>
                <a:gd name="connsiteX5" fmla="*/ 1214911 w 1412544"/>
                <a:gd name="connsiteY5" fmla="*/ 601978 h 607898"/>
                <a:gd name="connsiteX6" fmla="*/ 1351129 w 1412544"/>
                <a:gd name="connsiteY6" fmla="*/ 533736 h 607898"/>
                <a:gd name="connsiteX7" fmla="*/ 1412544 w 1412544"/>
                <a:gd name="connsiteY7" fmla="*/ 329019 h 607898"/>
                <a:gd name="connsiteX0" fmla="*/ 0 w 1412544"/>
                <a:gd name="connsiteY0" fmla="*/ 329019 h 607693"/>
                <a:gd name="connsiteX1" fmla="*/ 115998 w 1412544"/>
                <a:gd name="connsiteY1" fmla="*/ 62875 h 607693"/>
                <a:gd name="connsiteX2" fmla="*/ 279840 w 1412544"/>
                <a:gd name="connsiteY2" fmla="*/ 15123 h 607693"/>
                <a:gd name="connsiteX3" fmla="*/ 620988 w 1412544"/>
                <a:gd name="connsiteY3" fmla="*/ 274415 h 607693"/>
                <a:gd name="connsiteX4" fmla="*/ 1030847 w 1412544"/>
                <a:gd name="connsiteY4" fmla="*/ 402743 h 607693"/>
                <a:gd name="connsiteX5" fmla="*/ 1214911 w 1412544"/>
                <a:gd name="connsiteY5" fmla="*/ 601978 h 607693"/>
                <a:gd name="connsiteX6" fmla="*/ 1351129 w 1412544"/>
                <a:gd name="connsiteY6" fmla="*/ 533736 h 607693"/>
                <a:gd name="connsiteX7" fmla="*/ 1412544 w 1412544"/>
                <a:gd name="connsiteY7" fmla="*/ 329019 h 607693"/>
                <a:gd name="connsiteX0" fmla="*/ 0 w 1412544"/>
                <a:gd name="connsiteY0" fmla="*/ 333411 h 612085"/>
                <a:gd name="connsiteX1" fmla="*/ 115998 w 1412544"/>
                <a:gd name="connsiteY1" fmla="*/ 67267 h 612085"/>
                <a:gd name="connsiteX2" fmla="*/ 279840 w 1412544"/>
                <a:gd name="connsiteY2" fmla="*/ 19515 h 612085"/>
                <a:gd name="connsiteX3" fmla="*/ 552734 w 1412544"/>
                <a:gd name="connsiteY3" fmla="*/ 338572 h 612085"/>
                <a:gd name="connsiteX4" fmla="*/ 1030847 w 1412544"/>
                <a:gd name="connsiteY4" fmla="*/ 407135 h 612085"/>
                <a:gd name="connsiteX5" fmla="*/ 1214911 w 1412544"/>
                <a:gd name="connsiteY5" fmla="*/ 606370 h 612085"/>
                <a:gd name="connsiteX6" fmla="*/ 1351129 w 1412544"/>
                <a:gd name="connsiteY6" fmla="*/ 538128 h 612085"/>
                <a:gd name="connsiteX7" fmla="*/ 1412544 w 1412544"/>
                <a:gd name="connsiteY7" fmla="*/ 333411 h 612085"/>
                <a:gd name="connsiteX0" fmla="*/ 0 w 1412544"/>
                <a:gd name="connsiteY0" fmla="*/ 333411 h 616279"/>
                <a:gd name="connsiteX1" fmla="*/ 115998 w 1412544"/>
                <a:gd name="connsiteY1" fmla="*/ 67267 h 616279"/>
                <a:gd name="connsiteX2" fmla="*/ 279840 w 1412544"/>
                <a:gd name="connsiteY2" fmla="*/ 19515 h 616279"/>
                <a:gd name="connsiteX3" fmla="*/ 552734 w 1412544"/>
                <a:gd name="connsiteY3" fmla="*/ 338572 h 616279"/>
                <a:gd name="connsiteX4" fmla="*/ 1030847 w 1412544"/>
                <a:gd name="connsiteY4" fmla="*/ 340979 h 616279"/>
                <a:gd name="connsiteX5" fmla="*/ 1214911 w 1412544"/>
                <a:gd name="connsiteY5" fmla="*/ 606370 h 616279"/>
                <a:gd name="connsiteX6" fmla="*/ 1351129 w 1412544"/>
                <a:gd name="connsiteY6" fmla="*/ 538128 h 616279"/>
                <a:gd name="connsiteX7" fmla="*/ 1412544 w 1412544"/>
                <a:gd name="connsiteY7" fmla="*/ 333411 h 616279"/>
                <a:gd name="connsiteX0" fmla="*/ 0 w 1412544"/>
                <a:gd name="connsiteY0" fmla="*/ 330915 h 613783"/>
                <a:gd name="connsiteX1" fmla="*/ 115998 w 1412544"/>
                <a:gd name="connsiteY1" fmla="*/ 64771 h 613783"/>
                <a:gd name="connsiteX2" fmla="*/ 279840 w 1412544"/>
                <a:gd name="connsiteY2" fmla="*/ 17019 h 613783"/>
                <a:gd name="connsiteX3" fmla="*/ 546028 w 1412544"/>
                <a:gd name="connsiteY3" fmla="*/ 302120 h 613783"/>
                <a:gd name="connsiteX4" fmla="*/ 1030847 w 1412544"/>
                <a:gd name="connsiteY4" fmla="*/ 338483 h 613783"/>
                <a:gd name="connsiteX5" fmla="*/ 1214911 w 1412544"/>
                <a:gd name="connsiteY5" fmla="*/ 603874 h 613783"/>
                <a:gd name="connsiteX6" fmla="*/ 1351129 w 1412544"/>
                <a:gd name="connsiteY6" fmla="*/ 535632 h 613783"/>
                <a:gd name="connsiteX7" fmla="*/ 1412544 w 1412544"/>
                <a:gd name="connsiteY7" fmla="*/ 330915 h 613783"/>
                <a:gd name="connsiteX0" fmla="*/ 0 w 1412544"/>
                <a:gd name="connsiteY0" fmla="*/ 330915 h 613627"/>
                <a:gd name="connsiteX1" fmla="*/ 115998 w 1412544"/>
                <a:gd name="connsiteY1" fmla="*/ 64771 h 613627"/>
                <a:gd name="connsiteX2" fmla="*/ 279840 w 1412544"/>
                <a:gd name="connsiteY2" fmla="*/ 17019 h 613627"/>
                <a:gd name="connsiteX3" fmla="*/ 546028 w 1412544"/>
                <a:gd name="connsiteY3" fmla="*/ 302120 h 613627"/>
                <a:gd name="connsiteX4" fmla="*/ 1010371 w 1412544"/>
                <a:gd name="connsiteY4" fmla="*/ 340863 h 613627"/>
                <a:gd name="connsiteX5" fmla="*/ 1214911 w 1412544"/>
                <a:gd name="connsiteY5" fmla="*/ 603874 h 613627"/>
                <a:gd name="connsiteX6" fmla="*/ 1351129 w 1412544"/>
                <a:gd name="connsiteY6" fmla="*/ 535632 h 613627"/>
                <a:gd name="connsiteX7" fmla="*/ 1412544 w 1412544"/>
                <a:gd name="connsiteY7" fmla="*/ 330915 h 613627"/>
                <a:gd name="connsiteX0" fmla="*/ 0 w 1412544"/>
                <a:gd name="connsiteY0" fmla="*/ 330915 h 613633"/>
                <a:gd name="connsiteX1" fmla="*/ 115998 w 1412544"/>
                <a:gd name="connsiteY1" fmla="*/ 64771 h 613633"/>
                <a:gd name="connsiteX2" fmla="*/ 279840 w 1412544"/>
                <a:gd name="connsiteY2" fmla="*/ 17019 h 613633"/>
                <a:gd name="connsiteX3" fmla="*/ 546028 w 1412544"/>
                <a:gd name="connsiteY3" fmla="*/ 302120 h 613633"/>
                <a:gd name="connsiteX4" fmla="*/ 949160 w 1412544"/>
                <a:gd name="connsiteY4" fmla="*/ 340777 h 613633"/>
                <a:gd name="connsiteX5" fmla="*/ 1214911 w 1412544"/>
                <a:gd name="connsiteY5" fmla="*/ 603874 h 613633"/>
                <a:gd name="connsiteX6" fmla="*/ 1351129 w 1412544"/>
                <a:gd name="connsiteY6" fmla="*/ 535632 h 613633"/>
                <a:gd name="connsiteX7" fmla="*/ 1412544 w 1412544"/>
                <a:gd name="connsiteY7" fmla="*/ 330915 h 613633"/>
                <a:gd name="connsiteX0" fmla="*/ 0 w 1412544"/>
                <a:gd name="connsiteY0" fmla="*/ 330915 h 590000"/>
                <a:gd name="connsiteX1" fmla="*/ 115998 w 1412544"/>
                <a:gd name="connsiteY1" fmla="*/ 64771 h 590000"/>
                <a:gd name="connsiteX2" fmla="*/ 279840 w 1412544"/>
                <a:gd name="connsiteY2" fmla="*/ 17019 h 590000"/>
                <a:gd name="connsiteX3" fmla="*/ 546028 w 1412544"/>
                <a:gd name="connsiteY3" fmla="*/ 302120 h 590000"/>
                <a:gd name="connsiteX4" fmla="*/ 949160 w 1412544"/>
                <a:gd name="connsiteY4" fmla="*/ 340777 h 590000"/>
                <a:gd name="connsiteX5" fmla="*/ 1153744 w 1412544"/>
                <a:gd name="connsiteY5" fmla="*/ 576789 h 590000"/>
                <a:gd name="connsiteX6" fmla="*/ 1351129 w 1412544"/>
                <a:gd name="connsiteY6" fmla="*/ 535632 h 590000"/>
                <a:gd name="connsiteX7" fmla="*/ 1412544 w 1412544"/>
                <a:gd name="connsiteY7" fmla="*/ 330915 h 590000"/>
                <a:gd name="connsiteX0" fmla="*/ 0 w 1412544"/>
                <a:gd name="connsiteY0" fmla="*/ 330915 h 590021"/>
                <a:gd name="connsiteX1" fmla="*/ 115998 w 1412544"/>
                <a:gd name="connsiteY1" fmla="*/ 64771 h 590021"/>
                <a:gd name="connsiteX2" fmla="*/ 279840 w 1412544"/>
                <a:gd name="connsiteY2" fmla="*/ 17019 h 590021"/>
                <a:gd name="connsiteX3" fmla="*/ 546028 w 1412544"/>
                <a:gd name="connsiteY3" fmla="*/ 302120 h 590021"/>
                <a:gd name="connsiteX4" fmla="*/ 949160 w 1412544"/>
                <a:gd name="connsiteY4" fmla="*/ 340777 h 590021"/>
                <a:gd name="connsiteX5" fmla="*/ 1153744 w 1412544"/>
                <a:gd name="connsiteY5" fmla="*/ 576789 h 590021"/>
                <a:gd name="connsiteX6" fmla="*/ 1317293 w 1412544"/>
                <a:gd name="connsiteY6" fmla="*/ 535709 h 590021"/>
                <a:gd name="connsiteX7" fmla="*/ 1412544 w 1412544"/>
                <a:gd name="connsiteY7" fmla="*/ 330915 h 590021"/>
                <a:gd name="connsiteX0" fmla="*/ 0 w 1412544"/>
                <a:gd name="connsiteY0" fmla="*/ 322538 h 581644"/>
                <a:gd name="connsiteX1" fmla="*/ 115998 w 1412544"/>
                <a:gd name="connsiteY1" fmla="*/ 56394 h 581644"/>
                <a:gd name="connsiteX2" fmla="*/ 279840 w 1412544"/>
                <a:gd name="connsiteY2" fmla="*/ 8642 h 581644"/>
                <a:gd name="connsiteX3" fmla="*/ 533619 w 1412544"/>
                <a:gd name="connsiteY3" fmla="*/ 179259 h 581644"/>
                <a:gd name="connsiteX4" fmla="*/ 949160 w 1412544"/>
                <a:gd name="connsiteY4" fmla="*/ 332400 h 581644"/>
                <a:gd name="connsiteX5" fmla="*/ 1153744 w 1412544"/>
                <a:gd name="connsiteY5" fmla="*/ 568412 h 581644"/>
                <a:gd name="connsiteX6" fmla="*/ 1317293 w 1412544"/>
                <a:gd name="connsiteY6" fmla="*/ 527332 h 581644"/>
                <a:gd name="connsiteX7" fmla="*/ 1412544 w 1412544"/>
                <a:gd name="connsiteY7" fmla="*/ 322538 h 581644"/>
                <a:gd name="connsiteX0" fmla="*/ 0 w 1412544"/>
                <a:gd name="connsiteY0" fmla="*/ 322538 h 573904"/>
                <a:gd name="connsiteX1" fmla="*/ 115998 w 1412544"/>
                <a:gd name="connsiteY1" fmla="*/ 56394 h 573904"/>
                <a:gd name="connsiteX2" fmla="*/ 279840 w 1412544"/>
                <a:gd name="connsiteY2" fmla="*/ 8642 h 573904"/>
                <a:gd name="connsiteX3" fmla="*/ 533619 w 1412544"/>
                <a:gd name="connsiteY3" fmla="*/ 179259 h 573904"/>
                <a:gd name="connsiteX4" fmla="*/ 949160 w 1412544"/>
                <a:gd name="connsiteY4" fmla="*/ 439902 h 573904"/>
                <a:gd name="connsiteX5" fmla="*/ 1153744 w 1412544"/>
                <a:gd name="connsiteY5" fmla="*/ 568412 h 573904"/>
                <a:gd name="connsiteX6" fmla="*/ 1317293 w 1412544"/>
                <a:gd name="connsiteY6" fmla="*/ 527332 h 573904"/>
                <a:gd name="connsiteX7" fmla="*/ 1412544 w 1412544"/>
                <a:gd name="connsiteY7" fmla="*/ 322538 h 573904"/>
                <a:gd name="connsiteX0" fmla="*/ 0 w 1412544"/>
                <a:gd name="connsiteY0" fmla="*/ 322538 h 573904"/>
                <a:gd name="connsiteX1" fmla="*/ 115998 w 1412544"/>
                <a:gd name="connsiteY1" fmla="*/ 56394 h 573904"/>
                <a:gd name="connsiteX2" fmla="*/ 279840 w 1412544"/>
                <a:gd name="connsiteY2" fmla="*/ 8642 h 573904"/>
                <a:gd name="connsiteX3" fmla="*/ 533619 w 1412544"/>
                <a:gd name="connsiteY3" fmla="*/ 179259 h 573904"/>
                <a:gd name="connsiteX4" fmla="*/ 949160 w 1412544"/>
                <a:gd name="connsiteY4" fmla="*/ 439902 h 573904"/>
                <a:gd name="connsiteX5" fmla="*/ 1153744 w 1412544"/>
                <a:gd name="connsiteY5" fmla="*/ 568412 h 573904"/>
                <a:gd name="connsiteX6" fmla="*/ 1317293 w 1412544"/>
                <a:gd name="connsiteY6" fmla="*/ 527332 h 573904"/>
                <a:gd name="connsiteX7" fmla="*/ 1412544 w 1412544"/>
                <a:gd name="connsiteY7" fmla="*/ 322538 h 573904"/>
                <a:gd name="connsiteX0" fmla="*/ 0 w 1412544"/>
                <a:gd name="connsiteY0" fmla="*/ 329086 h 580452"/>
                <a:gd name="connsiteX1" fmla="*/ 115998 w 1412544"/>
                <a:gd name="connsiteY1" fmla="*/ 62942 h 580452"/>
                <a:gd name="connsiteX2" fmla="*/ 279840 w 1412544"/>
                <a:gd name="connsiteY2" fmla="*/ 15190 h 580452"/>
                <a:gd name="connsiteX3" fmla="*/ 533619 w 1412544"/>
                <a:gd name="connsiteY3" fmla="*/ 275392 h 580452"/>
                <a:gd name="connsiteX4" fmla="*/ 949160 w 1412544"/>
                <a:gd name="connsiteY4" fmla="*/ 446450 h 580452"/>
                <a:gd name="connsiteX5" fmla="*/ 1153744 w 1412544"/>
                <a:gd name="connsiteY5" fmla="*/ 574960 h 580452"/>
                <a:gd name="connsiteX6" fmla="*/ 1317293 w 1412544"/>
                <a:gd name="connsiteY6" fmla="*/ 533880 h 580452"/>
                <a:gd name="connsiteX7" fmla="*/ 1412544 w 1412544"/>
                <a:gd name="connsiteY7" fmla="*/ 329086 h 580452"/>
                <a:gd name="connsiteX0" fmla="*/ 0 w 1412544"/>
                <a:gd name="connsiteY0" fmla="*/ 329086 h 581722"/>
                <a:gd name="connsiteX1" fmla="*/ 115998 w 1412544"/>
                <a:gd name="connsiteY1" fmla="*/ 62942 h 581722"/>
                <a:gd name="connsiteX2" fmla="*/ 279840 w 1412544"/>
                <a:gd name="connsiteY2" fmla="*/ 15190 h 581722"/>
                <a:gd name="connsiteX3" fmla="*/ 533619 w 1412544"/>
                <a:gd name="connsiteY3" fmla="*/ 275392 h 581722"/>
                <a:gd name="connsiteX4" fmla="*/ 949160 w 1412544"/>
                <a:gd name="connsiteY4" fmla="*/ 428531 h 581722"/>
                <a:gd name="connsiteX5" fmla="*/ 1153744 w 1412544"/>
                <a:gd name="connsiteY5" fmla="*/ 574960 h 581722"/>
                <a:gd name="connsiteX6" fmla="*/ 1317293 w 1412544"/>
                <a:gd name="connsiteY6" fmla="*/ 533880 h 581722"/>
                <a:gd name="connsiteX7" fmla="*/ 1412544 w 1412544"/>
                <a:gd name="connsiteY7" fmla="*/ 329086 h 581722"/>
                <a:gd name="connsiteX0" fmla="*/ 0 w 1415222"/>
                <a:gd name="connsiteY0" fmla="*/ 509560 h 588445"/>
                <a:gd name="connsiteX1" fmla="*/ 118676 w 1415222"/>
                <a:gd name="connsiteY1" fmla="*/ 69665 h 588445"/>
                <a:gd name="connsiteX2" fmla="*/ 282518 w 1415222"/>
                <a:gd name="connsiteY2" fmla="*/ 21913 h 588445"/>
                <a:gd name="connsiteX3" fmla="*/ 536297 w 1415222"/>
                <a:gd name="connsiteY3" fmla="*/ 282115 h 588445"/>
                <a:gd name="connsiteX4" fmla="*/ 951838 w 1415222"/>
                <a:gd name="connsiteY4" fmla="*/ 435254 h 588445"/>
                <a:gd name="connsiteX5" fmla="*/ 1156422 w 1415222"/>
                <a:gd name="connsiteY5" fmla="*/ 581683 h 588445"/>
                <a:gd name="connsiteX6" fmla="*/ 1319971 w 1415222"/>
                <a:gd name="connsiteY6" fmla="*/ 540603 h 588445"/>
                <a:gd name="connsiteX7" fmla="*/ 1415222 w 1415222"/>
                <a:gd name="connsiteY7" fmla="*/ 335809 h 588445"/>
                <a:gd name="connsiteX0" fmla="*/ 0 w 1415222"/>
                <a:gd name="connsiteY0" fmla="*/ 509560 h 588445"/>
                <a:gd name="connsiteX1" fmla="*/ 118676 w 1415222"/>
                <a:gd name="connsiteY1" fmla="*/ 69665 h 588445"/>
                <a:gd name="connsiteX2" fmla="*/ 282518 w 1415222"/>
                <a:gd name="connsiteY2" fmla="*/ 21913 h 588445"/>
                <a:gd name="connsiteX3" fmla="*/ 536297 w 1415222"/>
                <a:gd name="connsiteY3" fmla="*/ 282115 h 588445"/>
                <a:gd name="connsiteX4" fmla="*/ 951838 w 1415222"/>
                <a:gd name="connsiteY4" fmla="*/ 435254 h 588445"/>
                <a:gd name="connsiteX5" fmla="*/ 1156422 w 1415222"/>
                <a:gd name="connsiteY5" fmla="*/ 581683 h 588445"/>
                <a:gd name="connsiteX6" fmla="*/ 1319971 w 1415222"/>
                <a:gd name="connsiteY6" fmla="*/ 540603 h 588445"/>
                <a:gd name="connsiteX7" fmla="*/ 1415222 w 1415222"/>
                <a:gd name="connsiteY7" fmla="*/ 335809 h 588445"/>
                <a:gd name="connsiteX0" fmla="*/ 0 w 1415222"/>
                <a:gd name="connsiteY0" fmla="*/ 1339958 h 1418843"/>
                <a:gd name="connsiteX1" fmla="*/ 118676 w 1415222"/>
                <a:gd name="connsiteY1" fmla="*/ 900063 h 1418843"/>
                <a:gd name="connsiteX2" fmla="*/ 460704 w 1415222"/>
                <a:gd name="connsiteY2" fmla="*/ 1277 h 1418843"/>
                <a:gd name="connsiteX3" fmla="*/ 536297 w 1415222"/>
                <a:gd name="connsiteY3" fmla="*/ 1112513 h 1418843"/>
                <a:gd name="connsiteX4" fmla="*/ 951838 w 1415222"/>
                <a:gd name="connsiteY4" fmla="*/ 1265652 h 1418843"/>
                <a:gd name="connsiteX5" fmla="*/ 1156422 w 1415222"/>
                <a:gd name="connsiteY5" fmla="*/ 1412081 h 1418843"/>
                <a:gd name="connsiteX6" fmla="*/ 1319971 w 1415222"/>
                <a:gd name="connsiteY6" fmla="*/ 1371001 h 1418843"/>
                <a:gd name="connsiteX7" fmla="*/ 1415222 w 1415222"/>
                <a:gd name="connsiteY7" fmla="*/ 1166207 h 1418843"/>
                <a:gd name="connsiteX0" fmla="*/ 0 w 1415222"/>
                <a:gd name="connsiteY0" fmla="*/ 1338699 h 1417584"/>
                <a:gd name="connsiteX1" fmla="*/ 118676 w 1415222"/>
                <a:gd name="connsiteY1" fmla="*/ 898804 h 1417584"/>
                <a:gd name="connsiteX2" fmla="*/ 460704 w 1415222"/>
                <a:gd name="connsiteY2" fmla="*/ 18 h 1417584"/>
                <a:gd name="connsiteX3" fmla="*/ 821395 w 1415222"/>
                <a:gd name="connsiteY3" fmla="*/ 874562 h 1417584"/>
                <a:gd name="connsiteX4" fmla="*/ 951838 w 1415222"/>
                <a:gd name="connsiteY4" fmla="*/ 1264393 h 1417584"/>
                <a:gd name="connsiteX5" fmla="*/ 1156422 w 1415222"/>
                <a:gd name="connsiteY5" fmla="*/ 1410822 h 1417584"/>
                <a:gd name="connsiteX6" fmla="*/ 1319971 w 1415222"/>
                <a:gd name="connsiteY6" fmla="*/ 1369742 h 1417584"/>
                <a:gd name="connsiteX7" fmla="*/ 1415222 w 1415222"/>
                <a:gd name="connsiteY7" fmla="*/ 1164948 h 1417584"/>
                <a:gd name="connsiteX0" fmla="*/ 0 w 1415222"/>
                <a:gd name="connsiteY0" fmla="*/ 1338699 h 1719891"/>
                <a:gd name="connsiteX1" fmla="*/ 118676 w 1415222"/>
                <a:gd name="connsiteY1" fmla="*/ 898804 h 1719891"/>
                <a:gd name="connsiteX2" fmla="*/ 460704 w 1415222"/>
                <a:gd name="connsiteY2" fmla="*/ 18 h 1719891"/>
                <a:gd name="connsiteX3" fmla="*/ 821395 w 1415222"/>
                <a:gd name="connsiteY3" fmla="*/ 874562 h 1719891"/>
                <a:gd name="connsiteX4" fmla="*/ 951838 w 1415222"/>
                <a:gd name="connsiteY4" fmla="*/ 1264393 h 1719891"/>
                <a:gd name="connsiteX5" fmla="*/ 1086931 w 1415222"/>
                <a:gd name="connsiteY5" fmla="*/ 1719208 h 1719891"/>
                <a:gd name="connsiteX6" fmla="*/ 1319971 w 1415222"/>
                <a:gd name="connsiteY6" fmla="*/ 1369742 h 1719891"/>
                <a:gd name="connsiteX7" fmla="*/ 1415222 w 1415222"/>
                <a:gd name="connsiteY7" fmla="*/ 1164948 h 1719891"/>
                <a:gd name="connsiteX0" fmla="*/ 0 w 1319971"/>
                <a:gd name="connsiteY0" fmla="*/ 1338699 h 1719891"/>
                <a:gd name="connsiteX1" fmla="*/ 118676 w 1319971"/>
                <a:gd name="connsiteY1" fmla="*/ 898804 h 1719891"/>
                <a:gd name="connsiteX2" fmla="*/ 460704 w 1319971"/>
                <a:gd name="connsiteY2" fmla="*/ 18 h 1719891"/>
                <a:gd name="connsiteX3" fmla="*/ 821395 w 1319971"/>
                <a:gd name="connsiteY3" fmla="*/ 874562 h 1719891"/>
                <a:gd name="connsiteX4" fmla="*/ 951838 w 1319971"/>
                <a:gd name="connsiteY4" fmla="*/ 1264393 h 1719891"/>
                <a:gd name="connsiteX5" fmla="*/ 1086931 w 1319971"/>
                <a:gd name="connsiteY5" fmla="*/ 1719208 h 1719891"/>
                <a:gd name="connsiteX6" fmla="*/ 1319971 w 1319971"/>
                <a:gd name="connsiteY6" fmla="*/ 1369742 h 1719891"/>
                <a:gd name="connsiteX0" fmla="*/ 0 w 1086931"/>
                <a:gd name="connsiteY0" fmla="*/ 1338699 h 1719207"/>
                <a:gd name="connsiteX1" fmla="*/ 118676 w 1086931"/>
                <a:gd name="connsiteY1" fmla="*/ 898804 h 1719207"/>
                <a:gd name="connsiteX2" fmla="*/ 460704 w 1086931"/>
                <a:gd name="connsiteY2" fmla="*/ 18 h 1719207"/>
                <a:gd name="connsiteX3" fmla="*/ 821395 w 1086931"/>
                <a:gd name="connsiteY3" fmla="*/ 874562 h 1719207"/>
                <a:gd name="connsiteX4" fmla="*/ 951838 w 1086931"/>
                <a:gd name="connsiteY4" fmla="*/ 1264393 h 1719207"/>
                <a:gd name="connsiteX5" fmla="*/ 1086931 w 1086931"/>
                <a:gd name="connsiteY5" fmla="*/ 1719208 h 1719207"/>
                <a:gd name="connsiteX0" fmla="*/ 0 w 1086931"/>
                <a:gd name="connsiteY0" fmla="*/ 1338699 h 1719207"/>
                <a:gd name="connsiteX1" fmla="*/ 118676 w 1086931"/>
                <a:gd name="connsiteY1" fmla="*/ 898804 h 1719207"/>
                <a:gd name="connsiteX2" fmla="*/ 460704 w 1086931"/>
                <a:gd name="connsiteY2" fmla="*/ 18 h 1719207"/>
                <a:gd name="connsiteX3" fmla="*/ 821395 w 1086931"/>
                <a:gd name="connsiteY3" fmla="*/ 874562 h 1719207"/>
                <a:gd name="connsiteX4" fmla="*/ 951838 w 1086931"/>
                <a:gd name="connsiteY4" fmla="*/ 1264393 h 1719207"/>
                <a:gd name="connsiteX5" fmla="*/ 1086931 w 1086931"/>
                <a:gd name="connsiteY5" fmla="*/ 1719208 h 1719207"/>
                <a:gd name="connsiteX0" fmla="*/ 0 w 1086931"/>
                <a:gd name="connsiteY0" fmla="*/ 1346134 h 1726642"/>
                <a:gd name="connsiteX1" fmla="*/ 118676 w 1086931"/>
                <a:gd name="connsiteY1" fmla="*/ 906239 h 1726642"/>
                <a:gd name="connsiteX2" fmla="*/ 460704 w 1086931"/>
                <a:gd name="connsiteY2" fmla="*/ 7453 h 1726642"/>
                <a:gd name="connsiteX3" fmla="*/ 741635 w 1086931"/>
                <a:gd name="connsiteY3" fmla="*/ 520603 h 1726642"/>
                <a:gd name="connsiteX4" fmla="*/ 951838 w 1086931"/>
                <a:gd name="connsiteY4" fmla="*/ 1271828 h 1726642"/>
                <a:gd name="connsiteX5" fmla="*/ 1086931 w 1086931"/>
                <a:gd name="connsiteY5" fmla="*/ 1726643 h 1726642"/>
                <a:gd name="connsiteX0" fmla="*/ 0 w 1086931"/>
                <a:gd name="connsiteY0" fmla="*/ 1346201 h 1726709"/>
                <a:gd name="connsiteX1" fmla="*/ 118676 w 1086931"/>
                <a:gd name="connsiteY1" fmla="*/ 906306 h 1726709"/>
                <a:gd name="connsiteX2" fmla="*/ 460704 w 1086931"/>
                <a:gd name="connsiteY2" fmla="*/ 7520 h 1726709"/>
                <a:gd name="connsiteX3" fmla="*/ 741635 w 1086931"/>
                <a:gd name="connsiteY3" fmla="*/ 520670 h 1726709"/>
                <a:gd name="connsiteX4" fmla="*/ 999359 w 1086931"/>
                <a:gd name="connsiteY4" fmla="*/ 1295670 h 1726709"/>
                <a:gd name="connsiteX5" fmla="*/ 1086931 w 1086931"/>
                <a:gd name="connsiteY5" fmla="*/ 1726710 h 1726709"/>
                <a:gd name="connsiteX0" fmla="*/ 0 w 1086931"/>
                <a:gd name="connsiteY0" fmla="*/ 1355271 h 1735779"/>
                <a:gd name="connsiteX1" fmla="*/ 118676 w 1086931"/>
                <a:gd name="connsiteY1" fmla="*/ 915376 h 1735779"/>
                <a:gd name="connsiteX2" fmla="*/ 460704 w 1086931"/>
                <a:gd name="connsiteY2" fmla="*/ 16590 h 1735779"/>
                <a:gd name="connsiteX3" fmla="*/ 741649 w 1086931"/>
                <a:gd name="connsiteY3" fmla="*/ 405158 h 1735779"/>
                <a:gd name="connsiteX4" fmla="*/ 999359 w 1086931"/>
                <a:gd name="connsiteY4" fmla="*/ 1304740 h 1735779"/>
                <a:gd name="connsiteX5" fmla="*/ 1086931 w 1086931"/>
                <a:gd name="connsiteY5" fmla="*/ 1735780 h 1735779"/>
                <a:gd name="connsiteX0" fmla="*/ 0 w 1086931"/>
                <a:gd name="connsiteY0" fmla="*/ 1342171 h 1722679"/>
                <a:gd name="connsiteX1" fmla="*/ 178077 w 1086931"/>
                <a:gd name="connsiteY1" fmla="*/ 590216 h 1722679"/>
                <a:gd name="connsiteX2" fmla="*/ 460704 w 1086931"/>
                <a:gd name="connsiteY2" fmla="*/ 3490 h 1722679"/>
                <a:gd name="connsiteX3" fmla="*/ 741649 w 1086931"/>
                <a:gd name="connsiteY3" fmla="*/ 392058 h 1722679"/>
                <a:gd name="connsiteX4" fmla="*/ 999359 w 1086931"/>
                <a:gd name="connsiteY4" fmla="*/ 1291640 h 1722679"/>
                <a:gd name="connsiteX5" fmla="*/ 1086931 w 1086931"/>
                <a:gd name="connsiteY5" fmla="*/ 1722680 h 1722679"/>
                <a:gd name="connsiteX0" fmla="*/ 0 w 1086931"/>
                <a:gd name="connsiteY0" fmla="*/ 1338720 h 1719228"/>
                <a:gd name="connsiteX1" fmla="*/ 178077 w 1086931"/>
                <a:gd name="connsiteY1" fmla="*/ 586765 h 1719228"/>
                <a:gd name="connsiteX2" fmla="*/ 460704 w 1086931"/>
                <a:gd name="connsiteY2" fmla="*/ 39 h 1719228"/>
                <a:gd name="connsiteX3" fmla="*/ 741649 w 1086931"/>
                <a:gd name="connsiteY3" fmla="*/ 388607 h 1719228"/>
                <a:gd name="connsiteX4" fmla="*/ 999359 w 1086931"/>
                <a:gd name="connsiteY4" fmla="*/ 1288189 h 1719228"/>
                <a:gd name="connsiteX5" fmla="*/ 1086931 w 1086931"/>
                <a:gd name="connsiteY5" fmla="*/ 1719229 h 1719228"/>
                <a:gd name="connsiteX0" fmla="*/ 0 w 1086931"/>
                <a:gd name="connsiteY0" fmla="*/ 1343443 h 1723951"/>
                <a:gd name="connsiteX1" fmla="*/ 178077 w 1086931"/>
                <a:gd name="connsiteY1" fmla="*/ 591488 h 1723951"/>
                <a:gd name="connsiteX2" fmla="*/ 460704 w 1086931"/>
                <a:gd name="connsiteY2" fmla="*/ 4762 h 1723951"/>
                <a:gd name="connsiteX3" fmla="*/ 741649 w 1086931"/>
                <a:gd name="connsiteY3" fmla="*/ 368404 h 1723951"/>
                <a:gd name="connsiteX4" fmla="*/ 999359 w 1086931"/>
                <a:gd name="connsiteY4" fmla="*/ 1292912 h 1723951"/>
                <a:gd name="connsiteX5" fmla="*/ 1086931 w 1086931"/>
                <a:gd name="connsiteY5" fmla="*/ 1723952 h 1723951"/>
                <a:gd name="connsiteX0" fmla="*/ 0 w 1086931"/>
                <a:gd name="connsiteY0" fmla="*/ 1338683 h 1719191"/>
                <a:gd name="connsiteX1" fmla="*/ 178077 w 1086931"/>
                <a:gd name="connsiteY1" fmla="*/ 586728 h 1719191"/>
                <a:gd name="connsiteX2" fmla="*/ 460704 w 1086931"/>
                <a:gd name="connsiteY2" fmla="*/ 2 h 1719191"/>
                <a:gd name="connsiteX3" fmla="*/ 824810 w 1086931"/>
                <a:gd name="connsiteY3" fmla="*/ 585691 h 1719191"/>
                <a:gd name="connsiteX4" fmla="*/ 999359 w 1086931"/>
                <a:gd name="connsiteY4" fmla="*/ 1288152 h 1719191"/>
                <a:gd name="connsiteX5" fmla="*/ 1086931 w 1086931"/>
                <a:gd name="connsiteY5" fmla="*/ 1719192 h 1719191"/>
                <a:gd name="connsiteX0" fmla="*/ 0 w 1086931"/>
                <a:gd name="connsiteY0" fmla="*/ 1338683 h 1719191"/>
                <a:gd name="connsiteX1" fmla="*/ 178077 w 1086931"/>
                <a:gd name="connsiteY1" fmla="*/ 586728 h 1719191"/>
                <a:gd name="connsiteX2" fmla="*/ 460704 w 1086931"/>
                <a:gd name="connsiteY2" fmla="*/ 2 h 1719191"/>
                <a:gd name="connsiteX3" fmla="*/ 824810 w 1086931"/>
                <a:gd name="connsiteY3" fmla="*/ 585691 h 1719191"/>
                <a:gd name="connsiteX4" fmla="*/ 999359 w 1086931"/>
                <a:gd name="connsiteY4" fmla="*/ 1288152 h 1719191"/>
                <a:gd name="connsiteX5" fmla="*/ 1086931 w 1086931"/>
                <a:gd name="connsiteY5" fmla="*/ 1719192 h 1719191"/>
                <a:gd name="connsiteX0" fmla="*/ 0 w 1086931"/>
                <a:gd name="connsiteY0" fmla="*/ 1321274 h 1701782"/>
                <a:gd name="connsiteX1" fmla="*/ 178077 w 1086931"/>
                <a:gd name="connsiteY1" fmla="*/ 569319 h 1701782"/>
                <a:gd name="connsiteX2" fmla="*/ 490404 w 1086931"/>
                <a:gd name="connsiteY2" fmla="*/ 2 h 1701782"/>
                <a:gd name="connsiteX3" fmla="*/ 824810 w 1086931"/>
                <a:gd name="connsiteY3" fmla="*/ 568282 h 1701782"/>
                <a:gd name="connsiteX4" fmla="*/ 999359 w 1086931"/>
                <a:gd name="connsiteY4" fmla="*/ 1270743 h 1701782"/>
                <a:gd name="connsiteX5" fmla="*/ 1086931 w 1086931"/>
                <a:gd name="connsiteY5" fmla="*/ 1701783 h 1701782"/>
                <a:gd name="connsiteX0" fmla="*/ 0 w 1086931"/>
                <a:gd name="connsiteY0" fmla="*/ 1321276 h 1701784"/>
                <a:gd name="connsiteX1" fmla="*/ 189957 w 1086931"/>
                <a:gd name="connsiteY1" fmla="*/ 578160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95897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95897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95897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95897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84018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999359 w 1086931"/>
                <a:gd name="connsiteY4" fmla="*/ 1270741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45154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15454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99763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0951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0951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0951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0951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68908"/>
                <a:gd name="connsiteY0" fmla="*/ 1321272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21272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21272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83579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83579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83579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83579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87445"/>
                <a:gd name="connsiteY0" fmla="*/ 1383579 h 1719626"/>
                <a:gd name="connsiteX1" fmla="*/ 184018 w 1087445"/>
                <a:gd name="connsiteY1" fmla="*/ 578155 h 1719626"/>
                <a:gd name="connsiteX2" fmla="*/ 490404 w 1087445"/>
                <a:gd name="connsiteY2" fmla="*/ 0 h 1719626"/>
                <a:gd name="connsiteX3" fmla="*/ 812931 w 1087445"/>
                <a:gd name="connsiteY3" fmla="*/ 578155 h 1719626"/>
                <a:gd name="connsiteX4" fmla="*/ 1009513 w 1087445"/>
                <a:gd name="connsiteY4" fmla="*/ 1283487 h 1719626"/>
                <a:gd name="connsiteX5" fmla="*/ 1087445 w 1087445"/>
                <a:gd name="connsiteY5" fmla="*/ 1719625 h 1719626"/>
                <a:gd name="connsiteX0" fmla="*/ 0 w 1087445"/>
                <a:gd name="connsiteY0" fmla="*/ 1384101 h 1720148"/>
                <a:gd name="connsiteX1" fmla="*/ 184018 w 1087445"/>
                <a:gd name="connsiteY1" fmla="*/ 578677 h 1720148"/>
                <a:gd name="connsiteX2" fmla="*/ 490404 w 1087445"/>
                <a:gd name="connsiteY2" fmla="*/ 522 h 1720148"/>
                <a:gd name="connsiteX3" fmla="*/ 783325 w 1087445"/>
                <a:gd name="connsiteY3" fmla="*/ 491424 h 1720148"/>
                <a:gd name="connsiteX4" fmla="*/ 1009513 w 1087445"/>
                <a:gd name="connsiteY4" fmla="*/ 1284009 h 1720148"/>
                <a:gd name="connsiteX5" fmla="*/ 1087445 w 1087445"/>
                <a:gd name="connsiteY5" fmla="*/ 1720147 h 1720148"/>
                <a:gd name="connsiteX0" fmla="*/ 0 w 1087445"/>
                <a:gd name="connsiteY0" fmla="*/ 1383633 h 1719680"/>
                <a:gd name="connsiteX1" fmla="*/ 201847 w 1087445"/>
                <a:gd name="connsiteY1" fmla="*/ 466079 h 1719680"/>
                <a:gd name="connsiteX2" fmla="*/ 490404 w 1087445"/>
                <a:gd name="connsiteY2" fmla="*/ 54 h 1719680"/>
                <a:gd name="connsiteX3" fmla="*/ 783325 w 1087445"/>
                <a:gd name="connsiteY3" fmla="*/ 490956 h 1719680"/>
                <a:gd name="connsiteX4" fmla="*/ 1009513 w 1087445"/>
                <a:gd name="connsiteY4" fmla="*/ 1283541 h 1719680"/>
                <a:gd name="connsiteX5" fmla="*/ 1087445 w 1087445"/>
                <a:gd name="connsiteY5" fmla="*/ 1719679 h 1719680"/>
                <a:gd name="connsiteX0" fmla="*/ 0 w 1087445"/>
                <a:gd name="connsiteY0" fmla="*/ 1383784 h 1719831"/>
                <a:gd name="connsiteX1" fmla="*/ 201847 w 1087445"/>
                <a:gd name="connsiteY1" fmla="*/ 466230 h 1719831"/>
                <a:gd name="connsiteX2" fmla="*/ 490404 w 1087445"/>
                <a:gd name="connsiteY2" fmla="*/ 205 h 1719831"/>
                <a:gd name="connsiteX3" fmla="*/ 818983 w 1087445"/>
                <a:gd name="connsiteY3" fmla="*/ 516038 h 1719831"/>
                <a:gd name="connsiteX4" fmla="*/ 1009513 w 1087445"/>
                <a:gd name="connsiteY4" fmla="*/ 1283692 h 1719831"/>
                <a:gd name="connsiteX5" fmla="*/ 1087445 w 1087445"/>
                <a:gd name="connsiteY5" fmla="*/ 1719830 h 1719831"/>
                <a:gd name="connsiteX0" fmla="*/ 0 w 1087445"/>
                <a:gd name="connsiteY0" fmla="*/ 1383784 h 1719831"/>
                <a:gd name="connsiteX1" fmla="*/ 201847 w 1087445"/>
                <a:gd name="connsiteY1" fmla="*/ 466230 h 1719831"/>
                <a:gd name="connsiteX2" fmla="*/ 490404 w 1087445"/>
                <a:gd name="connsiteY2" fmla="*/ 205 h 1719831"/>
                <a:gd name="connsiteX3" fmla="*/ 818983 w 1087445"/>
                <a:gd name="connsiteY3" fmla="*/ 516038 h 1719831"/>
                <a:gd name="connsiteX4" fmla="*/ 1009513 w 1087445"/>
                <a:gd name="connsiteY4" fmla="*/ 1283692 h 1719831"/>
                <a:gd name="connsiteX5" fmla="*/ 1087445 w 1087445"/>
                <a:gd name="connsiteY5" fmla="*/ 1719830 h 1719831"/>
                <a:gd name="connsiteX0" fmla="*/ 0 w 1087445"/>
                <a:gd name="connsiteY0" fmla="*/ 1379040 h 1715087"/>
                <a:gd name="connsiteX1" fmla="*/ 201847 w 1087445"/>
                <a:gd name="connsiteY1" fmla="*/ 461486 h 1715087"/>
                <a:gd name="connsiteX2" fmla="*/ 508233 w 1087445"/>
                <a:gd name="connsiteY2" fmla="*/ 209 h 1715087"/>
                <a:gd name="connsiteX3" fmla="*/ 818983 w 1087445"/>
                <a:gd name="connsiteY3" fmla="*/ 511294 h 1715087"/>
                <a:gd name="connsiteX4" fmla="*/ 1009513 w 1087445"/>
                <a:gd name="connsiteY4" fmla="*/ 1278948 h 1715087"/>
                <a:gd name="connsiteX5" fmla="*/ 1087445 w 1087445"/>
                <a:gd name="connsiteY5" fmla="*/ 1715086 h 1715087"/>
                <a:gd name="connsiteX0" fmla="*/ 0 w 1087445"/>
                <a:gd name="connsiteY0" fmla="*/ 1379074 h 1715121"/>
                <a:gd name="connsiteX1" fmla="*/ 201847 w 1087445"/>
                <a:gd name="connsiteY1" fmla="*/ 461520 h 1715121"/>
                <a:gd name="connsiteX2" fmla="*/ 508233 w 1087445"/>
                <a:gd name="connsiteY2" fmla="*/ 243 h 1715121"/>
                <a:gd name="connsiteX3" fmla="*/ 783325 w 1087445"/>
                <a:gd name="connsiteY3" fmla="*/ 411639 h 1715121"/>
                <a:gd name="connsiteX4" fmla="*/ 1009513 w 1087445"/>
                <a:gd name="connsiteY4" fmla="*/ 1278982 h 1715121"/>
                <a:gd name="connsiteX5" fmla="*/ 1087445 w 1087445"/>
                <a:gd name="connsiteY5" fmla="*/ 1715120 h 1715121"/>
                <a:gd name="connsiteX0" fmla="*/ 0 w 1087445"/>
                <a:gd name="connsiteY0" fmla="*/ 1379040 h 1715087"/>
                <a:gd name="connsiteX1" fmla="*/ 201847 w 1087445"/>
                <a:gd name="connsiteY1" fmla="*/ 461486 h 1715087"/>
                <a:gd name="connsiteX2" fmla="*/ 508233 w 1087445"/>
                <a:gd name="connsiteY2" fmla="*/ 209 h 1715087"/>
                <a:gd name="connsiteX3" fmla="*/ 783325 w 1087445"/>
                <a:gd name="connsiteY3" fmla="*/ 411605 h 1715087"/>
                <a:gd name="connsiteX4" fmla="*/ 985741 w 1087445"/>
                <a:gd name="connsiteY4" fmla="*/ 1071625 h 1715087"/>
                <a:gd name="connsiteX5" fmla="*/ 1087445 w 1087445"/>
                <a:gd name="connsiteY5" fmla="*/ 1715086 h 1715087"/>
                <a:gd name="connsiteX0" fmla="*/ 0 w 1087445"/>
                <a:gd name="connsiteY0" fmla="*/ 1379546 h 1715593"/>
                <a:gd name="connsiteX1" fmla="*/ 201847 w 1087445"/>
                <a:gd name="connsiteY1" fmla="*/ 461992 h 1715593"/>
                <a:gd name="connsiteX2" fmla="*/ 508233 w 1087445"/>
                <a:gd name="connsiteY2" fmla="*/ 715 h 1715593"/>
                <a:gd name="connsiteX3" fmla="*/ 783325 w 1087445"/>
                <a:gd name="connsiteY3" fmla="*/ 374728 h 1715593"/>
                <a:gd name="connsiteX4" fmla="*/ 985741 w 1087445"/>
                <a:gd name="connsiteY4" fmla="*/ 1072131 h 1715593"/>
                <a:gd name="connsiteX5" fmla="*/ 1087445 w 1087445"/>
                <a:gd name="connsiteY5" fmla="*/ 1715592 h 1715593"/>
                <a:gd name="connsiteX0" fmla="*/ 0 w 1110961"/>
                <a:gd name="connsiteY0" fmla="*/ 1379546 h 1715593"/>
                <a:gd name="connsiteX1" fmla="*/ 201847 w 1110961"/>
                <a:gd name="connsiteY1" fmla="*/ 461992 h 1715593"/>
                <a:gd name="connsiteX2" fmla="*/ 508233 w 1110961"/>
                <a:gd name="connsiteY2" fmla="*/ 715 h 1715593"/>
                <a:gd name="connsiteX3" fmla="*/ 783325 w 1110961"/>
                <a:gd name="connsiteY3" fmla="*/ 374728 h 1715593"/>
                <a:gd name="connsiteX4" fmla="*/ 985741 w 1110961"/>
                <a:gd name="connsiteY4" fmla="*/ 1072131 h 1715593"/>
                <a:gd name="connsiteX5" fmla="*/ 1110961 w 1110961"/>
                <a:gd name="connsiteY5" fmla="*/ 1715593 h 1715593"/>
                <a:gd name="connsiteX0" fmla="*/ 0 w 1110961"/>
                <a:gd name="connsiteY0" fmla="*/ 1380918 h 1716965"/>
                <a:gd name="connsiteX1" fmla="*/ 201847 w 1110961"/>
                <a:gd name="connsiteY1" fmla="*/ 463364 h 1716965"/>
                <a:gd name="connsiteX2" fmla="*/ 508233 w 1110961"/>
                <a:gd name="connsiteY2" fmla="*/ 2087 h 1716965"/>
                <a:gd name="connsiteX3" fmla="*/ 782877 w 1110961"/>
                <a:gd name="connsiteY3" fmla="*/ 326242 h 1716965"/>
                <a:gd name="connsiteX4" fmla="*/ 985741 w 1110961"/>
                <a:gd name="connsiteY4" fmla="*/ 1073503 h 1716965"/>
                <a:gd name="connsiteX5" fmla="*/ 1110961 w 1110961"/>
                <a:gd name="connsiteY5" fmla="*/ 1716965 h 1716965"/>
                <a:gd name="connsiteX0" fmla="*/ 0 w 1110961"/>
                <a:gd name="connsiteY0" fmla="*/ 1379338 h 1715385"/>
                <a:gd name="connsiteX1" fmla="*/ 201847 w 1110961"/>
                <a:gd name="connsiteY1" fmla="*/ 461784 h 1715385"/>
                <a:gd name="connsiteX2" fmla="*/ 508233 w 1110961"/>
                <a:gd name="connsiteY2" fmla="*/ 507 h 1715385"/>
                <a:gd name="connsiteX3" fmla="*/ 782877 w 1110961"/>
                <a:gd name="connsiteY3" fmla="*/ 386985 h 1715385"/>
                <a:gd name="connsiteX4" fmla="*/ 985741 w 1110961"/>
                <a:gd name="connsiteY4" fmla="*/ 1071923 h 1715385"/>
                <a:gd name="connsiteX5" fmla="*/ 1110961 w 1110961"/>
                <a:gd name="connsiteY5" fmla="*/ 1715385 h 1715385"/>
                <a:gd name="connsiteX0" fmla="*/ 0 w 1110961"/>
                <a:gd name="connsiteY0" fmla="*/ 1379844 h 1715891"/>
                <a:gd name="connsiteX1" fmla="*/ 201847 w 1110961"/>
                <a:gd name="connsiteY1" fmla="*/ 462290 h 1715891"/>
                <a:gd name="connsiteX2" fmla="*/ 484475 w 1110961"/>
                <a:gd name="connsiteY2" fmla="*/ 506 h 1715891"/>
                <a:gd name="connsiteX3" fmla="*/ 782877 w 1110961"/>
                <a:gd name="connsiteY3" fmla="*/ 387491 h 1715891"/>
                <a:gd name="connsiteX4" fmla="*/ 985741 w 1110961"/>
                <a:gd name="connsiteY4" fmla="*/ 1072429 h 1715891"/>
                <a:gd name="connsiteX5" fmla="*/ 1110961 w 1110961"/>
                <a:gd name="connsiteY5" fmla="*/ 1715891 h 1715891"/>
                <a:gd name="connsiteX0" fmla="*/ 0 w 1110961"/>
                <a:gd name="connsiteY0" fmla="*/ 1380207 h 1716254"/>
                <a:gd name="connsiteX1" fmla="*/ 201847 w 1110961"/>
                <a:gd name="connsiteY1" fmla="*/ 462653 h 1716254"/>
                <a:gd name="connsiteX2" fmla="*/ 484475 w 1110961"/>
                <a:gd name="connsiteY2" fmla="*/ 869 h 1716254"/>
                <a:gd name="connsiteX3" fmla="*/ 782877 w 1110961"/>
                <a:gd name="connsiteY3" fmla="*/ 387854 h 1716254"/>
                <a:gd name="connsiteX4" fmla="*/ 985741 w 1110961"/>
                <a:gd name="connsiteY4" fmla="*/ 1072792 h 1716254"/>
                <a:gd name="connsiteX5" fmla="*/ 1110961 w 1110961"/>
                <a:gd name="connsiteY5" fmla="*/ 1716254 h 1716254"/>
                <a:gd name="connsiteX0" fmla="*/ 0 w 909114"/>
                <a:gd name="connsiteY0" fmla="*/ 462653 h 1716254"/>
                <a:gd name="connsiteX1" fmla="*/ 282628 w 909114"/>
                <a:gd name="connsiteY1" fmla="*/ 869 h 1716254"/>
                <a:gd name="connsiteX2" fmla="*/ 581030 w 909114"/>
                <a:gd name="connsiteY2" fmla="*/ 387854 h 1716254"/>
                <a:gd name="connsiteX3" fmla="*/ 783894 w 909114"/>
                <a:gd name="connsiteY3" fmla="*/ 1072792 h 1716254"/>
                <a:gd name="connsiteX4" fmla="*/ 909114 w 909114"/>
                <a:gd name="connsiteY4" fmla="*/ 1716254 h 1716254"/>
                <a:gd name="connsiteX0" fmla="*/ 0 w 626486"/>
                <a:gd name="connsiteY0" fmla="*/ 869 h 1716254"/>
                <a:gd name="connsiteX1" fmla="*/ 298402 w 626486"/>
                <a:gd name="connsiteY1" fmla="*/ 387854 h 1716254"/>
                <a:gd name="connsiteX2" fmla="*/ 501266 w 626486"/>
                <a:gd name="connsiteY2" fmla="*/ 1072792 h 1716254"/>
                <a:gd name="connsiteX3" fmla="*/ 626486 w 626486"/>
                <a:gd name="connsiteY3" fmla="*/ 1716254 h 1716254"/>
                <a:gd name="connsiteX0" fmla="*/ 0 w 626486"/>
                <a:gd name="connsiteY0" fmla="*/ 39160 h 1754545"/>
                <a:gd name="connsiteX1" fmla="*/ 38000 w 626486"/>
                <a:gd name="connsiteY1" fmla="*/ 25541 h 1754545"/>
                <a:gd name="connsiteX2" fmla="*/ 298402 w 626486"/>
                <a:gd name="connsiteY2" fmla="*/ 426145 h 1754545"/>
                <a:gd name="connsiteX3" fmla="*/ 501266 w 626486"/>
                <a:gd name="connsiteY3" fmla="*/ 1111083 h 1754545"/>
                <a:gd name="connsiteX4" fmla="*/ 626486 w 626486"/>
                <a:gd name="connsiteY4" fmla="*/ 1754545 h 1754545"/>
                <a:gd name="connsiteX0" fmla="*/ 0 w 843666"/>
                <a:gd name="connsiteY0" fmla="*/ 377152 h 1735528"/>
                <a:gd name="connsiteX1" fmla="*/ 255180 w 843666"/>
                <a:gd name="connsiteY1" fmla="*/ 6524 h 1735528"/>
                <a:gd name="connsiteX2" fmla="*/ 515582 w 843666"/>
                <a:gd name="connsiteY2" fmla="*/ 407128 h 1735528"/>
                <a:gd name="connsiteX3" fmla="*/ 718446 w 843666"/>
                <a:gd name="connsiteY3" fmla="*/ 1092066 h 1735528"/>
                <a:gd name="connsiteX4" fmla="*/ 843666 w 843666"/>
                <a:gd name="connsiteY4" fmla="*/ 1735528 h 1735528"/>
                <a:gd name="connsiteX0" fmla="*/ 0 w 899712"/>
                <a:gd name="connsiteY0" fmla="*/ 440137 h 1734761"/>
                <a:gd name="connsiteX1" fmla="*/ 311226 w 899712"/>
                <a:gd name="connsiteY1" fmla="*/ 5757 h 1734761"/>
                <a:gd name="connsiteX2" fmla="*/ 571628 w 899712"/>
                <a:gd name="connsiteY2" fmla="*/ 406361 h 1734761"/>
                <a:gd name="connsiteX3" fmla="*/ 774492 w 899712"/>
                <a:gd name="connsiteY3" fmla="*/ 1091299 h 1734761"/>
                <a:gd name="connsiteX4" fmla="*/ 899712 w 899712"/>
                <a:gd name="connsiteY4" fmla="*/ 1734761 h 1734761"/>
                <a:gd name="connsiteX0" fmla="*/ 0 w 899712"/>
                <a:gd name="connsiteY0" fmla="*/ 440137 h 1734761"/>
                <a:gd name="connsiteX1" fmla="*/ 311226 w 899712"/>
                <a:gd name="connsiteY1" fmla="*/ 5757 h 1734761"/>
                <a:gd name="connsiteX2" fmla="*/ 571628 w 899712"/>
                <a:gd name="connsiteY2" fmla="*/ 406361 h 1734761"/>
                <a:gd name="connsiteX3" fmla="*/ 774492 w 899712"/>
                <a:gd name="connsiteY3" fmla="*/ 1091299 h 1734761"/>
                <a:gd name="connsiteX4" fmla="*/ 899712 w 899712"/>
                <a:gd name="connsiteY4" fmla="*/ 1734761 h 1734761"/>
                <a:gd name="connsiteX0" fmla="*/ 0 w 899712"/>
                <a:gd name="connsiteY0" fmla="*/ 434381 h 1729005"/>
                <a:gd name="connsiteX1" fmla="*/ 311226 w 899712"/>
                <a:gd name="connsiteY1" fmla="*/ 1 h 1729005"/>
                <a:gd name="connsiteX2" fmla="*/ 571628 w 899712"/>
                <a:gd name="connsiteY2" fmla="*/ 400605 h 1729005"/>
                <a:gd name="connsiteX3" fmla="*/ 774492 w 899712"/>
                <a:gd name="connsiteY3" fmla="*/ 1085543 h 1729005"/>
                <a:gd name="connsiteX4" fmla="*/ 899712 w 899712"/>
                <a:gd name="connsiteY4" fmla="*/ 1729005 h 1729005"/>
                <a:gd name="connsiteX0" fmla="*/ 0 w 899712"/>
                <a:gd name="connsiteY0" fmla="*/ 447130 h 1741754"/>
                <a:gd name="connsiteX1" fmla="*/ 241168 w 899712"/>
                <a:gd name="connsiteY1" fmla="*/ 0 h 1741754"/>
                <a:gd name="connsiteX2" fmla="*/ 571628 w 899712"/>
                <a:gd name="connsiteY2" fmla="*/ 413354 h 1741754"/>
                <a:gd name="connsiteX3" fmla="*/ 774492 w 899712"/>
                <a:gd name="connsiteY3" fmla="*/ 1098292 h 1741754"/>
                <a:gd name="connsiteX4" fmla="*/ 899712 w 899712"/>
                <a:gd name="connsiteY4" fmla="*/ 1741754 h 1741754"/>
                <a:gd name="connsiteX0" fmla="*/ 0 w 899712"/>
                <a:gd name="connsiteY0" fmla="*/ 447130 h 1741754"/>
                <a:gd name="connsiteX1" fmla="*/ 269191 w 899712"/>
                <a:gd name="connsiteY1" fmla="*/ 0 h 1741754"/>
                <a:gd name="connsiteX2" fmla="*/ 571628 w 899712"/>
                <a:gd name="connsiteY2" fmla="*/ 413354 h 1741754"/>
                <a:gd name="connsiteX3" fmla="*/ 774492 w 899712"/>
                <a:gd name="connsiteY3" fmla="*/ 1098292 h 1741754"/>
                <a:gd name="connsiteX4" fmla="*/ 899712 w 899712"/>
                <a:gd name="connsiteY4" fmla="*/ 1741754 h 1741754"/>
                <a:gd name="connsiteX0" fmla="*/ 0 w 899712"/>
                <a:gd name="connsiteY0" fmla="*/ 75773 h 1370397"/>
                <a:gd name="connsiteX1" fmla="*/ 571628 w 899712"/>
                <a:gd name="connsiteY1" fmla="*/ 41997 h 1370397"/>
                <a:gd name="connsiteX2" fmla="*/ 774492 w 899712"/>
                <a:gd name="connsiteY2" fmla="*/ 726935 h 1370397"/>
                <a:gd name="connsiteX3" fmla="*/ 899712 w 899712"/>
                <a:gd name="connsiteY3" fmla="*/ 1370397 h 1370397"/>
                <a:gd name="connsiteX0" fmla="*/ 0 w 899712"/>
                <a:gd name="connsiteY0" fmla="*/ 0 h 1294624"/>
                <a:gd name="connsiteX1" fmla="*/ 774492 w 899712"/>
                <a:gd name="connsiteY1" fmla="*/ 651162 h 1294624"/>
                <a:gd name="connsiteX2" fmla="*/ 899712 w 899712"/>
                <a:gd name="connsiteY2" fmla="*/ 1294624 h 1294624"/>
                <a:gd name="connsiteX0" fmla="*/ 0 w 899712"/>
                <a:gd name="connsiteY0" fmla="*/ 0 h 1294624"/>
                <a:gd name="connsiteX1" fmla="*/ 899712 w 899712"/>
                <a:gd name="connsiteY1" fmla="*/ 1294624 h 129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712" h="1294624">
                  <a:moveTo>
                    <a:pt x="0" y="0"/>
                  </a:moveTo>
                  <a:lnTo>
                    <a:pt x="899712" y="129462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92" name="テキスト ボックス 2">
              <a:extLst>
                <a:ext uri="{FF2B5EF4-FFF2-40B4-BE49-F238E27FC236}">
                  <a16:creationId xmlns:a16="http://schemas.microsoft.com/office/drawing/2014/main" id="{3AA6A9A7-95F8-488F-893C-44C8D8DC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450" y="3819502"/>
              <a:ext cx="727809" cy="71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100" dirty="0">
                  <a:effectLst/>
                  <a:latin typeface="Times New Roman"/>
                  <a:ea typeface="ＭＳ 明朝"/>
                  <a:cs typeface="Times New Roman"/>
                </a:rPr>
                <a:t>7.0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3CDF96A9-5635-4977-811F-B37A6B12B937}"/>
              </a:ext>
            </a:extLst>
          </p:cNvPr>
          <p:cNvGrpSpPr/>
          <p:nvPr/>
        </p:nvGrpSpPr>
        <p:grpSpPr>
          <a:xfrm>
            <a:off x="4808085" y="3197351"/>
            <a:ext cx="4061010" cy="3240741"/>
            <a:chOff x="0" y="65466"/>
            <a:chExt cx="2621335" cy="1505706"/>
          </a:xfrm>
        </p:grpSpPr>
        <p:cxnSp>
          <p:nvCxnSpPr>
            <p:cNvPr id="96" name="直線矢印コネクタ 95">
              <a:extLst>
                <a:ext uri="{FF2B5EF4-FFF2-40B4-BE49-F238E27FC236}">
                  <a16:creationId xmlns:a16="http://schemas.microsoft.com/office/drawing/2014/main" id="{B6A14889-10E4-496D-8D52-3784892BD9CE}"/>
                </a:ext>
              </a:extLst>
            </p:cNvPr>
            <p:cNvCxnSpPr/>
            <p:nvPr/>
          </p:nvCxnSpPr>
          <p:spPr>
            <a:xfrm>
              <a:off x="154379" y="1276598"/>
              <a:ext cx="15830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>
              <a:extLst>
                <a:ext uri="{FF2B5EF4-FFF2-40B4-BE49-F238E27FC236}">
                  <a16:creationId xmlns:a16="http://schemas.microsoft.com/office/drawing/2014/main" id="{13F386E8-C6AF-4261-B9BD-2D5782537E80}"/>
                </a:ext>
              </a:extLst>
            </p:cNvPr>
            <p:cNvCxnSpPr/>
            <p:nvPr/>
          </p:nvCxnSpPr>
          <p:spPr>
            <a:xfrm flipV="1">
              <a:off x="326571" y="261257"/>
              <a:ext cx="0" cy="11934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テキスト ボックス 2">
              <a:extLst>
                <a:ext uri="{FF2B5EF4-FFF2-40B4-BE49-F238E27FC236}">
                  <a16:creationId xmlns:a16="http://schemas.microsoft.com/office/drawing/2014/main" id="{0CDCAC91-F1CC-4292-A83E-596AB4F0E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5466"/>
              <a:ext cx="1244072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kern="100" dirty="0">
                  <a:effectLst/>
                  <a:latin typeface="Times New Roman"/>
                  <a:ea typeface="ＭＳ 明朝"/>
                  <a:cs typeface="Times New Roman"/>
                </a:rPr>
                <a:t>座標</a:t>
              </a:r>
              <a:r>
                <a:rPr lang="en-US" i="1" kern="100" dirty="0">
                  <a:effectLst/>
                  <a:latin typeface="Bookman Old Style"/>
                  <a:ea typeface="ＭＳ 明朝"/>
                  <a:cs typeface="Times New Roman"/>
                </a:rPr>
                <a:t>y </a:t>
              </a:r>
              <a:r>
                <a:rPr lang="en-US" kern="100" dirty="0">
                  <a:effectLst/>
                  <a:latin typeface="Times New Roman"/>
                  <a:ea typeface="ＭＳ 明朝"/>
                  <a:cs typeface="Times New Roman"/>
                </a:rPr>
                <a:t>[m]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99" name="テキスト ボックス 2">
              <a:extLst>
                <a:ext uri="{FF2B5EF4-FFF2-40B4-BE49-F238E27FC236}">
                  <a16:creationId xmlns:a16="http://schemas.microsoft.com/office/drawing/2014/main" id="{232B5DC0-12BB-4DE6-A3DB-5AEC630A3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351" y="1235259"/>
              <a:ext cx="1066984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kern="100" dirty="0">
                  <a:effectLst/>
                  <a:latin typeface="Times New Roman"/>
                  <a:ea typeface="ＭＳ 明朝"/>
                  <a:cs typeface="Times New Roman"/>
                </a:rPr>
                <a:t>時間</a:t>
              </a:r>
              <a:r>
                <a:rPr lang="en-US" i="1" kern="100" dirty="0">
                  <a:effectLst/>
                  <a:latin typeface="Bookman Old Style"/>
                  <a:ea typeface="ＭＳ 明朝"/>
                  <a:cs typeface="Times New Roman"/>
                </a:rPr>
                <a:t>t</a:t>
              </a:r>
              <a:r>
                <a:rPr lang="en-US" kern="100" dirty="0">
                  <a:effectLst/>
                  <a:latin typeface="Times New Roman"/>
                  <a:ea typeface="ＭＳ 明朝"/>
                  <a:cs typeface="Times New Roman"/>
                </a:rPr>
                <a:t> [s]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100" name="テキスト ボックス 2">
              <a:extLst>
                <a:ext uri="{FF2B5EF4-FFF2-40B4-BE49-F238E27FC236}">
                  <a16:creationId xmlns:a16="http://schemas.microsoft.com/office/drawing/2014/main" id="{F1007C53-DDB8-4542-B4CB-6F4E7FFD2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15" y="1240972"/>
              <a:ext cx="38481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100">
                  <a:effectLst/>
                  <a:latin typeface="Times New Roman"/>
                  <a:ea typeface="ＭＳ 明朝"/>
                  <a:cs typeface="Times New Roman"/>
                </a:rPr>
                <a:t>0</a:t>
              </a:r>
              <a:endParaRPr lang="ja-JP" kern="100">
                <a:effectLst/>
                <a:latin typeface="Century"/>
                <a:ea typeface="ＭＳ 明朝"/>
                <a:cs typeface="Times New Roman"/>
              </a:endParaRPr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A08E36BD-7AAA-4688-9C3E-6ADFC062B2C7}"/>
              </a:ext>
            </a:extLst>
          </p:cNvPr>
          <p:cNvGrpSpPr/>
          <p:nvPr/>
        </p:nvGrpSpPr>
        <p:grpSpPr>
          <a:xfrm>
            <a:off x="4754296" y="3695431"/>
            <a:ext cx="2285997" cy="2758110"/>
            <a:chOff x="551329" y="3819502"/>
            <a:chExt cx="2285997" cy="2758110"/>
          </a:xfrm>
        </p:grpSpPr>
        <p:sp>
          <p:nvSpPr>
            <p:cNvPr id="102" name="フリーフォーム 55">
              <a:extLst>
                <a:ext uri="{FF2B5EF4-FFF2-40B4-BE49-F238E27FC236}">
                  <a16:creationId xmlns:a16="http://schemas.microsoft.com/office/drawing/2014/main" id="{D3286F80-53BC-46B7-86D3-995874C974B2}"/>
                </a:ext>
              </a:extLst>
            </p:cNvPr>
            <p:cNvSpPr/>
            <p:nvPr/>
          </p:nvSpPr>
          <p:spPr>
            <a:xfrm>
              <a:off x="1110403" y="4061013"/>
              <a:ext cx="1726923" cy="1869140"/>
            </a:xfrm>
            <a:custGeom>
              <a:avLst/>
              <a:gdLst>
                <a:gd name="connsiteX0" fmla="*/ 0 w 1412544"/>
                <a:gd name="connsiteY0" fmla="*/ 351408 h 698540"/>
                <a:gd name="connsiteX1" fmla="*/ 156950 w 1412544"/>
                <a:gd name="connsiteY1" fmla="*/ 98925 h 698540"/>
                <a:gd name="connsiteX2" fmla="*/ 368490 w 1412544"/>
                <a:gd name="connsiteY2" fmla="*/ 10214 h 698540"/>
                <a:gd name="connsiteX3" fmla="*/ 552735 w 1412544"/>
                <a:gd name="connsiteY3" fmla="*/ 317289 h 698540"/>
                <a:gd name="connsiteX4" fmla="*/ 962167 w 1412544"/>
                <a:gd name="connsiteY4" fmla="*/ 358232 h 698540"/>
                <a:gd name="connsiteX5" fmla="*/ 1084997 w 1412544"/>
                <a:gd name="connsiteY5" fmla="*/ 692602 h 698540"/>
                <a:gd name="connsiteX6" fmla="*/ 1351129 w 1412544"/>
                <a:gd name="connsiteY6" fmla="*/ 556125 h 698540"/>
                <a:gd name="connsiteX7" fmla="*/ 1412544 w 1412544"/>
                <a:gd name="connsiteY7" fmla="*/ 351408 h 698540"/>
                <a:gd name="connsiteX0" fmla="*/ 0 w 1412544"/>
                <a:gd name="connsiteY0" fmla="*/ 327012 h 674144"/>
                <a:gd name="connsiteX1" fmla="*/ 156950 w 1412544"/>
                <a:gd name="connsiteY1" fmla="*/ 74529 h 674144"/>
                <a:gd name="connsiteX2" fmla="*/ 279840 w 1412544"/>
                <a:gd name="connsiteY2" fmla="*/ 13116 h 674144"/>
                <a:gd name="connsiteX3" fmla="*/ 552735 w 1412544"/>
                <a:gd name="connsiteY3" fmla="*/ 292893 h 674144"/>
                <a:gd name="connsiteX4" fmla="*/ 962167 w 1412544"/>
                <a:gd name="connsiteY4" fmla="*/ 333836 h 674144"/>
                <a:gd name="connsiteX5" fmla="*/ 1084997 w 1412544"/>
                <a:gd name="connsiteY5" fmla="*/ 668206 h 674144"/>
                <a:gd name="connsiteX6" fmla="*/ 1351129 w 1412544"/>
                <a:gd name="connsiteY6" fmla="*/ 531729 h 674144"/>
                <a:gd name="connsiteX7" fmla="*/ 1412544 w 1412544"/>
                <a:gd name="connsiteY7" fmla="*/ 327012 h 674144"/>
                <a:gd name="connsiteX0" fmla="*/ 0 w 1412544"/>
                <a:gd name="connsiteY0" fmla="*/ 325574 h 672706"/>
                <a:gd name="connsiteX1" fmla="*/ 156950 w 1412544"/>
                <a:gd name="connsiteY1" fmla="*/ 73091 h 672706"/>
                <a:gd name="connsiteX2" fmla="*/ 279840 w 1412544"/>
                <a:gd name="connsiteY2" fmla="*/ 11678 h 672706"/>
                <a:gd name="connsiteX3" fmla="*/ 620988 w 1412544"/>
                <a:gd name="connsiteY3" fmla="*/ 270970 h 672706"/>
                <a:gd name="connsiteX4" fmla="*/ 962167 w 1412544"/>
                <a:gd name="connsiteY4" fmla="*/ 332398 h 672706"/>
                <a:gd name="connsiteX5" fmla="*/ 1084997 w 1412544"/>
                <a:gd name="connsiteY5" fmla="*/ 666768 h 672706"/>
                <a:gd name="connsiteX6" fmla="*/ 1351129 w 1412544"/>
                <a:gd name="connsiteY6" fmla="*/ 530291 h 672706"/>
                <a:gd name="connsiteX7" fmla="*/ 1412544 w 1412544"/>
                <a:gd name="connsiteY7" fmla="*/ 325574 h 672706"/>
                <a:gd name="connsiteX0" fmla="*/ 0 w 1412544"/>
                <a:gd name="connsiteY0" fmla="*/ 325574 h 669928"/>
                <a:gd name="connsiteX1" fmla="*/ 156950 w 1412544"/>
                <a:gd name="connsiteY1" fmla="*/ 73091 h 669928"/>
                <a:gd name="connsiteX2" fmla="*/ 279840 w 1412544"/>
                <a:gd name="connsiteY2" fmla="*/ 11678 h 669928"/>
                <a:gd name="connsiteX3" fmla="*/ 620988 w 1412544"/>
                <a:gd name="connsiteY3" fmla="*/ 270970 h 669928"/>
                <a:gd name="connsiteX4" fmla="*/ 1016977 w 1412544"/>
                <a:gd name="connsiteY4" fmla="*/ 395927 h 669928"/>
                <a:gd name="connsiteX5" fmla="*/ 1084997 w 1412544"/>
                <a:gd name="connsiteY5" fmla="*/ 666768 h 669928"/>
                <a:gd name="connsiteX6" fmla="*/ 1351129 w 1412544"/>
                <a:gd name="connsiteY6" fmla="*/ 530291 h 669928"/>
                <a:gd name="connsiteX7" fmla="*/ 1412544 w 1412544"/>
                <a:gd name="connsiteY7" fmla="*/ 325574 h 669928"/>
                <a:gd name="connsiteX0" fmla="*/ 0 w 1412544"/>
                <a:gd name="connsiteY0" fmla="*/ 325574 h 604453"/>
                <a:gd name="connsiteX1" fmla="*/ 156950 w 1412544"/>
                <a:gd name="connsiteY1" fmla="*/ 73091 h 604453"/>
                <a:gd name="connsiteX2" fmla="*/ 279840 w 1412544"/>
                <a:gd name="connsiteY2" fmla="*/ 11678 h 604453"/>
                <a:gd name="connsiteX3" fmla="*/ 620988 w 1412544"/>
                <a:gd name="connsiteY3" fmla="*/ 270970 h 604453"/>
                <a:gd name="connsiteX4" fmla="*/ 1016977 w 1412544"/>
                <a:gd name="connsiteY4" fmla="*/ 395927 h 604453"/>
                <a:gd name="connsiteX5" fmla="*/ 1214911 w 1412544"/>
                <a:gd name="connsiteY5" fmla="*/ 598533 h 604453"/>
                <a:gd name="connsiteX6" fmla="*/ 1351129 w 1412544"/>
                <a:gd name="connsiteY6" fmla="*/ 530291 h 604453"/>
                <a:gd name="connsiteX7" fmla="*/ 1412544 w 1412544"/>
                <a:gd name="connsiteY7" fmla="*/ 325574 h 604453"/>
                <a:gd name="connsiteX0" fmla="*/ 0 w 1412544"/>
                <a:gd name="connsiteY0" fmla="*/ 329019 h 607898"/>
                <a:gd name="connsiteX1" fmla="*/ 115998 w 1412544"/>
                <a:gd name="connsiteY1" fmla="*/ 62875 h 607898"/>
                <a:gd name="connsiteX2" fmla="*/ 279840 w 1412544"/>
                <a:gd name="connsiteY2" fmla="*/ 15123 h 607898"/>
                <a:gd name="connsiteX3" fmla="*/ 620988 w 1412544"/>
                <a:gd name="connsiteY3" fmla="*/ 274415 h 607898"/>
                <a:gd name="connsiteX4" fmla="*/ 1016977 w 1412544"/>
                <a:gd name="connsiteY4" fmla="*/ 399372 h 607898"/>
                <a:gd name="connsiteX5" fmla="*/ 1214911 w 1412544"/>
                <a:gd name="connsiteY5" fmla="*/ 601978 h 607898"/>
                <a:gd name="connsiteX6" fmla="*/ 1351129 w 1412544"/>
                <a:gd name="connsiteY6" fmla="*/ 533736 h 607898"/>
                <a:gd name="connsiteX7" fmla="*/ 1412544 w 1412544"/>
                <a:gd name="connsiteY7" fmla="*/ 329019 h 607898"/>
                <a:gd name="connsiteX0" fmla="*/ 0 w 1412544"/>
                <a:gd name="connsiteY0" fmla="*/ 329019 h 607693"/>
                <a:gd name="connsiteX1" fmla="*/ 115998 w 1412544"/>
                <a:gd name="connsiteY1" fmla="*/ 62875 h 607693"/>
                <a:gd name="connsiteX2" fmla="*/ 279840 w 1412544"/>
                <a:gd name="connsiteY2" fmla="*/ 15123 h 607693"/>
                <a:gd name="connsiteX3" fmla="*/ 620988 w 1412544"/>
                <a:gd name="connsiteY3" fmla="*/ 274415 h 607693"/>
                <a:gd name="connsiteX4" fmla="*/ 1030847 w 1412544"/>
                <a:gd name="connsiteY4" fmla="*/ 402743 h 607693"/>
                <a:gd name="connsiteX5" fmla="*/ 1214911 w 1412544"/>
                <a:gd name="connsiteY5" fmla="*/ 601978 h 607693"/>
                <a:gd name="connsiteX6" fmla="*/ 1351129 w 1412544"/>
                <a:gd name="connsiteY6" fmla="*/ 533736 h 607693"/>
                <a:gd name="connsiteX7" fmla="*/ 1412544 w 1412544"/>
                <a:gd name="connsiteY7" fmla="*/ 329019 h 607693"/>
                <a:gd name="connsiteX0" fmla="*/ 0 w 1412544"/>
                <a:gd name="connsiteY0" fmla="*/ 333411 h 612085"/>
                <a:gd name="connsiteX1" fmla="*/ 115998 w 1412544"/>
                <a:gd name="connsiteY1" fmla="*/ 67267 h 612085"/>
                <a:gd name="connsiteX2" fmla="*/ 279840 w 1412544"/>
                <a:gd name="connsiteY2" fmla="*/ 19515 h 612085"/>
                <a:gd name="connsiteX3" fmla="*/ 552734 w 1412544"/>
                <a:gd name="connsiteY3" fmla="*/ 338572 h 612085"/>
                <a:gd name="connsiteX4" fmla="*/ 1030847 w 1412544"/>
                <a:gd name="connsiteY4" fmla="*/ 407135 h 612085"/>
                <a:gd name="connsiteX5" fmla="*/ 1214911 w 1412544"/>
                <a:gd name="connsiteY5" fmla="*/ 606370 h 612085"/>
                <a:gd name="connsiteX6" fmla="*/ 1351129 w 1412544"/>
                <a:gd name="connsiteY6" fmla="*/ 538128 h 612085"/>
                <a:gd name="connsiteX7" fmla="*/ 1412544 w 1412544"/>
                <a:gd name="connsiteY7" fmla="*/ 333411 h 612085"/>
                <a:gd name="connsiteX0" fmla="*/ 0 w 1412544"/>
                <a:gd name="connsiteY0" fmla="*/ 333411 h 616279"/>
                <a:gd name="connsiteX1" fmla="*/ 115998 w 1412544"/>
                <a:gd name="connsiteY1" fmla="*/ 67267 h 616279"/>
                <a:gd name="connsiteX2" fmla="*/ 279840 w 1412544"/>
                <a:gd name="connsiteY2" fmla="*/ 19515 h 616279"/>
                <a:gd name="connsiteX3" fmla="*/ 552734 w 1412544"/>
                <a:gd name="connsiteY3" fmla="*/ 338572 h 616279"/>
                <a:gd name="connsiteX4" fmla="*/ 1030847 w 1412544"/>
                <a:gd name="connsiteY4" fmla="*/ 340979 h 616279"/>
                <a:gd name="connsiteX5" fmla="*/ 1214911 w 1412544"/>
                <a:gd name="connsiteY5" fmla="*/ 606370 h 616279"/>
                <a:gd name="connsiteX6" fmla="*/ 1351129 w 1412544"/>
                <a:gd name="connsiteY6" fmla="*/ 538128 h 616279"/>
                <a:gd name="connsiteX7" fmla="*/ 1412544 w 1412544"/>
                <a:gd name="connsiteY7" fmla="*/ 333411 h 616279"/>
                <a:gd name="connsiteX0" fmla="*/ 0 w 1412544"/>
                <a:gd name="connsiteY0" fmla="*/ 330915 h 613783"/>
                <a:gd name="connsiteX1" fmla="*/ 115998 w 1412544"/>
                <a:gd name="connsiteY1" fmla="*/ 64771 h 613783"/>
                <a:gd name="connsiteX2" fmla="*/ 279840 w 1412544"/>
                <a:gd name="connsiteY2" fmla="*/ 17019 h 613783"/>
                <a:gd name="connsiteX3" fmla="*/ 546028 w 1412544"/>
                <a:gd name="connsiteY3" fmla="*/ 302120 h 613783"/>
                <a:gd name="connsiteX4" fmla="*/ 1030847 w 1412544"/>
                <a:gd name="connsiteY4" fmla="*/ 338483 h 613783"/>
                <a:gd name="connsiteX5" fmla="*/ 1214911 w 1412544"/>
                <a:gd name="connsiteY5" fmla="*/ 603874 h 613783"/>
                <a:gd name="connsiteX6" fmla="*/ 1351129 w 1412544"/>
                <a:gd name="connsiteY6" fmla="*/ 535632 h 613783"/>
                <a:gd name="connsiteX7" fmla="*/ 1412544 w 1412544"/>
                <a:gd name="connsiteY7" fmla="*/ 330915 h 613783"/>
                <a:gd name="connsiteX0" fmla="*/ 0 w 1412544"/>
                <a:gd name="connsiteY0" fmla="*/ 330915 h 613627"/>
                <a:gd name="connsiteX1" fmla="*/ 115998 w 1412544"/>
                <a:gd name="connsiteY1" fmla="*/ 64771 h 613627"/>
                <a:gd name="connsiteX2" fmla="*/ 279840 w 1412544"/>
                <a:gd name="connsiteY2" fmla="*/ 17019 h 613627"/>
                <a:gd name="connsiteX3" fmla="*/ 546028 w 1412544"/>
                <a:gd name="connsiteY3" fmla="*/ 302120 h 613627"/>
                <a:gd name="connsiteX4" fmla="*/ 1010371 w 1412544"/>
                <a:gd name="connsiteY4" fmla="*/ 340863 h 613627"/>
                <a:gd name="connsiteX5" fmla="*/ 1214911 w 1412544"/>
                <a:gd name="connsiteY5" fmla="*/ 603874 h 613627"/>
                <a:gd name="connsiteX6" fmla="*/ 1351129 w 1412544"/>
                <a:gd name="connsiteY6" fmla="*/ 535632 h 613627"/>
                <a:gd name="connsiteX7" fmla="*/ 1412544 w 1412544"/>
                <a:gd name="connsiteY7" fmla="*/ 330915 h 613627"/>
                <a:gd name="connsiteX0" fmla="*/ 0 w 1412544"/>
                <a:gd name="connsiteY0" fmla="*/ 330915 h 613633"/>
                <a:gd name="connsiteX1" fmla="*/ 115998 w 1412544"/>
                <a:gd name="connsiteY1" fmla="*/ 64771 h 613633"/>
                <a:gd name="connsiteX2" fmla="*/ 279840 w 1412544"/>
                <a:gd name="connsiteY2" fmla="*/ 17019 h 613633"/>
                <a:gd name="connsiteX3" fmla="*/ 546028 w 1412544"/>
                <a:gd name="connsiteY3" fmla="*/ 302120 h 613633"/>
                <a:gd name="connsiteX4" fmla="*/ 949160 w 1412544"/>
                <a:gd name="connsiteY4" fmla="*/ 340777 h 613633"/>
                <a:gd name="connsiteX5" fmla="*/ 1214911 w 1412544"/>
                <a:gd name="connsiteY5" fmla="*/ 603874 h 613633"/>
                <a:gd name="connsiteX6" fmla="*/ 1351129 w 1412544"/>
                <a:gd name="connsiteY6" fmla="*/ 535632 h 613633"/>
                <a:gd name="connsiteX7" fmla="*/ 1412544 w 1412544"/>
                <a:gd name="connsiteY7" fmla="*/ 330915 h 613633"/>
                <a:gd name="connsiteX0" fmla="*/ 0 w 1412544"/>
                <a:gd name="connsiteY0" fmla="*/ 330915 h 590000"/>
                <a:gd name="connsiteX1" fmla="*/ 115998 w 1412544"/>
                <a:gd name="connsiteY1" fmla="*/ 64771 h 590000"/>
                <a:gd name="connsiteX2" fmla="*/ 279840 w 1412544"/>
                <a:gd name="connsiteY2" fmla="*/ 17019 h 590000"/>
                <a:gd name="connsiteX3" fmla="*/ 546028 w 1412544"/>
                <a:gd name="connsiteY3" fmla="*/ 302120 h 590000"/>
                <a:gd name="connsiteX4" fmla="*/ 949160 w 1412544"/>
                <a:gd name="connsiteY4" fmla="*/ 340777 h 590000"/>
                <a:gd name="connsiteX5" fmla="*/ 1153744 w 1412544"/>
                <a:gd name="connsiteY5" fmla="*/ 576789 h 590000"/>
                <a:gd name="connsiteX6" fmla="*/ 1351129 w 1412544"/>
                <a:gd name="connsiteY6" fmla="*/ 535632 h 590000"/>
                <a:gd name="connsiteX7" fmla="*/ 1412544 w 1412544"/>
                <a:gd name="connsiteY7" fmla="*/ 330915 h 590000"/>
                <a:gd name="connsiteX0" fmla="*/ 0 w 1412544"/>
                <a:gd name="connsiteY0" fmla="*/ 330915 h 590021"/>
                <a:gd name="connsiteX1" fmla="*/ 115998 w 1412544"/>
                <a:gd name="connsiteY1" fmla="*/ 64771 h 590021"/>
                <a:gd name="connsiteX2" fmla="*/ 279840 w 1412544"/>
                <a:gd name="connsiteY2" fmla="*/ 17019 h 590021"/>
                <a:gd name="connsiteX3" fmla="*/ 546028 w 1412544"/>
                <a:gd name="connsiteY3" fmla="*/ 302120 h 590021"/>
                <a:gd name="connsiteX4" fmla="*/ 949160 w 1412544"/>
                <a:gd name="connsiteY4" fmla="*/ 340777 h 590021"/>
                <a:gd name="connsiteX5" fmla="*/ 1153744 w 1412544"/>
                <a:gd name="connsiteY5" fmla="*/ 576789 h 590021"/>
                <a:gd name="connsiteX6" fmla="*/ 1317293 w 1412544"/>
                <a:gd name="connsiteY6" fmla="*/ 535709 h 590021"/>
                <a:gd name="connsiteX7" fmla="*/ 1412544 w 1412544"/>
                <a:gd name="connsiteY7" fmla="*/ 330915 h 590021"/>
                <a:gd name="connsiteX0" fmla="*/ 0 w 1412544"/>
                <a:gd name="connsiteY0" fmla="*/ 322538 h 581644"/>
                <a:gd name="connsiteX1" fmla="*/ 115998 w 1412544"/>
                <a:gd name="connsiteY1" fmla="*/ 56394 h 581644"/>
                <a:gd name="connsiteX2" fmla="*/ 279840 w 1412544"/>
                <a:gd name="connsiteY2" fmla="*/ 8642 h 581644"/>
                <a:gd name="connsiteX3" fmla="*/ 533619 w 1412544"/>
                <a:gd name="connsiteY3" fmla="*/ 179259 h 581644"/>
                <a:gd name="connsiteX4" fmla="*/ 949160 w 1412544"/>
                <a:gd name="connsiteY4" fmla="*/ 332400 h 581644"/>
                <a:gd name="connsiteX5" fmla="*/ 1153744 w 1412544"/>
                <a:gd name="connsiteY5" fmla="*/ 568412 h 581644"/>
                <a:gd name="connsiteX6" fmla="*/ 1317293 w 1412544"/>
                <a:gd name="connsiteY6" fmla="*/ 527332 h 581644"/>
                <a:gd name="connsiteX7" fmla="*/ 1412544 w 1412544"/>
                <a:gd name="connsiteY7" fmla="*/ 322538 h 581644"/>
                <a:gd name="connsiteX0" fmla="*/ 0 w 1412544"/>
                <a:gd name="connsiteY0" fmla="*/ 322538 h 573904"/>
                <a:gd name="connsiteX1" fmla="*/ 115998 w 1412544"/>
                <a:gd name="connsiteY1" fmla="*/ 56394 h 573904"/>
                <a:gd name="connsiteX2" fmla="*/ 279840 w 1412544"/>
                <a:gd name="connsiteY2" fmla="*/ 8642 h 573904"/>
                <a:gd name="connsiteX3" fmla="*/ 533619 w 1412544"/>
                <a:gd name="connsiteY3" fmla="*/ 179259 h 573904"/>
                <a:gd name="connsiteX4" fmla="*/ 949160 w 1412544"/>
                <a:gd name="connsiteY4" fmla="*/ 439902 h 573904"/>
                <a:gd name="connsiteX5" fmla="*/ 1153744 w 1412544"/>
                <a:gd name="connsiteY5" fmla="*/ 568412 h 573904"/>
                <a:gd name="connsiteX6" fmla="*/ 1317293 w 1412544"/>
                <a:gd name="connsiteY6" fmla="*/ 527332 h 573904"/>
                <a:gd name="connsiteX7" fmla="*/ 1412544 w 1412544"/>
                <a:gd name="connsiteY7" fmla="*/ 322538 h 573904"/>
                <a:gd name="connsiteX0" fmla="*/ 0 w 1412544"/>
                <a:gd name="connsiteY0" fmla="*/ 322538 h 573904"/>
                <a:gd name="connsiteX1" fmla="*/ 115998 w 1412544"/>
                <a:gd name="connsiteY1" fmla="*/ 56394 h 573904"/>
                <a:gd name="connsiteX2" fmla="*/ 279840 w 1412544"/>
                <a:gd name="connsiteY2" fmla="*/ 8642 h 573904"/>
                <a:gd name="connsiteX3" fmla="*/ 533619 w 1412544"/>
                <a:gd name="connsiteY3" fmla="*/ 179259 h 573904"/>
                <a:gd name="connsiteX4" fmla="*/ 949160 w 1412544"/>
                <a:gd name="connsiteY4" fmla="*/ 439902 h 573904"/>
                <a:gd name="connsiteX5" fmla="*/ 1153744 w 1412544"/>
                <a:gd name="connsiteY5" fmla="*/ 568412 h 573904"/>
                <a:gd name="connsiteX6" fmla="*/ 1317293 w 1412544"/>
                <a:gd name="connsiteY6" fmla="*/ 527332 h 573904"/>
                <a:gd name="connsiteX7" fmla="*/ 1412544 w 1412544"/>
                <a:gd name="connsiteY7" fmla="*/ 322538 h 573904"/>
                <a:gd name="connsiteX0" fmla="*/ 0 w 1412544"/>
                <a:gd name="connsiteY0" fmla="*/ 329086 h 580452"/>
                <a:gd name="connsiteX1" fmla="*/ 115998 w 1412544"/>
                <a:gd name="connsiteY1" fmla="*/ 62942 h 580452"/>
                <a:gd name="connsiteX2" fmla="*/ 279840 w 1412544"/>
                <a:gd name="connsiteY2" fmla="*/ 15190 h 580452"/>
                <a:gd name="connsiteX3" fmla="*/ 533619 w 1412544"/>
                <a:gd name="connsiteY3" fmla="*/ 275392 h 580452"/>
                <a:gd name="connsiteX4" fmla="*/ 949160 w 1412544"/>
                <a:gd name="connsiteY4" fmla="*/ 446450 h 580452"/>
                <a:gd name="connsiteX5" fmla="*/ 1153744 w 1412544"/>
                <a:gd name="connsiteY5" fmla="*/ 574960 h 580452"/>
                <a:gd name="connsiteX6" fmla="*/ 1317293 w 1412544"/>
                <a:gd name="connsiteY6" fmla="*/ 533880 h 580452"/>
                <a:gd name="connsiteX7" fmla="*/ 1412544 w 1412544"/>
                <a:gd name="connsiteY7" fmla="*/ 329086 h 580452"/>
                <a:gd name="connsiteX0" fmla="*/ 0 w 1412544"/>
                <a:gd name="connsiteY0" fmla="*/ 329086 h 581722"/>
                <a:gd name="connsiteX1" fmla="*/ 115998 w 1412544"/>
                <a:gd name="connsiteY1" fmla="*/ 62942 h 581722"/>
                <a:gd name="connsiteX2" fmla="*/ 279840 w 1412544"/>
                <a:gd name="connsiteY2" fmla="*/ 15190 h 581722"/>
                <a:gd name="connsiteX3" fmla="*/ 533619 w 1412544"/>
                <a:gd name="connsiteY3" fmla="*/ 275392 h 581722"/>
                <a:gd name="connsiteX4" fmla="*/ 949160 w 1412544"/>
                <a:gd name="connsiteY4" fmla="*/ 428531 h 581722"/>
                <a:gd name="connsiteX5" fmla="*/ 1153744 w 1412544"/>
                <a:gd name="connsiteY5" fmla="*/ 574960 h 581722"/>
                <a:gd name="connsiteX6" fmla="*/ 1317293 w 1412544"/>
                <a:gd name="connsiteY6" fmla="*/ 533880 h 581722"/>
                <a:gd name="connsiteX7" fmla="*/ 1412544 w 1412544"/>
                <a:gd name="connsiteY7" fmla="*/ 329086 h 581722"/>
                <a:gd name="connsiteX0" fmla="*/ 0 w 1415222"/>
                <a:gd name="connsiteY0" fmla="*/ 509560 h 588445"/>
                <a:gd name="connsiteX1" fmla="*/ 118676 w 1415222"/>
                <a:gd name="connsiteY1" fmla="*/ 69665 h 588445"/>
                <a:gd name="connsiteX2" fmla="*/ 282518 w 1415222"/>
                <a:gd name="connsiteY2" fmla="*/ 21913 h 588445"/>
                <a:gd name="connsiteX3" fmla="*/ 536297 w 1415222"/>
                <a:gd name="connsiteY3" fmla="*/ 282115 h 588445"/>
                <a:gd name="connsiteX4" fmla="*/ 951838 w 1415222"/>
                <a:gd name="connsiteY4" fmla="*/ 435254 h 588445"/>
                <a:gd name="connsiteX5" fmla="*/ 1156422 w 1415222"/>
                <a:gd name="connsiteY5" fmla="*/ 581683 h 588445"/>
                <a:gd name="connsiteX6" fmla="*/ 1319971 w 1415222"/>
                <a:gd name="connsiteY6" fmla="*/ 540603 h 588445"/>
                <a:gd name="connsiteX7" fmla="*/ 1415222 w 1415222"/>
                <a:gd name="connsiteY7" fmla="*/ 335809 h 588445"/>
                <a:gd name="connsiteX0" fmla="*/ 0 w 1415222"/>
                <a:gd name="connsiteY0" fmla="*/ 509560 h 588445"/>
                <a:gd name="connsiteX1" fmla="*/ 118676 w 1415222"/>
                <a:gd name="connsiteY1" fmla="*/ 69665 h 588445"/>
                <a:gd name="connsiteX2" fmla="*/ 282518 w 1415222"/>
                <a:gd name="connsiteY2" fmla="*/ 21913 h 588445"/>
                <a:gd name="connsiteX3" fmla="*/ 536297 w 1415222"/>
                <a:gd name="connsiteY3" fmla="*/ 282115 h 588445"/>
                <a:gd name="connsiteX4" fmla="*/ 951838 w 1415222"/>
                <a:gd name="connsiteY4" fmla="*/ 435254 h 588445"/>
                <a:gd name="connsiteX5" fmla="*/ 1156422 w 1415222"/>
                <a:gd name="connsiteY5" fmla="*/ 581683 h 588445"/>
                <a:gd name="connsiteX6" fmla="*/ 1319971 w 1415222"/>
                <a:gd name="connsiteY6" fmla="*/ 540603 h 588445"/>
                <a:gd name="connsiteX7" fmla="*/ 1415222 w 1415222"/>
                <a:gd name="connsiteY7" fmla="*/ 335809 h 588445"/>
                <a:gd name="connsiteX0" fmla="*/ 0 w 1415222"/>
                <a:gd name="connsiteY0" fmla="*/ 1339958 h 1418843"/>
                <a:gd name="connsiteX1" fmla="*/ 118676 w 1415222"/>
                <a:gd name="connsiteY1" fmla="*/ 900063 h 1418843"/>
                <a:gd name="connsiteX2" fmla="*/ 460704 w 1415222"/>
                <a:gd name="connsiteY2" fmla="*/ 1277 h 1418843"/>
                <a:gd name="connsiteX3" fmla="*/ 536297 w 1415222"/>
                <a:gd name="connsiteY3" fmla="*/ 1112513 h 1418843"/>
                <a:gd name="connsiteX4" fmla="*/ 951838 w 1415222"/>
                <a:gd name="connsiteY4" fmla="*/ 1265652 h 1418843"/>
                <a:gd name="connsiteX5" fmla="*/ 1156422 w 1415222"/>
                <a:gd name="connsiteY5" fmla="*/ 1412081 h 1418843"/>
                <a:gd name="connsiteX6" fmla="*/ 1319971 w 1415222"/>
                <a:gd name="connsiteY6" fmla="*/ 1371001 h 1418843"/>
                <a:gd name="connsiteX7" fmla="*/ 1415222 w 1415222"/>
                <a:gd name="connsiteY7" fmla="*/ 1166207 h 1418843"/>
                <a:gd name="connsiteX0" fmla="*/ 0 w 1415222"/>
                <a:gd name="connsiteY0" fmla="*/ 1338699 h 1417584"/>
                <a:gd name="connsiteX1" fmla="*/ 118676 w 1415222"/>
                <a:gd name="connsiteY1" fmla="*/ 898804 h 1417584"/>
                <a:gd name="connsiteX2" fmla="*/ 460704 w 1415222"/>
                <a:gd name="connsiteY2" fmla="*/ 18 h 1417584"/>
                <a:gd name="connsiteX3" fmla="*/ 821395 w 1415222"/>
                <a:gd name="connsiteY3" fmla="*/ 874562 h 1417584"/>
                <a:gd name="connsiteX4" fmla="*/ 951838 w 1415222"/>
                <a:gd name="connsiteY4" fmla="*/ 1264393 h 1417584"/>
                <a:gd name="connsiteX5" fmla="*/ 1156422 w 1415222"/>
                <a:gd name="connsiteY5" fmla="*/ 1410822 h 1417584"/>
                <a:gd name="connsiteX6" fmla="*/ 1319971 w 1415222"/>
                <a:gd name="connsiteY6" fmla="*/ 1369742 h 1417584"/>
                <a:gd name="connsiteX7" fmla="*/ 1415222 w 1415222"/>
                <a:gd name="connsiteY7" fmla="*/ 1164948 h 1417584"/>
                <a:gd name="connsiteX0" fmla="*/ 0 w 1415222"/>
                <a:gd name="connsiteY0" fmla="*/ 1338699 h 1719891"/>
                <a:gd name="connsiteX1" fmla="*/ 118676 w 1415222"/>
                <a:gd name="connsiteY1" fmla="*/ 898804 h 1719891"/>
                <a:gd name="connsiteX2" fmla="*/ 460704 w 1415222"/>
                <a:gd name="connsiteY2" fmla="*/ 18 h 1719891"/>
                <a:gd name="connsiteX3" fmla="*/ 821395 w 1415222"/>
                <a:gd name="connsiteY3" fmla="*/ 874562 h 1719891"/>
                <a:gd name="connsiteX4" fmla="*/ 951838 w 1415222"/>
                <a:gd name="connsiteY4" fmla="*/ 1264393 h 1719891"/>
                <a:gd name="connsiteX5" fmla="*/ 1086931 w 1415222"/>
                <a:gd name="connsiteY5" fmla="*/ 1719208 h 1719891"/>
                <a:gd name="connsiteX6" fmla="*/ 1319971 w 1415222"/>
                <a:gd name="connsiteY6" fmla="*/ 1369742 h 1719891"/>
                <a:gd name="connsiteX7" fmla="*/ 1415222 w 1415222"/>
                <a:gd name="connsiteY7" fmla="*/ 1164948 h 1719891"/>
                <a:gd name="connsiteX0" fmla="*/ 0 w 1319971"/>
                <a:gd name="connsiteY0" fmla="*/ 1338699 h 1719891"/>
                <a:gd name="connsiteX1" fmla="*/ 118676 w 1319971"/>
                <a:gd name="connsiteY1" fmla="*/ 898804 h 1719891"/>
                <a:gd name="connsiteX2" fmla="*/ 460704 w 1319971"/>
                <a:gd name="connsiteY2" fmla="*/ 18 h 1719891"/>
                <a:gd name="connsiteX3" fmla="*/ 821395 w 1319971"/>
                <a:gd name="connsiteY3" fmla="*/ 874562 h 1719891"/>
                <a:gd name="connsiteX4" fmla="*/ 951838 w 1319971"/>
                <a:gd name="connsiteY4" fmla="*/ 1264393 h 1719891"/>
                <a:gd name="connsiteX5" fmla="*/ 1086931 w 1319971"/>
                <a:gd name="connsiteY5" fmla="*/ 1719208 h 1719891"/>
                <a:gd name="connsiteX6" fmla="*/ 1319971 w 1319971"/>
                <a:gd name="connsiteY6" fmla="*/ 1369742 h 1719891"/>
                <a:gd name="connsiteX0" fmla="*/ 0 w 1086931"/>
                <a:gd name="connsiteY0" fmla="*/ 1338699 h 1719207"/>
                <a:gd name="connsiteX1" fmla="*/ 118676 w 1086931"/>
                <a:gd name="connsiteY1" fmla="*/ 898804 h 1719207"/>
                <a:gd name="connsiteX2" fmla="*/ 460704 w 1086931"/>
                <a:gd name="connsiteY2" fmla="*/ 18 h 1719207"/>
                <a:gd name="connsiteX3" fmla="*/ 821395 w 1086931"/>
                <a:gd name="connsiteY3" fmla="*/ 874562 h 1719207"/>
                <a:gd name="connsiteX4" fmla="*/ 951838 w 1086931"/>
                <a:gd name="connsiteY4" fmla="*/ 1264393 h 1719207"/>
                <a:gd name="connsiteX5" fmla="*/ 1086931 w 1086931"/>
                <a:gd name="connsiteY5" fmla="*/ 1719208 h 1719207"/>
                <a:gd name="connsiteX0" fmla="*/ 0 w 1086931"/>
                <a:gd name="connsiteY0" fmla="*/ 1338699 h 1719207"/>
                <a:gd name="connsiteX1" fmla="*/ 118676 w 1086931"/>
                <a:gd name="connsiteY1" fmla="*/ 898804 h 1719207"/>
                <a:gd name="connsiteX2" fmla="*/ 460704 w 1086931"/>
                <a:gd name="connsiteY2" fmla="*/ 18 h 1719207"/>
                <a:gd name="connsiteX3" fmla="*/ 821395 w 1086931"/>
                <a:gd name="connsiteY3" fmla="*/ 874562 h 1719207"/>
                <a:gd name="connsiteX4" fmla="*/ 951838 w 1086931"/>
                <a:gd name="connsiteY4" fmla="*/ 1264393 h 1719207"/>
                <a:gd name="connsiteX5" fmla="*/ 1086931 w 1086931"/>
                <a:gd name="connsiteY5" fmla="*/ 1719208 h 1719207"/>
                <a:gd name="connsiteX0" fmla="*/ 0 w 1086931"/>
                <a:gd name="connsiteY0" fmla="*/ 1346134 h 1726642"/>
                <a:gd name="connsiteX1" fmla="*/ 118676 w 1086931"/>
                <a:gd name="connsiteY1" fmla="*/ 906239 h 1726642"/>
                <a:gd name="connsiteX2" fmla="*/ 460704 w 1086931"/>
                <a:gd name="connsiteY2" fmla="*/ 7453 h 1726642"/>
                <a:gd name="connsiteX3" fmla="*/ 741635 w 1086931"/>
                <a:gd name="connsiteY3" fmla="*/ 520603 h 1726642"/>
                <a:gd name="connsiteX4" fmla="*/ 951838 w 1086931"/>
                <a:gd name="connsiteY4" fmla="*/ 1271828 h 1726642"/>
                <a:gd name="connsiteX5" fmla="*/ 1086931 w 1086931"/>
                <a:gd name="connsiteY5" fmla="*/ 1726643 h 1726642"/>
                <a:gd name="connsiteX0" fmla="*/ 0 w 1086931"/>
                <a:gd name="connsiteY0" fmla="*/ 1346201 h 1726709"/>
                <a:gd name="connsiteX1" fmla="*/ 118676 w 1086931"/>
                <a:gd name="connsiteY1" fmla="*/ 906306 h 1726709"/>
                <a:gd name="connsiteX2" fmla="*/ 460704 w 1086931"/>
                <a:gd name="connsiteY2" fmla="*/ 7520 h 1726709"/>
                <a:gd name="connsiteX3" fmla="*/ 741635 w 1086931"/>
                <a:gd name="connsiteY3" fmla="*/ 520670 h 1726709"/>
                <a:gd name="connsiteX4" fmla="*/ 999359 w 1086931"/>
                <a:gd name="connsiteY4" fmla="*/ 1295670 h 1726709"/>
                <a:gd name="connsiteX5" fmla="*/ 1086931 w 1086931"/>
                <a:gd name="connsiteY5" fmla="*/ 1726710 h 1726709"/>
                <a:gd name="connsiteX0" fmla="*/ 0 w 1086931"/>
                <a:gd name="connsiteY0" fmla="*/ 1355271 h 1735779"/>
                <a:gd name="connsiteX1" fmla="*/ 118676 w 1086931"/>
                <a:gd name="connsiteY1" fmla="*/ 915376 h 1735779"/>
                <a:gd name="connsiteX2" fmla="*/ 460704 w 1086931"/>
                <a:gd name="connsiteY2" fmla="*/ 16590 h 1735779"/>
                <a:gd name="connsiteX3" fmla="*/ 741649 w 1086931"/>
                <a:gd name="connsiteY3" fmla="*/ 405158 h 1735779"/>
                <a:gd name="connsiteX4" fmla="*/ 999359 w 1086931"/>
                <a:gd name="connsiteY4" fmla="*/ 1304740 h 1735779"/>
                <a:gd name="connsiteX5" fmla="*/ 1086931 w 1086931"/>
                <a:gd name="connsiteY5" fmla="*/ 1735780 h 1735779"/>
                <a:gd name="connsiteX0" fmla="*/ 0 w 1086931"/>
                <a:gd name="connsiteY0" fmla="*/ 1342171 h 1722679"/>
                <a:gd name="connsiteX1" fmla="*/ 178077 w 1086931"/>
                <a:gd name="connsiteY1" fmla="*/ 590216 h 1722679"/>
                <a:gd name="connsiteX2" fmla="*/ 460704 w 1086931"/>
                <a:gd name="connsiteY2" fmla="*/ 3490 h 1722679"/>
                <a:gd name="connsiteX3" fmla="*/ 741649 w 1086931"/>
                <a:gd name="connsiteY3" fmla="*/ 392058 h 1722679"/>
                <a:gd name="connsiteX4" fmla="*/ 999359 w 1086931"/>
                <a:gd name="connsiteY4" fmla="*/ 1291640 h 1722679"/>
                <a:gd name="connsiteX5" fmla="*/ 1086931 w 1086931"/>
                <a:gd name="connsiteY5" fmla="*/ 1722680 h 1722679"/>
                <a:gd name="connsiteX0" fmla="*/ 0 w 1086931"/>
                <a:gd name="connsiteY0" fmla="*/ 1338720 h 1719228"/>
                <a:gd name="connsiteX1" fmla="*/ 178077 w 1086931"/>
                <a:gd name="connsiteY1" fmla="*/ 586765 h 1719228"/>
                <a:gd name="connsiteX2" fmla="*/ 460704 w 1086931"/>
                <a:gd name="connsiteY2" fmla="*/ 39 h 1719228"/>
                <a:gd name="connsiteX3" fmla="*/ 741649 w 1086931"/>
                <a:gd name="connsiteY3" fmla="*/ 388607 h 1719228"/>
                <a:gd name="connsiteX4" fmla="*/ 999359 w 1086931"/>
                <a:gd name="connsiteY4" fmla="*/ 1288189 h 1719228"/>
                <a:gd name="connsiteX5" fmla="*/ 1086931 w 1086931"/>
                <a:gd name="connsiteY5" fmla="*/ 1719229 h 1719228"/>
                <a:gd name="connsiteX0" fmla="*/ 0 w 1086931"/>
                <a:gd name="connsiteY0" fmla="*/ 1343443 h 1723951"/>
                <a:gd name="connsiteX1" fmla="*/ 178077 w 1086931"/>
                <a:gd name="connsiteY1" fmla="*/ 591488 h 1723951"/>
                <a:gd name="connsiteX2" fmla="*/ 460704 w 1086931"/>
                <a:gd name="connsiteY2" fmla="*/ 4762 h 1723951"/>
                <a:gd name="connsiteX3" fmla="*/ 741649 w 1086931"/>
                <a:gd name="connsiteY3" fmla="*/ 368404 h 1723951"/>
                <a:gd name="connsiteX4" fmla="*/ 999359 w 1086931"/>
                <a:gd name="connsiteY4" fmla="*/ 1292912 h 1723951"/>
                <a:gd name="connsiteX5" fmla="*/ 1086931 w 1086931"/>
                <a:gd name="connsiteY5" fmla="*/ 1723952 h 1723951"/>
                <a:gd name="connsiteX0" fmla="*/ 0 w 1086931"/>
                <a:gd name="connsiteY0" fmla="*/ 1338683 h 1719191"/>
                <a:gd name="connsiteX1" fmla="*/ 178077 w 1086931"/>
                <a:gd name="connsiteY1" fmla="*/ 586728 h 1719191"/>
                <a:gd name="connsiteX2" fmla="*/ 460704 w 1086931"/>
                <a:gd name="connsiteY2" fmla="*/ 2 h 1719191"/>
                <a:gd name="connsiteX3" fmla="*/ 824810 w 1086931"/>
                <a:gd name="connsiteY3" fmla="*/ 585691 h 1719191"/>
                <a:gd name="connsiteX4" fmla="*/ 999359 w 1086931"/>
                <a:gd name="connsiteY4" fmla="*/ 1288152 h 1719191"/>
                <a:gd name="connsiteX5" fmla="*/ 1086931 w 1086931"/>
                <a:gd name="connsiteY5" fmla="*/ 1719192 h 1719191"/>
                <a:gd name="connsiteX0" fmla="*/ 0 w 1086931"/>
                <a:gd name="connsiteY0" fmla="*/ 1338683 h 1719191"/>
                <a:gd name="connsiteX1" fmla="*/ 178077 w 1086931"/>
                <a:gd name="connsiteY1" fmla="*/ 586728 h 1719191"/>
                <a:gd name="connsiteX2" fmla="*/ 460704 w 1086931"/>
                <a:gd name="connsiteY2" fmla="*/ 2 h 1719191"/>
                <a:gd name="connsiteX3" fmla="*/ 824810 w 1086931"/>
                <a:gd name="connsiteY3" fmla="*/ 585691 h 1719191"/>
                <a:gd name="connsiteX4" fmla="*/ 999359 w 1086931"/>
                <a:gd name="connsiteY4" fmla="*/ 1288152 h 1719191"/>
                <a:gd name="connsiteX5" fmla="*/ 1086931 w 1086931"/>
                <a:gd name="connsiteY5" fmla="*/ 1719192 h 1719191"/>
                <a:gd name="connsiteX0" fmla="*/ 0 w 1086931"/>
                <a:gd name="connsiteY0" fmla="*/ 1321274 h 1701782"/>
                <a:gd name="connsiteX1" fmla="*/ 178077 w 1086931"/>
                <a:gd name="connsiteY1" fmla="*/ 569319 h 1701782"/>
                <a:gd name="connsiteX2" fmla="*/ 490404 w 1086931"/>
                <a:gd name="connsiteY2" fmla="*/ 2 h 1701782"/>
                <a:gd name="connsiteX3" fmla="*/ 824810 w 1086931"/>
                <a:gd name="connsiteY3" fmla="*/ 568282 h 1701782"/>
                <a:gd name="connsiteX4" fmla="*/ 999359 w 1086931"/>
                <a:gd name="connsiteY4" fmla="*/ 1270743 h 1701782"/>
                <a:gd name="connsiteX5" fmla="*/ 1086931 w 1086931"/>
                <a:gd name="connsiteY5" fmla="*/ 1701783 h 1701782"/>
                <a:gd name="connsiteX0" fmla="*/ 0 w 1086931"/>
                <a:gd name="connsiteY0" fmla="*/ 1321276 h 1701784"/>
                <a:gd name="connsiteX1" fmla="*/ 189957 w 1086931"/>
                <a:gd name="connsiteY1" fmla="*/ 578160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95897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95897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95897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95897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6 h 1701784"/>
                <a:gd name="connsiteX1" fmla="*/ 184018 w 1086931"/>
                <a:gd name="connsiteY1" fmla="*/ 578159 h 1701784"/>
                <a:gd name="connsiteX2" fmla="*/ 490404 w 1086931"/>
                <a:gd name="connsiteY2" fmla="*/ 4 h 1701784"/>
                <a:gd name="connsiteX3" fmla="*/ 824810 w 1086931"/>
                <a:gd name="connsiteY3" fmla="*/ 568284 h 1701784"/>
                <a:gd name="connsiteX4" fmla="*/ 999359 w 1086931"/>
                <a:gd name="connsiteY4" fmla="*/ 1270745 h 1701784"/>
                <a:gd name="connsiteX5" fmla="*/ 1086931 w 1086931"/>
                <a:gd name="connsiteY5" fmla="*/ 1701785 h 1701784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999359 w 1086931"/>
                <a:gd name="connsiteY4" fmla="*/ 1270741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45154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15454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99763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0951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0951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0951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86931"/>
                <a:gd name="connsiteY0" fmla="*/ 1321272 h 1701780"/>
                <a:gd name="connsiteX1" fmla="*/ 184018 w 1086931"/>
                <a:gd name="connsiteY1" fmla="*/ 578155 h 1701780"/>
                <a:gd name="connsiteX2" fmla="*/ 490404 w 1086931"/>
                <a:gd name="connsiteY2" fmla="*/ 0 h 1701780"/>
                <a:gd name="connsiteX3" fmla="*/ 812931 w 1086931"/>
                <a:gd name="connsiteY3" fmla="*/ 578155 h 1701780"/>
                <a:gd name="connsiteX4" fmla="*/ 1009513 w 1086931"/>
                <a:gd name="connsiteY4" fmla="*/ 1283487 h 1701780"/>
                <a:gd name="connsiteX5" fmla="*/ 1086931 w 1086931"/>
                <a:gd name="connsiteY5" fmla="*/ 1701781 h 1701780"/>
                <a:gd name="connsiteX0" fmla="*/ 0 w 1068908"/>
                <a:gd name="connsiteY0" fmla="*/ 1321272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21272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21272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83579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83579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83579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68908"/>
                <a:gd name="connsiteY0" fmla="*/ 1383579 h 1701780"/>
                <a:gd name="connsiteX1" fmla="*/ 184018 w 1068908"/>
                <a:gd name="connsiteY1" fmla="*/ 578155 h 1701780"/>
                <a:gd name="connsiteX2" fmla="*/ 490404 w 1068908"/>
                <a:gd name="connsiteY2" fmla="*/ 0 h 1701780"/>
                <a:gd name="connsiteX3" fmla="*/ 812931 w 1068908"/>
                <a:gd name="connsiteY3" fmla="*/ 578155 h 1701780"/>
                <a:gd name="connsiteX4" fmla="*/ 1009513 w 1068908"/>
                <a:gd name="connsiteY4" fmla="*/ 1283487 h 1701780"/>
                <a:gd name="connsiteX5" fmla="*/ 1068908 w 1068908"/>
                <a:gd name="connsiteY5" fmla="*/ 1701780 h 1701780"/>
                <a:gd name="connsiteX0" fmla="*/ 0 w 1087445"/>
                <a:gd name="connsiteY0" fmla="*/ 1383579 h 1719626"/>
                <a:gd name="connsiteX1" fmla="*/ 184018 w 1087445"/>
                <a:gd name="connsiteY1" fmla="*/ 578155 h 1719626"/>
                <a:gd name="connsiteX2" fmla="*/ 490404 w 1087445"/>
                <a:gd name="connsiteY2" fmla="*/ 0 h 1719626"/>
                <a:gd name="connsiteX3" fmla="*/ 812931 w 1087445"/>
                <a:gd name="connsiteY3" fmla="*/ 578155 h 1719626"/>
                <a:gd name="connsiteX4" fmla="*/ 1009513 w 1087445"/>
                <a:gd name="connsiteY4" fmla="*/ 1283487 h 1719626"/>
                <a:gd name="connsiteX5" fmla="*/ 1087445 w 1087445"/>
                <a:gd name="connsiteY5" fmla="*/ 1719625 h 1719626"/>
                <a:gd name="connsiteX0" fmla="*/ 0 w 1087445"/>
                <a:gd name="connsiteY0" fmla="*/ 1384101 h 1720148"/>
                <a:gd name="connsiteX1" fmla="*/ 184018 w 1087445"/>
                <a:gd name="connsiteY1" fmla="*/ 578677 h 1720148"/>
                <a:gd name="connsiteX2" fmla="*/ 490404 w 1087445"/>
                <a:gd name="connsiteY2" fmla="*/ 522 h 1720148"/>
                <a:gd name="connsiteX3" fmla="*/ 783325 w 1087445"/>
                <a:gd name="connsiteY3" fmla="*/ 491424 h 1720148"/>
                <a:gd name="connsiteX4" fmla="*/ 1009513 w 1087445"/>
                <a:gd name="connsiteY4" fmla="*/ 1284009 h 1720148"/>
                <a:gd name="connsiteX5" fmla="*/ 1087445 w 1087445"/>
                <a:gd name="connsiteY5" fmla="*/ 1720147 h 1720148"/>
                <a:gd name="connsiteX0" fmla="*/ 0 w 1087445"/>
                <a:gd name="connsiteY0" fmla="*/ 1383633 h 1719680"/>
                <a:gd name="connsiteX1" fmla="*/ 201847 w 1087445"/>
                <a:gd name="connsiteY1" fmla="*/ 466079 h 1719680"/>
                <a:gd name="connsiteX2" fmla="*/ 490404 w 1087445"/>
                <a:gd name="connsiteY2" fmla="*/ 54 h 1719680"/>
                <a:gd name="connsiteX3" fmla="*/ 783325 w 1087445"/>
                <a:gd name="connsiteY3" fmla="*/ 490956 h 1719680"/>
                <a:gd name="connsiteX4" fmla="*/ 1009513 w 1087445"/>
                <a:gd name="connsiteY4" fmla="*/ 1283541 h 1719680"/>
                <a:gd name="connsiteX5" fmla="*/ 1087445 w 1087445"/>
                <a:gd name="connsiteY5" fmla="*/ 1719679 h 1719680"/>
                <a:gd name="connsiteX0" fmla="*/ 0 w 1087445"/>
                <a:gd name="connsiteY0" fmla="*/ 1383784 h 1719831"/>
                <a:gd name="connsiteX1" fmla="*/ 201847 w 1087445"/>
                <a:gd name="connsiteY1" fmla="*/ 466230 h 1719831"/>
                <a:gd name="connsiteX2" fmla="*/ 490404 w 1087445"/>
                <a:gd name="connsiteY2" fmla="*/ 205 h 1719831"/>
                <a:gd name="connsiteX3" fmla="*/ 818983 w 1087445"/>
                <a:gd name="connsiteY3" fmla="*/ 516038 h 1719831"/>
                <a:gd name="connsiteX4" fmla="*/ 1009513 w 1087445"/>
                <a:gd name="connsiteY4" fmla="*/ 1283692 h 1719831"/>
                <a:gd name="connsiteX5" fmla="*/ 1087445 w 1087445"/>
                <a:gd name="connsiteY5" fmla="*/ 1719830 h 1719831"/>
                <a:gd name="connsiteX0" fmla="*/ 0 w 1087445"/>
                <a:gd name="connsiteY0" fmla="*/ 1383784 h 1719831"/>
                <a:gd name="connsiteX1" fmla="*/ 201847 w 1087445"/>
                <a:gd name="connsiteY1" fmla="*/ 466230 h 1719831"/>
                <a:gd name="connsiteX2" fmla="*/ 490404 w 1087445"/>
                <a:gd name="connsiteY2" fmla="*/ 205 h 1719831"/>
                <a:gd name="connsiteX3" fmla="*/ 818983 w 1087445"/>
                <a:gd name="connsiteY3" fmla="*/ 516038 h 1719831"/>
                <a:gd name="connsiteX4" fmla="*/ 1009513 w 1087445"/>
                <a:gd name="connsiteY4" fmla="*/ 1283692 h 1719831"/>
                <a:gd name="connsiteX5" fmla="*/ 1087445 w 1087445"/>
                <a:gd name="connsiteY5" fmla="*/ 1719830 h 1719831"/>
                <a:gd name="connsiteX0" fmla="*/ 0 w 1087445"/>
                <a:gd name="connsiteY0" fmla="*/ 1379040 h 1715087"/>
                <a:gd name="connsiteX1" fmla="*/ 201847 w 1087445"/>
                <a:gd name="connsiteY1" fmla="*/ 461486 h 1715087"/>
                <a:gd name="connsiteX2" fmla="*/ 508233 w 1087445"/>
                <a:gd name="connsiteY2" fmla="*/ 209 h 1715087"/>
                <a:gd name="connsiteX3" fmla="*/ 818983 w 1087445"/>
                <a:gd name="connsiteY3" fmla="*/ 511294 h 1715087"/>
                <a:gd name="connsiteX4" fmla="*/ 1009513 w 1087445"/>
                <a:gd name="connsiteY4" fmla="*/ 1278948 h 1715087"/>
                <a:gd name="connsiteX5" fmla="*/ 1087445 w 1087445"/>
                <a:gd name="connsiteY5" fmla="*/ 1715086 h 1715087"/>
                <a:gd name="connsiteX0" fmla="*/ 0 w 1087445"/>
                <a:gd name="connsiteY0" fmla="*/ 1379074 h 1715121"/>
                <a:gd name="connsiteX1" fmla="*/ 201847 w 1087445"/>
                <a:gd name="connsiteY1" fmla="*/ 461520 h 1715121"/>
                <a:gd name="connsiteX2" fmla="*/ 508233 w 1087445"/>
                <a:gd name="connsiteY2" fmla="*/ 243 h 1715121"/>
                <a:gd name="connsiteX3" fmla="*/ 783325 w 1087445"/>
                <a:gd name="connsiteY3" fmla="*/ 411639 h 1715121"/>
                <a:gd name="connsiteX4" fmla="*/ 1009513 w 1087445"/>
                <a:gd name="connsiteY4" fmla="*/ 1278982 h 1715121"/>
                <a:gd name="connsiteX5" fmla="*/ 1087445 w 1087445"/>
                <a:gd name="connsiteY5" fmla="*/ 1715120 h 1715121"/>
                <a:gd name="connsiteX0" fmla="*/ 0 w 1087445"/>
                <a:gd name="connsiteY0" fmla="*/ 1379040 h 1715087"/>
                <a:gd name="connsiteX1" fmla="*/ 201847 w 1087445"/>
                <a:gd name="connsiteY1" fmla="*/ 461486 h 1715087"/>
                <a:gd name="connsiteX2" fmla="*/ 508233 w 1087445"/>
                <a:gd name="connsiteY2" fmla="*/ 209 h 1715087"/>
                <a:gd name="connsiteX3" fmla="*/ 783325 w 1087445"/>
                <a:gd name="connsiteY3" fmla="*/ 411605 h 1715087"/>
                <a:gd name="connsiteX4" fmla="*/ 985741 w 1087445"/>
                <a:gd name="connsiteY4" fmla="*/ 1071625 h 1715087"/>
                <a:gd name="connsiteX5" fmla="*/ 1087445 w 1087445"/>
                <a:gd name="connsiteY5" fmla="*/ 1715086 h 1715087"/>
                <a:gd name="connsiteX0" fmla="*/ 0 w 1087445"/>
                <a:gd name="connsiteY0" fmla="*/ 1379546 h 1715593"/>
                <a:gd name="connsiteX1" fmla="*/ 201847 w 1087445"/>
                <a:gd name="connsiteY1" fmla="*/ 461992 h 1715593"/>
                <a:gd name="connsiteX2" fmla="*/ 508233 w 1087445"/>
                <a:gd name="connsiteY2" fmla="*/ 715 h 1715593"/>
                <a:gd name="connsiteX3" fmla="*/ 783325 w 1087445"/>
                <a:gd name="connsiteY3" fmla="*/ 374728 h 1715593"/>
                <a:gd name="connsiteX4" fmla="*/ 985741 w 1087445"/>
                <a:gd name="connsiteY4" fmla="*/ 1072131 h 1715593"/>
                <a:gd name="connsiteX5" fmla="*/ 1087445 w 1087445"/>
                <a:gd name="connsiteY5" fmla="*/ 1715592 h 1715593"/>
                <a:gd name="connsiteX0" fmla="*/ 0 w 1110961"/>
                <a:gd name="connsiteY0" fmla="*/ 1379546 h 1715593"/>
                <a:gd name="connsiteX1" fmla="*/ 201847 w 1110961"/>
                <a:gd name="connsiteY1" fmla="*/ 461992 h 1715593"/>
                <a:gd name="connsiteX2" fmla="*/ 508233 w 1110961"/>
                <a:gd name="connsiteY2" fmla="*/ 715 h 1715593"/>
                <a:gd name="connsiteX3" fmla="*/ 783325 w 1110961"/>
                <a:gd name="connsiteY3" fmla="*/ 374728 h 1715593"/>
                <a:gd name="connsiteX4" fmla="*/ 985741 w 1110961"/>
                <a:gd name="connsiteY4" fmla="*/ 1072131 h 1715593"/>
                <a:gd name="connsiteX5" fmla="*/ 1110961 w 1110961"/>
                <a:gd name="connsiteY5" fmla="*/ 1715593 h 1715593"/>
                <a:gd name="connsiteX0" fmla="*/ 0 w 1110961"/>
                <a:gd name="connsiteY0" fmla="*/ 1380918 h 1716965"/>
                <a:gd name="connsiteX1" fmla="*/ 201847 w 1110961"/>
                <a:gd name="connsiteY1" fmla="*/ 463364 h 1716965"/>
                <a:gd name="connsiteX2" fmla="*/ 508233 w 1110961"/>
                <a:gd name="connsiteY2" fmla="*/ 2087 h 1716965"/>
                <a:gd name="connsiteX3" fmla="*/ 782877 w 1110961"/>
                <a:gd name="connsiteY3" fmla="*/ 326242 h 1716965"/>
                <a:gd name="connsiteX4" fmla="*/ 985741 w 1110961"/>
                <a:gd name="connsiteY4" fmla="*/ 1073503 h 1716965"/>
                <a:gd name="connsiteX5" fmla="*/ 1110961 w 1110961"/>
                <a:gd name="connsiteY5" fmla="*/ 1716965 h 1716965"/>
                <a:gd name="connsiteX0" fmla="*/ 0 w 1110961"/>
                <a:gd name="connsiteY0" fmla="*/ 1379338 h 1715385"/>
                <a:gd name="connsiteX1" fmla="*/ 201847 w 1110961"/>
                <a:gd name="connsiteY1" fmla="*/ 461784 h 1715385"/>
                <a:gd name="connsiteX2" fmla="*/ 508233 w 1110961"/>
                <a:gd name="connsiteY2" fmla="*/ 507 h 1715385"/>
                <a:gd name="connsiteX3" fmla="*/ 782877 w 1110961"/>
                <a:gd name="connsiteY3" fmla="*/ 386985 h 1715385"/>
                <a:gd name="connsiteX4" fmla="*/ 985741 w 1110961"/>
                <a:gd name="connsiteY4" fmla="*/ 1071923 h 1715385"/>
                <a:gd name="connsiteX5" fmla="*/ 1110961 w 1110961"/>
                <a:gd name="connsiteY5" fmla="*/ 1715385 h 1715385"/>
                <a:gd name="connsiteX0" fmla="*/ 0 w 1110961"/>
                <a:gd name="connsiteY0" fmla="*/ 1379844 h 1715891"/>
                <a:gd name="connsiteX1" fmla="*/ 201847 w 1110961"/>
                <a:gd name="connsiteY1" fmla="*/ 462290 h 1715891"/>
                <a:gd name="connsiteX2" fmla="*/ 484475 w 1110961"/>
                <a:gd name="connsiteY2" fmla="*/ 506 h 1715891"/>
                <a:gd name="connsiteX3" fmla="*/ 782877 w 1110961"/>
                <a:gd name="connsiteY3" fmla="*/ 387491 h 1715891"/>
                <a:gd name="connsiteX4" fmla="*/ 985741 w 1110961"/>
                <a:gd name="connsiteY4" fmla="*/ 1072429 h 1715891"/>
                <a:gd name="connsiteX5" fmla="*/ 1110961 w 1110961"/>
                <a:gd name="connsiteY5" fmla="*/ 1715891 h 1715891"/>
                <a:gd name="connsiteX0" fmla="*/ 0 w 1110961"/>
                <a:gd name="connsiteY0" fmla="*/ 1380207 h 1716254"/>
                <a:gd name="connsiteX1" fmla="*/ 201847 w 1110961"/>
                <a:gd name="connsiteY1" fmla="*/ 462653 h 1716254"/>
                <a:gd name="connsiteX2" fmla="*/ 484475 w 1110961"/>
                <a:gd name="connsiteY2" fmla="*/ 869 h 1716254"/>
                <a:gd name="connsiteX3" fmla="*/ 782877 w 1110961"/>
                <a:gd name="connsiteY3" fmla="*/ 387854 h 1716254"/>
                <a:gd name="connsiteX4" fmla="*/ 985741 w 1110961"/>
                <a:gd name="connsiteY4" fmla="*/ 1072792 h 1716254"/>
                <a:gd name="connsiteX5" fmla="*/ 1110961 w 1110961"/>
                <a:gd name="connsiteY5" fmla="*/ 1716254 h 1716254"/>
                <a:gd name="connsiteX0" fmla="*/ 0 w 909114"/>
                <a:gd name="connsiteY0" fmla="*/ 462653 h 1716254"/>
                <a:gd name="connsiteX1" fmla="*/ 282628 w 909114"/>
                <a:gd name="connsiteY1" fmla="*/ 869 h 1716254"/>
                <a:gd name="connsiteX2" fmla="*/ 581030 w 909114"/>
                <a:gd name="connsiteY2" fmla="*/ 387854 h 1716254"/>
                <a:gd name="connsiteX3" fmla="*/ 783894 w 909114"/>
                <a:gd name="connsiteY3" fmla="*/ 1072792 h 1716254"/>
                <a:gd name="connsiteX4" fmla="*/ 909114 w 909114"/>
                <a:gd name="connsiteY4" fmla="*/ 1716254 h 1716254"/>
                <a:gd name="connsiteX0" fmla="*/ 0 w 626486"/>
                <a:gd name="connsiteY0" fmla="*/ 869 h 1716254"/>
                <a:gd name="connsiteX1" fmla="*/ 298402 w 626486"/>
                <a:gd name="connsiteY1" fmla="*/ 387854 h 1716254"/>
                <a:gd name="connsiteX2" fmla="*/ 501266 w 626486"/>
                <a:gd name="connsiteY2" fmla="*/ 1072792 h 1716254"/>
                <a:gd name="connsiteX3" fmla="*/ 626486 w 626486"/>
                <a:gd name="connsiteY3" fmla="*/ 1716254 h 1716254"/>
                <a:gd name="connsiteX0" fmla="*/ 0 w 626486"/>
                <a:gd name="connsiteY0" fmla="*/ 39160 h 1754545"/>
                <a:gd name="connsiteX1" fmla="*/ 38000 w 626486"/>
                <a:gd name="connsiteY1" fmla="*/ 25541 h 1754545"/>
                <a:gd name="connsiteX2" fmla="*/ 298402 w 626486"/>
                <a:gd name="connsiteY2" fmla="*/ 426145 h 1754545"/>
                <a:gd name="connsiteX3" fmla="*/ 501266 w 626486"/>
                <a:gd name="connsiteY3" fmla="*/ 1111083 h 1754545"/>
                <a:gd name="connsiteX4" fmla="*/ 626486 w 626486"/>
                <a:gd name="connsiteY4" fmla="*/ 1754545 h 1754545"/>
                <a:gd name="connsiteX0" fmla="*/ 0 w 843666"/>
                <a:gd name="connsiteY0" fmla="*/ 377152 h 1735528"/>
                <a:gd name="connsiteX1" fmla="*/ 255180 w 843666"/>
                <a:gd name="connsiteY1" fmla="*/ 6524 h 1735528"/>
                <a:gd name="connsiteX2" fmla="*/ 515582 w 843666"/>
                <a:gd name="connsiteY2" fmla="*/ 407128 h 1735528"/>
                <a:gd name="connsiteX3" fmla="*/ 718446 w 843666"/>
                <a:gd name="connsiteY3" fmla="*/ 1092066 h 1735528"/>
                <a:gd name="connsiteX4" fmla="*/ 843666 w 843666"/>
                <a:gd name="connsiteY4" fmla="*/ 1735528 h 1735528"/>
                <a:gd name="connsiteX0" fmla="*/ 0 w 899712"/>
                <a:gd name="connsiteY0" fmla="*/ 440137 h 1734761"/>
                <a:gd name="connsiteX1" fmla="*/ 311226 w 899712"/>
                <a:gd name="connsiteY1" fmla="*/ 5757 h 1734761"/>
                <a:gd name="connsiteX2" fmla="*/ 571628 w 899712"/>
                <a:gd name="connsiteY2" fmla="*/ 406361 h 1734761"/>
                <a:gd name="connsiteX3" fmla="*/ 774492 w 899712"/>
                <a:gd name="connsiteY3" fmla="*/ 1091299 h 1734761"/>
                <a:gd name="connsiteX4" fmla="*/ 899712 w 899712"/>
                <a:gd name="connsiteY4" fmla="*/ 1734761 h 1734761"/>
                <a:gd name="connsiteX0" fmla="*/ 0 w 899712"/>
                <a:gd name="connsiteY0" fmla="*/ 440137 h 1734761"/>
                <a:gd name="connsiteX1" fmla="*/ 311226 w 899712"/>
                <a:gd name="connsiteY1" fmla="*/ 5757 h 1734761"/>
                <a:gd name="connsiteX2" fmla="*/ 571628 w 899712"/>
                <a:gd name="connsiteY2" fmla="*/ 406361 h 1734761"/>
                <a:gd name="connsiteX3" fmla="*/ 774492 w 899712"/>
                <a:gd name="connsiteY3" fmla="*/ 1091299 h 1734761"/>
                <a:gd name="connsiteX4" fmla="*/ 899712 w 899712"/>
                <a:gd name="connsiteY4" fmla="*/ 1734761 h 1734761"/>
                <a:gd name="connsiteX0" fmla="*/ 0 w 899712"/>
                <a:gd name="connsiteY0" fmla="*/ 434381 h 1729005"/>
                <a:gd name="connsiteX1" fmla="*/ 311226 w 899712"/>
                <a:gd name="connsiteY1" fmla="*/ 1 h 1729005"/>
                <a:gd name="connsiteX2" fmla="*/ 571628 w 899712"/>
                <a:gd name="connsiteY2" fmla="*/ 400605 h 1729005"/>
                <a:gd name="connsiteX3" fmla="*/ 774492 w 899712"/>
                <a:gd name="connsiteY3" fmla="*/ 1085543 h 1729005"/>
                <a:gd name="connsiteX4" fmla="*/ 899712 w 899712"/>
                <a:gd name="connsiteY4" fmla="*/ 1729005 h 1729005"/>
                <a:gd name="connsiteX0" fmla="*/ 0 w 899712"/>
                <a:gd name="connsiteY0" fmla="*/ 447130 h 1741754"/>
                <a:gd name="connsiteX1" fmla="*/ 241168 w 899712"/>
                <a:gd name="connsiteY1" fmla="*/ 0 h 1741754"/>
                <a:gd name="connsiteX2" fmla="*/ 571628 w 899712"/>
                <a:gd name="connsiteY2" fmla="*/ 413354 h 1741754"/>
                <a:gd name="connsiteX3" fmla="*/ 774492 w 899712"/>
                <a:gd name="connsiteY3" fmla="*/ 1098292 h 1741754"/>
                <a:gd name="connsiteX4" fmla="*/ 899712 w 899712"/>
                <a:gd name="connsiteY4" fmla="*/ 1741754 h 1741754"/>
                <a:gd name="connsiteX0" fmla="*/ 0 w 899712"/>
                <a:gd name="connsiteY0" fmla="*/ 447130 h 1741754"/>
                <a:gd name="connsiteX1" fmla="*/ 269191 w 899712"/>
                <a:gd name="connsiteY1" fmla="*/ 0 h 1741754"/>
                <a:gd name="connsiteX2" fmla="*/ 571628 w 899712"/>
                <a:gd name="connsiteY2" fmla="*/ 413354 h 1741754"/>
                <a:gd name="connsiteX3" fmla="*/ 774492 w 899712"/>
                <a:gd name="connsiteY3" fmla="*/ 1098292 h 1741754"/>
                <a:gd name="connsiteX4" fmla="*/ 899712 w 899712"/>
                <a:gd name="connsiteY4" fmla="*/ 1741754 h 174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2" h="1741754">
                  <a:moveTo>
                    <a:pt x="0" y="447130"/>
                  </a:moveTo>
                  <a:cubicBezTo>
                    <a:pt x="6333" y="446985"/>
                    <a:pt x="121376" y="-746"/>
                    <a:pt x="269191" y="0"/>
                  </a:cubicBezTo>
                  <a:cubicBezTo>
                    <a:pt x="417006" y="746"/>
                    <a:pt x="487411" y="230305"/>
                    <a:pt x="571628" y="413354"/>
                  </a:cubicBezTo>
                  <a:cubicBezTo>
                    <a:pt x="655845" y="596403"/>
                    <a:pt x="719811" y="876892"/>
                    <a:pt x="774492" y="1098292"/>
                  </a:cubicBezTo>
                  <a:cubicBezTo>
                    <a:pt x="829173" y="1319692"/>
                    <a:pt x="879938" y="1562186"/>
                    <a:pt x="899712" y="174175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04" name="直線矢印コネクタ 103">
              <a:extLst>
                <a:ext uri="{FF2B5EF4-FFF2-40B4-BE49-F238E27FC236}">
                  <a16:creationId xmlns:a16="http://schemas.microsoft.com/office/drawing/2014/main" id="{2A5F2E2E-DAF4-4840-9C2E-94906B387C5B}"/>
                </a:ext>
              </a:extLst>
            </p:cNvPr>
            <p:cNvCxnSpPr>
              <a:endCxn id="102" idx="1"/>
            </p:cNvCxnSpPr>
            <p:nvPr/>
          </p:nvCxnSpPr>
          <p:spPr>
            <a:xfrm>
              <a:off x="1111046" y="4056977"/>
              <a:ext cx="516046" cy="403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>
              <a:extLst>
                <a:ext uri="{FF2B5EF4-FFF2-40B4-BE49-F238E27FC236}">
                  <a16:creationId xmlns:a16="http://schemas.microsoft.com/office/drawing/2014/main" id="{5B770999-2657-4DE2-ABDD-526B6A18C2AF}"/>
                </a:ext>
              </a:extLst>
            </p:cNvPr>
            <p:cNvCxnSpPr>
              <a:endCxn id="102" idx="1"/>
            </p:cNvCxnSpPr>
            <p:nvPr/>
          </p:nvCxnSpPr>
          <p:spPr>
            <a:xfrm flipH="1" flipV="1">
              <a:off x="1627093" y="4061013"/>
              <a:ext cx="7745" cy="186922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テキスト ボックス 2">
              <a:extLst>
                <a:ext uri="{FF2B5EF4-FFF2-40B4-BE49-F238E27FC236}">
                  <a16:creationId xmlns:a16="http://schemas.microsoft.com/office/drawing/2014/main" id="{FEB41086-B5DE-437D-844A-1090768DC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98" y="3819502"/>
              <a:ext cx="596153" cy="71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100" dirty="0">
                  <a:solidFill>
                    <a:srgbClr val="9933FF"/>
                  </a:solidFill>
                  <a:effectLst/>
                  <a:latin typeface="Times New Roman"/>
                  <a:ea typeface="ＭＳ 明朝"/>
                  <a:cs typeface="Times New Roman"/>
                </a:rPr>
                <a:t>10</a:t>
              </a:r>
              <a:endParaRPr lang="ja-JP" kern="100" dirty="0">
                <a:solidFill>
                  <a:srgbClr val="9933FF"/>
                </a:solidFill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107" name="テキスト ボックス 2">
              <a:extLst>
                <a:ext uri="{FF2B5EF4-FFF2-40B4-BE49-F238E27FC236}">
                  <a16:creationId xmlns:a16="http://schemas.microsoft.com/office/drawing/2014/main" id="{1BE6ADCB-2A72-41AE-A463-84414B250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329" y="4209468"/>
              <a:ext cx="661722" cy="71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100" dirty="0">
                  <a:effectLst/>
                  <a:latin typeface="Times New Roman"/>
                  <a:ea typeface="ＭＳ 明朝"/>
                  <a:cs typeface="Times New Roman"/>
                </a:rPr>
                <a:t>7.5</a:t>
              </a:r>
              <a:endParaRPr lang="ja-JP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108" name="テキスト ボックス 2">
              <a:extLst>
                <a:ext uri="{FF2B5EF4-FFF2-40B4-BE49-F238E27FC236}">
                  <a16:creationId xmlns:a16="http://schemas.microsoft.com/office/drawing/2014/main" id="{B88C25CA-37A0-4929-AA10-1541FD1CC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486" y="5866920"/>
              <a:ext cx="865961" cy="71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100" dirty="0">
                  <a:solidFill>
                    <a:srgbClr val="9933FF"/>
                  </a:solidFill>
                  <a:effectLst/>
                  <a:latin typeface="Times New Roman"/>
                  <a:ea typeface="ＭＳ 明朝"/>
                  <a:cs typeface="Times New Roman"/>
                </a:rPr>
                <a:t>0.71</a:t>
              </a:r>
              <a:endParaRPr lang="ja-JP" kern="100" dirty="0">
                <a:solidFill>
                  <a:srgbClr val="9933FF"/>
                </a:solidFill>
                <a:effectLst/>
                <a:latin typeface="Century"/>
                <a:ea typeface="ＭＳ 明朝"/>
                <a:cs typeface="Times New Roman"/>
              </a:endParaRPr>
            </a:p>
          </p:txBody>
        </p:sp>
      </p:grpSp>
      <p:sp>
        <p:nvSpPr>
          <p:cNvPr id="109" name="Rectangle 153">
            <a:extLst>
              <a:ext uri="{FF2B5EF4-FFF2-40B4-BE49-F238E27FC236}">
                <a16:creationId xmlns:a16="http://schemas.microsoft.com/office/drawing/2014/main" id="{EEE22077-767C-4A25-8B19-2F3B4E8BB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717" y="2613305"/>
            <a:ext cx="572052" cy="52322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E0B43AB5-C8CA-4597-95D8-39CAEFC2A9D7}"/>
              </a:ext>
            </a:extLst>
          </p:cNvPr>
          <p:cNvSpPr/>
          <p:nvPr/>
        </p:nvSpPr>
        <p:spPr>
          <a:xfrm>
            <a:off x="2101283" y="2576899"/>
            <a:ext cx="667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Bookman Old Style" panose="02050604050505020204" pitchFamily="18" charset="0"/>
              </a:rPr>
              <a:t>u</a:t>
            </a:r>
            <a:r>
              <a:rPr lang="en-US" altLang="ja-JP" baseline="-25000" dirty="0"/>
              <a:t>0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51A8A551-665C-4AEF-B596-A6FBB3B8F7F6}"/>
              </a:ext>
            </a:extLst>
          </p:cNvPr>
          <p:cNvSpPr/>
          <p:nvPr/>
        </p:nvSpPr>
        <p:spPr>
          <a:xfrm>
            <a:off x="4081307" y="2623707"/>
            <a:ext cx="5062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頂点　　　　　切片      の　　　  線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123" name="Rectangle 153">
            <a:extLst>
              <a:ext uri="{FF2B5EF4-FFF2-40B4-BE49-F238E27FC236}">
                <a16:creationId xmlns:a16="http://schemas.microsoft.com/office/drawing/2014/main" id="{8E6F3DF0-CE60-425D-B5A5-20961FCA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129" y="2617573"/>
            <a:ext cx="1157609" cy="52322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24" name="Rectangle 153">
            <a:extLst>
              <a:ext uri="{FF2B5EF4-FFF2-40B4-BE49-F238E27FC236}">
                <a16:creationId xmlns:a16="http://schemas.microsoft.com/office/drawing/2014/main" id="{29D6CFC2-785B-4ADE-B54E-B5650785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287" y="2611535"/>
            <a:ext cx="840572" cy="52322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BB5C6F4C-23A4-44FB-BD5A-D46267FA9050}"/>
              </a:ext>
            </a:extLst>
          </p:cNvPr>
          <p:cNvSpPr/>
          <p:nvPr/>
        </p:nvSpPr>
        <p:spPr>
          <a:xfrm>
            <a:off x="4895383" y="2594808"/>
            <a:ext cx="1205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(</a:t>
            </a:r>
            <a:r>
              <a:rPr lang="en-US" altLang="ja-JP" i="1" dirty="0">
                <a:latin typeface="Bookman Old Style" panose="02050604050505020204" pitchFamily="18" charset="0"/>
              </a:rPr>
              <a:t>t</a:t>
            </a:r>
            <a:r>
              <a:rPr lang="en-US" altLang="ja-JP" baseline="-25000" dirty="0">
                <a:solidFill>
                  <a:srgbClr val="000000"/>
                </a:solidFill>
              </a:rPr>
              <a:t>1</a:t>
            </a:r>
            <a:r>
              <a:rPr lang="en-US" altLang="ja-JP" dirty="0">
                <a:latin typeface="Symbol" panose="05050102010706020507" pitchFamily="18" charset="2"/>
              </a:rPr>
              <a:t>,</a:t>
            </a:r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en-US" altLang="ja-JP" baseline="-25000" dirty="0">
                <a:solidFill>
                  <a:srgbClr val="000000"/>
                </a:solidFill>
              </a:rPr>
              <a:t>1</a:t>
            </a:r>
            <a:r>
              <a:rPr lang="en-US" altLang="ja-JP" dirty="0">
                <a:latin typeface="Symbol" panose="05050102010706020507" pitchFamily="18" charset="2"/>
              </a:rPr>
              <a:t>)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6152AEAF-502B-432D-8C5E-7EDE716A904D}"/>
              </a:ext>
            </a:extLst>
          </p:cNvPr>
          <p:cNvSpPr/>
          <p:nvPr/>
        </p:nvSpPr>
        <p:spPr>
          <a:xfrm>
            <a:off x="7624619" y="2610127"/>
            <a:ext cx="968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放物</a:t>
            </a:r>
            <a:endParaRPr lang="ja-JP" altLang="ja-JP" dirty="0">
              <a:solidFill>
                <a:srgbClr val="000000"/>
              </a:solidFill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C893E700-405B-473D-986E-C98FFB79CDC6}"/>
              </a:ext>
            </a:extLst>
          </p:cNvPr>
          <p:cNvSpPr/>
          <p:nvPr/>
        </p:nvSpPr>
        <p:spPr>
          <a:xfrm>
            <a:off x="4589649" y="6313964"/>
            <a:ext cx="435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t </a:t>
            </a:r>
            <a:r>
              <a:rPr lang="ja-JP" altLang="en-US" dirty="0">
                <a:solidFill>
                  <a:srgbClr val="9933FF"/>
                </a:solidFill>
              </a:rPr>
              <a:t>軸と                　 で交わる。</a:t>
            </a:r>
            <a:endParaRPr lang="ja-JP" altLang="ja-JP" dirty="0">
              <a:solidFill>
                <a:srgbClr val="9933FF"/>
              </a:solidFill>
            </a:endParaRPr>
          </a:p>
        </p:txBody>
      </p:sp>
      <p:sp>
        <p:nvSpPr>
          <p:cNvPr id="128" name="Rectangle 153">
            <a:extLst>
              <a:ext uri="{FF2B5EF4-FFF2-40B4-BE49-F238E27FC236}">
                <a16:creationId xmlns:a16="http://schemas.microsoft.com/office/drawing/2014/main" id="{D6E46776-1985-49E4-886E-F018BE07C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151" y="6316883"/>
            <a:ext cx="1591848" cy="52322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CBB91CBA-31CB-471F-88BF-A9DB39036763}"/>
              </a:ext>
            </a:extLst>
          </p:cNvPr>
          <p:cNvSpPr/>
          <p:nvPr/>
        </p:nvSpPr>
        <p:spPr>
          <a:xfrm>
            <a:off x="5614865" y="6338885"/>
            <a:ext cx="1892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 t</a:t>
            </a:r>
            <a:r>
              <a:rPr lang="en-US" altLang="ja-JP" baseline="-25000" dirty="0">
                <a:solidFill>
                  <a:srgbClr val="9933FF"/>
                </a:solidFill>
              </a:rPr>
              <a:t>2</a:t>
            </a:r>
            <a:r>
              <a:rPr lang="en-US" altLang="ja-JP" dirty="0">
                <a:solidFill>
                  <a:srgbClr val="9933FF"/>
                </a:solidFill>
                <a:latin typeface="Symbol" panose="05050102010706020507" pitchFamily="18" charset="2"/>
              </a:rPr>
              <a:t>=</a:t>
            </a:r>
            <a:r>
              <a:rPr lang="en-US" altLang="ja-JP" dirty="0">
                <a:solidFill>
                  <a:srgbClr val="9933FF"/>
                </a:solidFill>
                <a:cs typeface="Times New Roman" panose="02020603050405020304" pitchFamily="18" charset="0"/>
              </a:rPr>
              <a:t>2.1s</a:t>
            </a:r>
            <a:endParaRPr lang="ja-JP" altLang="ja-JP" dirty="0">
              <a:solidFill>
                <a:srgbClr val="9933FF"/>
              </a:solidFill>
              <a:cs typeface="Times New Roman" panose="02020603050405020304" pitchFamily="18" charset="0"/>
            </a:endParaRPr>
          </a:p>
        </p:txBody>
      </p:sp>
      <p:sp>
        <p:nvSpPr>
          <p:cNvPr id="130" name="Rectangle 153">
            <a:extLst>
              <a:ext uri="{FF2B5EF4-FFF2-40B4-BE49-F238E27FC236}">
                <a16:creationId xmlns:a16="http://schemas.microsoft.com/office/drawing/2014/main" id="{C084722C-D1B1-4AD9-B0B2-60B394BE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501" y="2614354"/>
            <a:ext cx="501478" cy="523221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5555A9FE-EE8B-4342-B758-142B6FCFBDF2}"/>
              </a:ext>
            </a:extLst>
          </p:cNvPr>
          <p:cNvSpPr/>
          <p:nvPr/>
        </p:nvSpPr>
        <p:spPr>
          <a:xfrm>
            <a:off x="6794688" y="2614355"/>
            <a:ext cx="56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Bookman Old Style" panose="02050604050505020204" pitchFamily="18" charset="0"/>
              </a:rPr>
              <a:t>y</a:t>
            </a:r>
            <a:r>
              <a:rPr lang="en-US" altLang="ja-JP" baseline="-25000" dirty="0"/>
              <a:t>0</a:t>
            </a:r>
            <a:endParaRPr lang="ja-JP" altLang="ja-JP" dirty="0">
              <a:solidFill>
                <a:srgbClr val="000000"/>
              </a:solidFill>
            </a:endParaRP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2FCED3EF-5C30-4B5E-848D-3930D1C5B907}"/>
              </a:ext>
            </a:extLst>
          </p:cNvPr>
          <p:cNvCxnSpPr>
            <a:cxnSpLocks/>
          </p:cNvCxnSpPr>
          <p:nvPr/>
        </p:nvCxnSpPr>
        <p:spPr>
          <a:xfrm flipV="1">
            <a:off x="4085691" y="2071852"/>
            <a:ext cx="0" cy="47010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2">
            <a:extLst>
              <a:ext uri="{FF2B5EF4-FFF2-40B4-BE49-F238E27FC236}">
                <a16:creationId xmlns:a16="http://schemas.microsoft.com/office/drawing/2014/main" id="{1C9DD26B-FB96-4E61-91E2-A52733B9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697" y="4330011"/>
            <a:ext cx="865962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solidFill>
                  <a:srgbClr val="9933FF"/>
                </a:solidFill>
                <a:effectLst/>
                <a:latin typeface="Times New Roman"/>
                <a:ea typeface="ＭＳ 明朝"/>
                <a:cs typeface="Times New Roman"/>
              </a:rPr>
              <a:t>0.71</a:t>
            </a:r>
            <a:endParaRPr lang="ja-JP" kern="100" dirty="0">
              <a:solidFill>
                <a:srgbClr val="9933FF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25F8F37-191A-46F0-ABCB-61FFE762CAD3}"/>
              </a:ext>
            </a:extLst>
          </p:cNvPr>
          <p:cNvGrpSpPr/>
          <p:nvPr/>
        </p:nvGrpSpPr>
        <p:grpSpPr>
          <a:xfrm>
            <a:off x="263543" y="4356904"/>
            <a:ext cx="2810436" cy="1850228"/>
            <a:chOff x="263543" y="4356904"/>
            <a:chExt cx="2810436" cy="1850228"/>
          </a:xfrm>
        </p:grpSpPr>
        <p:sp>
          <p:nvSpPr>
            <p:cNvPr id="134" name="テキスト ボックス 2">
              <a:extLst>
                <a:ext uri="{FF2B5EF4-FFF2-40B4-BE49-F238E27FC236}">
                  <a16:creationId xmlns:a16="http://schemas.microsoft.com/office/drawing/2014/main" id="{82D93A43-9C6C-4B52-A612-8B82B386A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382" y="4370351"/>
              <a:ext cx="704597" cy="71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100" dirty="0">
                  <a:solidFill>
                    <a:srgbClr val="9933FF"/>
                  </a:solidFill>
                  <a:effectLst/>
                  <a:latin typeface="Times New Roman"/>
                  <a:ea typeface="ＭＳ 明朝"/>
                  <a:cs typeface="Times New Roman"/>
                </a:rPr>
                <a:t>2.1</a:t>
              </a:r>
              <a:endParaRPr lang="ja-JP" kern="100" dirty="0">
                <a:solidFill>
                  <a:srgbClr val="9933FF"/>
                </a:solidFill>
                <a:effectLst/>
                <a:latin typeface="Century"/>
                <a:ea typeface="ＭＳ 明朝"/>
                <a:cs typeface="Times New Roman"/>
              </a:endParaRPr>
            </a:p>
          </p:txBody>
        </p:sp>
        <p:cxnSp>
          <p:nvCxnSpPr>
            <p:cNvPr id="135" name="直線矢印コネクタ 134">
              <a:extLst>
                <a:ext uri="{FF2B5EF4-FFF2-40B4-BE49-F238E27FC236}">
                  <a16:creationId xmlns:a16="http://schemas.microsoft.com/office/drawing/2014/main" id="{657C657B-8CF3-4819-ACD0-84256CB165C3}"/>
                </a:ext>
              </a:extLst>
            </p:cNvPr>
            <p:cNvCxnSpPr/>
            <p:nvPr/>
          </p:nvCxnSpPr>
          <p:spPr>
            <a:xfrm>
              <a:off x="976238" y="5764844"/>
              <a:ext cx="173467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矢印コネクタ 135">
              <a:extLst>
                <a:ext uri="{FF2B5EF4-FFF2-40B4-BE49-F238E27FC236}">
                  <a16:creationId xmlns:a16="http://schemas.microsoft.com/office/drawing/2014/main" id="{45CC9A7A-B53C-4A3D-B642-1CDD196DFDC7}"/>
                </a:ext>
              </a:extLst>
            </p:cNvPr>
            <p:cNvCxnSpPr/>
            <p:nvPr/>
          </p:nvCxnSpPr>
          <p:spPr>
            <a:xfrm flipH="1" flipV="1">
              <a:off x="2670565" y="4356904"/>
              <a:ext cx="2" cy="14213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テキスト ボックス 2">
              <a:extLst>
                <a:ext uri="{FF2B5EF4-FFF2-40B4-BE49-F238E27FC236}">
                  <a16:creationId xmlns:a16="http://schemas.microsoft.com/office/drawing/2014/main" id="{72F39B8A-485C-4941-89C6-069FFAD57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43" y="5496440"/>
              <a:ext cx="836531" cy="71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kern="100" dirty="0">
                  <a:solidFill>
                    <a:srgbClr val="9933FF"/>
                  </a:solidFill>
                  <a:effectLst/>
                  <a:latin typeface="Symbol" panose="05050102010706020507" pitchFamily="18" charset="2"/>
                  <a:ea typeface="ＭＳ 明朝"/>
                  <a:cs typeface="Times New Roman" panose="02020603050405020304" pitchFamily="18" charset="0"/>
                </a:rPr>
                <a:t>-</a:t>
              </a:r>
              <a:r>
                <a:rPr lang="en-US" kern="100" dirty="0">
                  <a:solidFill>
                    <a:srgbClr val="9933FF"/>
                  </a:solidFill>
                  <a:effectLst/>
                  <a:latin typeface="Times New Roman"/>
                  <a:ea typeface="ＭＳ 明朝"/>
                  <a:cs typeface="Times New Roman"/>
                </a:rPr>
                <a:t>14</a:t>
              </a:r>
              <a:endParaRPr lang="ja-JP" kern="100" dirty="0">
                <a:solidFill>
                  <a:srgbClr val="9933FF"/>
                </a:solidFill>
                <a:effectLst/>
                <a:latin typeface="Century"/>
                <a:ea typeface="ＭＳ 明朝"/>
                <a:cs typeface="Times New Roman"/>
              </a:endParaRPr>
            </a:p>
          </p:txBody>
        </p:sp>
      </p:grpSp>
      <p:sp>
        <p:nvSpPr>
          <p:cNvPr id="138" name="テキスト ボックス 2">
            <a:extLst>
              <a:ext uri="{FF2B5EF4-FFF2-40B4-BE49-F238E27FC236}">
                <a16:creationId xmlns:a16="http://schemas.microsoft.com/office/drawing/2014/main" id="{A581AEE7-3D5A-4048-A5BE-BF6A5527E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218" y="5742849"/>
            <a:ext cx="704597" cy="7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kern="100" dirty="0">
                <a:solidFill>
                  <a:srgbClr val="9933FF"/>
                </a:solidFill>
                <a:effectLst/>
                <a:latin typeface="Times New Roman"/>
                <a:ea typeface="ＭＳ 明朝"/>
                <a:cs typeface="Times New Roman"/>
              </a:rPr>
              <a:t>2.1</a:t>
            </a:r>
            <a:endParaRPr lang="ja-JP" kern="100" dirty="0">
              <a:solidFill>
                <a:srgbClr val="9933FF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9D3A2DA-2669-4184-8850-2079A1B76DD7}"/>
              </a:ext>
            </a:extLst>
          </p:cNvPr>
          <p:cNvSpPr/>
          <p:nvPr/>
        </p:nvSpPr>
        <p:spPr>
          <a:xfrm>
            <a:off x="7249971" y="3131041"/>
            <a:ext cx="1576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t</a:t>
            </a:r>
            <a:r>
              <a:rPr lang="en-US" altLang="ja-JP" baseline="-25000" dirty="0">
                <a:solidFill>
                  <a:srgbClr val="9933FF"/>
                </a:solidFill>
              </a:rPr>
              <a:t>1</a:t>
            </a:r>
            <a:r>
              <a:rPr lang="en-US" altLang="ja-JP" dirty="0">
                <a:solidFill>
                  <a:srgbClr val="9933FF"/>
                </a:solidFill>
                <a:latin typeface="Symbol" panose="05050102010706020507" pitchFamily="18" charset="2"/>
              </a:rPr>
              <a:t>=</a:t>
            </a:r>
            <a:r>
              <a:rPr lang="en-US" altLang="ja-JP" dirty="0">
                <a:solidFill>
                  <a:srgbClr val="9933FF"/>
                </a:solidFill>
                <a:cs typeface="Times New Roman" panose="02020603050405020304" pitchFamily="18" charset="0"/>
              </a:rPr>
              <a:t>0.71s</a:t>
            </a:r>
            <a:endParaRPr lang="ja-JP" altLang="ja-JP" dirty="0">
              <a:solidFill>
                <a:srgbClr val="9933FF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A579370B-C2A3-4C3A-AE22-914D75C9C218}"/>
              </a:ext>
            </a:extLst>
          </p:cNvPr>
          <p:cNvSpPr/>
          <p:nvPr/>
        </p:nvSpPr>
        <p:spPr>
          <a:xfrm>
            <a:off x="7273821" y="3688096"/>
            <a:ext cx="1522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solidFill>
                  <a:srgbClr val="9933FF"/>
                </a:solidFill>
                <a:latin typeface="Bookman Old Style" panose="02050604050505020204" pitchFamily="18" charset="0"/>
              </a:rPr>
              <a:t>y</a:t>
            </a:r>
            <a:r>
              <a:rPr lang="en-US" altLang="ja-JP" baseline="-25000" dirty="0">
                <a:solidFill>
                  <a:srgbClr val="9933FF"/>
                </a:solidFill>
              </a:rPr>
              <a:t>1</a:t>
            </a:r>
            <a:r>
              <a:rPr lang="en-US" altLang="ja-JP" dirty="0">
                <a:solidFill>
                  <a:srgbClr val="9933FF"/>
                </a:solidFill>
                <a:latin typeface="Symbol" panose="05050102010706020507" pitchFamily="18" charset="2"/>
              </a:rPr>
              <a:t>=</a:t>
            </a:r>
            <a:r>
              <a:rPr lang="en-US" altLang="ja-JP" dirty="0">
                <a:solidFill>
                  <a:srgbClr val="9933FF"/>
                </a:solidFill>
                <a:cs typeface="Times New Roman" panose="02020603050405020304" pitchFamily="18" charset="0"/>
              </a:rPr>
              <a:t>10m</a:t>
            </a:r>
            <a:endParaRPr lang="ja-JP" altLang="ja-JP" dirty="0">
              <a:solidFill>
                <a:srgbClr val="9933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9" grpId="0"/>
      <p:bldP spid="75" grpId="0" animBg="1"/>
      <p:bldP spid="77" grpId="0" animBg="1"/>
      <p:bldP spid="44" grpId="0"/>
      <p:bldP spid="45" grpId="0"/>
      <p:bldP spid="2" grpId="0"/>
      <p:bldP spid="50" grpId="0" animBg="1"/>
      <p:bldP spid="51" grpId="0" animBg="1"/>
      <p:bldP spid="52" grpId="0"/>
      <p:bldP spid="53" grpId="0"/>
      <p:bldP spid="54" grpId="0"/>
      <p:bldP spid="55" grpId="0" animBg="1"/>
      <p:bldP spid="79" grpId="0"/>
      <p:bldP spid="109" grpId="0" animBg="1"/>
      <p:bldP spid="110" grpId="0"/>
      <p:bldP spid="122" grpId="0"/>
      <p:bldP spid="123" grpId="0" animBg="1"/>
      <p:bldP spid="124" grpId="0" animBg="1"/>
      <p:bldP spid="125" grpId="0"/>
      <p:bldP spid="126" grpId="0"/>
      <p:bldP spid="127" grpId="0"/>
      <p:bldP spid="128" grpId="0" animBg="1"/>
      <p:bldP spid="129" grpId="0"/>
      <p:bldP spid="130" grpId="0" animBg="1"/>
      <p:bldP spid="131" grpId="0"/>
      <p:bldP spid="133" grpId="0"/>
      <p:bldP spid="138" grpId="0"/>
      <p:bldP spid="63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62364" cy="549275"/>
          </a:xfrm>
        </p:spPr>
        <p:txBody>
          <a:bodyPr/>
          <a:lstStyle/>
          <a:p>
            <a:pPr algn="l"/>
            <a:r>
              <a:rPr lang="ja-JP" altLang="en-US" sz="2800" dirty="0">
                <a:solidFill>
                  <a:srgbClr val="3333FF"/>
                </a:solidFill>
              </a:rPr>
              <a:t>課題演習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D545DEF-4DA2-42EC-8479-09AD11C5B21E}"/>
              </a:ext>
            </a:extLst>
          </p:cNvPr>
          <p:cNvGrpSpPr/>
          <p:nvPr/>
        </p:nvGrpSpPr>
        <p:grpSpPr>
          <a:xfrm>
            <a:off x="4755609" y="487025"/>
            <a:ext cx="4079500" cy="5906707"/>
            <a:chOff x="4507992" y="402018"/>
            <a:chExt cx="4224528" cy="5906707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201F0F7-70E7-4A61-99F6-0E97165482BB}"/>
                </a:ext>
              </a:extLst>
            </p:cNvPr>
            <p:cNvSpPr/>
            <p:nvPr/>
          </p:nvSpPr>
          <p:spPr bwMode="auto">
            <a:xfrm>
              <a:off x="4507992" y="402018"/>
              <a:ext cx="4224528" cy="59067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720D230-B7C6-4AA4-ABB5-471A59B78E30}"/>
                </a:ext>
              </a:extLst>
            </p:cNvPr>
            <p:cNvSpPr/>
            <p:nvPr/>
          </p:nvSpPr>
          <p:spPr>
            <a:xfrm>
              <a:off x="6839053" y="402018"/>
              <a:ext cx="18934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/>
                <a:t>学籍番号、氏名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C7DF161-5803-44B7-88BD-EA7C407A925A}"/>
                </a:ext>
              </a:extLst>
            </p:cNvPr>
            <p:cNvSpPr/>
            <p:nvPr/>
          </p:nvSpPr>
          <p:spPr>
            <a:xfrm>
              <a:off x="4507992" y="402018"/>
              <a:ext cx="13388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/>
                <a:t>第</a:t>
              </a:r>
              <a:r>
                <a:rPr lang="en-US" altLang="ja-JP" sz="2000" dirty="0"/>
                <a:t>1</a:t>
              </a:r>
              <a:r>
                <a:rPr lang="ja-JP" altLang="en-US" sz="2000" dirty="0"/>
                <a:t>回課題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86761C0-8762-4340-AC59-60F6FEEAE148}"/>
                </a:ext>
              </a:extLst>
            </p:cNvPr>
            <p:cNvSpPr/>
            <p:nvPr/>
          </p:nvSpPr>
          <p:spPr>
            <a:xfrm>
              <a:off x="4507992" y="802128"/>
              <a:ext cx="7393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1. (1)</a:t>
              </a:r>
              <a:endParaRPr lang="ja-JP" altLang="en-US" sz="2000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6835871-70B1-484B-8147-65B8BC6EFD4F}"/>
                </a:ext>
              </a:extLst>
            </p:cNvPr>
            <p:cNvSpPr/>
            <p:nvPr/>
          </p:nvSpPr>
          <p:spPr>
            <a:xfrm>
              <a:off x="4507992" y="1789680"/>
              <a:ext cx="7393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1. (2)</a:t>
              </a:r>
              <a:endParaRPr lang="ja-JP" altLang="en-US" sz="2000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C2839CF-C402-4D45-A970-4A997CB3E864}"/>
                </a:ext>
              </a:extLst>
            </p:cNvPr>
            <p:cNvSpPr/>
            <p:nvPr/>
          </p:nvSpPr>
          <p:spPr>
            <a:xfrm>
              <a:off x="4523060" y="2868672"/>
              <a:ext cx="7393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2. (1)</a:t>
              </a:r>
              <a:endParaRPr lang="ja-JP" altLang="en-US" sz="2000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E33728E-BA5C-41E9-B215-42E94782D16E}"/>
                </a:ext>
              </a:extLst>
            </p:cNvPr>
            <p:cNvSpPr/>
            <p:nvPr/>
          </p:nvSpPr>
          <p:spPr>
            <a:xfrm>
              <a:off x="4507992" y="4188588"/>
              <a:ext cx="7393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2. (2)</a:t>
              </a:r>
              <a:endParaRPr lang="ja-JP" altLang="en-US" sz="2000" dirty="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051290D-7EC1-43EE-9DF3-7AFC51EDA5D9}"/>
                </a:ext>
              </a:extLst>
            </p:cNvPr>
            <p:cNvSpPr/>
            <p:nvPr/>
          </p:nvSpPr>
          <p:spPr>
            <a:xfrm>
              <a:off x="4507992" y="5248656"/>
              <a:ext cx="3132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3. online</a:t>
              </a:r>
              <a:r>
                <a:rPr lang="ja-JP" altLang="en-US" sz="2000" dirty="0"/>
                <a:t>授業の問題点報告</a:t>
              </a:r>
            </a:p>
          </p:txBody>
        </p:sp>
      </p:grpSp>
      <p:sp>
        <p:nvSpPr>
          <p:cNvPr id="14" name="Rectangle 100">
            <a:extLst>
              <a:ext uri="{FF2B5EF4-FFF2-40B4-BE49-F238E27FC236}">
                <a16:creationId xmlns:a16="http://schemas.microsoft.com/office/drawing/2014/main" id="{8268B289-141E-4BD2-B93A-2F850B13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87" y="624222"/>
            <a:ext cx="4350681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/>
              <a:t>次ページの問題の回答</a:t>
            </a:r>
            <a:r>
              <a:rPr lang="en-US" altLang="ja-JP" sz="2400" dirty="0">
                <a:solidFill>
                  <a:srgbClr val="9933FF"/>
                </a:solidFill>
              </a:rPr>
              <a:t>(</a:t>
            </a:r>
            <a:r>
              <a:rPr lang="ja-JP" altLang="en-US" sz="2400" u="sng" dirty="0">
                <a:solidFill>
                  <a:srgbClr val="9933FF"/>
                </a:solidFill>
              </a:rPr>
              <a:t>導出過程を含む</a:t>
            </a:r>
            <a:r>
              <a:rPr lang="en-US" altLang="ja-JP" sz="2400" dirty="0">
                <a:solidFill>
                  <a:srgbClr val="9933FF"/>
                </a:solidFill>
              </a:rPr>
              <a:t>)</a:t>
            </a:r>
            <a:r>
              <a:rPr lang="ja-JP" altLang="en-US" sz="2400" dirty="0"/>
              <a:t>を右図のように</a:t>
            </a:r>
            <a:r>
              <a:rPr lang="en-US" altLang="ja-JP" sz="2400" dirty="0"/>
              <a:t>1</a:t>
            </a:r>
            <a:r>
              <a:rPr lang="ja-JP" altLang="en-US" sz="2400" dirty="0"/>
              <a:t>枚の用紙に書き、学籍番号、氏名、問題番号を明記し、</a:t>
            </a:r>
            <a:r>
              <a:rPr lang="en-US" altLang="ja-JP" sz="2400" dirty="0"/>
              <a:t>scanner</a:t>
            </a:r>
            <a:r>
              <a:rPr lang="ja-JP" altLang="en-US" sz="2400" dirty="0"/>
              <a:t>又は</a:t>
            </a:r>
            <a:r>
              <a:rPr lang="en-US" altLang="ja-JP" sz="2400" dirty="0"/>
              <a:t>camera</a:t>
            </a:r>
            <a:r>
              <a:rPr lang="ja-JP" altLang="en-US" sz="2400" dirty="0"/>
              <a:t>で撮り</a:t>
            </a:r>
            <a:r>
              <a:rPr lang="en-US" altLang="ja-JP" sz="2400" dirty="0">
                <a:solidFill>
                  <a:srgbClr val="9933FF"/>
                </a:solidFill>
              </a:rPr>
              <a:t>(</a:t>
            </a:r>
            <a:r>
              <a:rPr lang="ja-JP" altLang="en-US" sz="2400" dirty="0">
                <a:solidFill>
                  <a:srgbClr val="9933FF"/>
                </a:solidFill>
              </a:rPr>
              <a:t>十分鮮明なものとすること</a:t>
            </a:r>
            <a:r>
              <a:rPr lang="en-US" altLang="ja-JP" sz="2400" dirty="0">
                <a:solidFill>
                  <a:srgbClr val="9933FF"/>
                </a:solidFill>
              </a:rPr>
              <a:t>)</a:t>
            </a:r>
            <a:r>
              <a:rPr lang="ja-JP" altLang="en-US" sz="2400" dirty="0"/>
              <a:t>、</a:t>
            </a:r>
            <a:r>
              <a:rPr lang="en-US" altLang="ja-JP" sz="2400" dirty="0"/>
              <a:t>jpg</a:t>
            </a:r>
            <a:r>
              <a:rPr lang="ja-JP" altLang="en-US" sz="2400" dirty="0"/>
              <a:t>又は</a:t>
            </a:r>
            <a:r>
              <a:rPr lang="en-US" altLang="ja-JP" sz="2400" dirty="0"/>
              <a:t>pdf</a:t>
            </a:r>
            <a:r>
              <a:rPr lang="ja-JP" altLang="en-US" sz="2400" dirty="0"/>
              <a:t>の形式の</a:t>
            </a:r>
            <a:r>
              <a:rPr lang="en-US" altLang="ja-JP" sz="2400" dirty="0"/>
              <a:t>file</a:t>
            </a:r>
            <a:r>
              <a:rPr lang="ja-JP" altLang="en-US" sz="2400" dirty="0"/>
              <a:t>を作り、</a:t>
            </a:r>
            <a:r>
              <a:rPr lang="en-US" altLang="ja-JP" sz="2400" dirty="0"/>
              <a:t>Course</a:t>
            </a:r>
            <a:r>
              <a:rPr lang="ja-JP" altLang="en-US" sz="2400" dirty="0"/>
              <a:t> </a:t>
            </a:r>
            <a:r>
              <a:rPr lang="en-US" altLang="ja-JP" sz="2400" dirty="0"/>
              <a:t>Power</a:t>
            </a:r>
            <a:r>
              <a:rPr lang="ja-JP" altLang="en-US" sz="2400" dirty="0"/>
              <a:t>に</a:t>
            </a:r>
            <a:r>
              <a:rPr lang="en-US" altLang="ja-JP" sz="2400" dirty="0"/>
              <a:t>upload</a:t>
            </a:r>
            <a:r>
              <a:rPr lang="ja-JP" altLang="en-US" sz="2400" dirty="0"/>
              <a:t>して提出してください。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en-US" altLang="ja-JP" sz="2400" dirty="0">
                <a:solidFill>
                  <a:srgbClr val="9933FF"/>
                </a:solidFill>
              </a:rPr>
              <a:t>(</a:t>
            </a:r>
            <a:r>
              <a:rPr lang="ja-JP" altLang="en-US" sz="2400" dirty="0">
                <a:solidFill>
                  <a:srgbClr val="9933FF"/>
                </a:solidFill>
              </a:rPr>
              <a:t>スライド</a:t>
            </a:r>
            <a:r>
              <a:rPr lang="en-US" altLang="ja-JP" sz="2400" dirty="0">
                <a:solidFill>
                  <a:srgbClr val="9933FF"/>
                </a:solidFill>
              </a:rPr>
              <a:t>21</a:t>
            </a:r>
            <a:r>
              <a:rPr lang="ja-JP" altLang="en-US" sz="2400" dirty="0">
                <a:solidFill>
                  <a:srgbClr val="9933FF"/>
                </a:solidFill>
              </a:rPr>
              <a:t>の付録参照</a:t>
            </a:r>
            <a:r>
              <a:rPr lang="en-US" altLang="ja-JP" sz="2400" dirty="0">
                <a:solidFill>
                  <a:srgbClr val="9933FF"/>
                </a:solidFill>
              </a:rPr>
              <a:t>)</a:t>
            </a:r>
            <a:r>
              <a:rPr lang="ja-JP" altLang="en-US" sz="2400" dirty="0">
                <a:solidFill>
                  <a:srgbClr val="9933FF"/>
                </a:solidFill>
              </a:rPr>
              <a:t>　　</a:t>
            </a:r>
            <a:endParaRPr lang="en-US" altLang="ja-JP" sz="2400" dirty="0">
              <a:solidFill>
                <a:srgbClr val="9933FF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33FF"/>
                </a:solidFill>
              </a:rPr>
              <a:t>締切　授業終了時　本日</a:t>
            </a:r>
            <a:r>
              <a:rPr lang="en-US" altLang="ja-JP" sz="2400" dirty="0">
                <a:solidFill>
                  <a:srgbClr val="9933FF"/>
                </a:solidFill>
              </a:rPr>
              <a:t>4:40</a:t>
            </a:r>
          </a:p>
          <a:p>
            <a:pPr>
              <a:spcBef>
                <a:spcPts val="0"/>
              </a:spcBef>
            </a:pPr>
            <a:r>
              <a:rPr lang="ja-JP" altLang="en-US" sz="2400" dirty="0"/>
              <a:t>受け取ったら仮点検し受理又は見直しの返事を出します。受理の返事を受け取った人は今日は終了で</a:t>
            </a:r>
            <a:r>
              <a:rPr lang="en-US" altLang="ja-JP" sz="2400" dirty="0"/>
              <a:t>Zoom</a:t>
            </a:r>
            <a:r>
              <a:rPr lang="ja-JP" altLang="en-US" sz="2400" dirty="0"/>
              <a:t> </a:t>
            </a:r>
            <a:r>
              <a:rPr lang="en-US" altLang="ja-JP" sz="2400" dirty="0"/>
              <a:t>meeting</a:t>
            </a:r>
            <a:r>
              <a:rPr lang="ja-JP" altLang="en-US" sz="2400" dirty="0"/>
              <a:t>を退室して結構です。</a:t>
            </a:r>
            <a:r>
              <a:rPr lang="ja-JP" altLang="en-US" sz="2400" dirty="0">
                <a:solidFill>
                  <a:srgbClr val="9900CC"/>
                </a:solidFill>
              </a:rPr>
              <a:t>再退出、訂正提出は木曜まで可です。</a:t>
            </a:r>
            <a:endParaRPr lang="en-US" altLang="ja-JP" sz="2400" dirty="0">
              <a:solidFill>
                <a:srgbClr val="9900CC"/>
              </a:solidFill>
            </a:endParaRPr>
          </a:p>
        </p:txBody>
      </p:sp>
      <p:sp>
        <p:nvSpPr>
          <p:cNvPr id="15" name="Line 65">
            <a:extLst>
              <a:ext uri="{FF2B5EF4-FFF2-40B4-BE49-F238E27FC236}">
                <a16:creationId xmlns:a16="http://schemas.microsoft.com/office/drawing/2014/main" id="{635DF393-DB89-40B3-8975-DAC798965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87" y="4533050"/>
            <a:ext cx="4211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6" name="Line 65">
            <a:extLst>
              <a:ext uri="{FF2B5EF4-FFF2-40B4-BE49-F238E27FC236}">
                <a16:creationId xmlns:a16="http://schemas.microsoft.com/office/drawing/2014/main" id="{5096CDB7-1CAB-4589-BE84-A1D9F4877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87" y="4892600"/>
            <a:ext cx="4211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8" name="Line 65">
            <a:extLst>
              <a:ext uri="{FF2B5EF4-FFF2-40B4-BE49-F238E27FC236}">
                <a16:creationId xmlns:a16="http://schemas.microsoft.com/office/drawing/2014/main" id="{3F13BBCE-56BA-40AF-ACF8-7AE095B83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87" y="5289990"/>
            <a:ext cx="4211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9" name="Line 65">
            <a:extLst>
              <a:ext uri="{FF2B5EF4-FFF2-40B4-BE49-F238E27FC236}">
                <a16:creationId xmlns:a16="http://schemas.microsoft.com/office/drawing/2014/main" id="{E88DD68E-3531-4A3C-9245-E5F027DF7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87" y="5654264"/>
            <a:ext cx="4211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20" name="Line 65">
            <a:extLst>
              <a:ext uri="{FF2B5EF4-FFF2-40B4-BE49-F238E27FC236}">
                <a16:creationId xmlns:a16="http://schemas.microsoft.com/office/drawing/2014/main" id="{B884C939-7B5E-4311-958E-E985D3830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87" y="5981366"/>
            <a:ext cx="140145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62364" cy="549275"/>
          </a:xfrm>
        </p:spPr>
        <p:txBody>
          <a:bodyPr/>
          <a:lstStyle/>
          <a:p>
            <a:pPr algn="l"/>
            <a:r>
              <a:rPr lang="ja-JP" altLang="en-US" sz="2800" dirty="0">
                <a:solidFill>
                  <a:srgbClr val="3333FF"/>
                </a:solidFill>
              </a:rPr>
              <a:t>第</a:t>
            </a:r>
            <a:r>
              <a:rPr lang="en-US" altLang="ja-JP" sz="2800" dirty="0">
                <a:solidFill>
                  <a:srgbClr val="3333FF"/>
                </a:solidFill>
              </a:rPr>
              <a:t>1</a:t>
            </a:r>
            <a:r>
              <a:rPr lang="ja-JP" altLang="en-US" sz="2800" dirty="0">
                <a:solidFill>
                  <a:srgbClr val="3333FF"/>
                </a:solidFill>
              </a:rPr>
              <a:t>回課題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CE114EE-BC9F-4438-B405-8D0FF8EA27BC}"/>
              </a:ext>
            </a:extLst>
          </p:cNvPr>
          <p:cNvSpPr/>
          <p:nvPr/>
        </p:nvSpPr>
        <p:spPr>
          <a:xfrm>
            <a:off x="-16164" y="54927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0"/>
              </a:spcBef>
            </a:pPr>
            <a:r>
              <a:rPr kumimoji="0" lang="en-US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1. </a:t>
            </a:r>
            <a:r>
              <a:rPr kumimoji="0" lang="ja-JP" altLang="en-US" dirty="0">
                <a:ea typeface="ＭＳ 明朝" panose="02020609040205080304" pitchFamily="17" charset="-128"/>
                <a:cs typeface="Times New Roman" panose="02020603050405020304" pitchFamily="18" charset="0"/>
              </a:rPr>
              <a:t>有効数字を考慮して四捨五入して答えよ（必要なら指数表示で）。</a:t>
            </a:r>
            <a:r>
              <a:rPr kumimoji="0" lang="ja-JP" altLang="en-US" u="sng" dirty="0">
                <a:ea typeface="ＭＳ 明朝" panose="02020609040205080304" pitchFamily="17" charset="-128"/>
                <a:cs typeface="Times New Roman" panose="02020603050405020304" pitchFamily="18" charset="0"/>
              </a:rPr>
              <a:t>有効数字を決めた根拠を述べよ。</a:t>
            </a:r>
            <a:endParaRPr kumimoji="0" lang="ja-JP" altLang="en-US" sz="800" u="sng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3487C4F-0AB6-43A4-80B9-B420CF51AC9E}"/>
              </a:ext>
            </a:extLst>
          </p:cNvPr>
          <p:cNvSpPr/>
          <p:nvPr/>
        </p:nvSpPr>
        <p:spPr>
          <a:xfrm>
            <a:off x="16163" y="148464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0"/>
              </a:spcBef>
            </a:pPr>
            <a:r>
              <a:rPr kumimoji="0" lang="en-US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(1) 0.783g,1.5g</a:t>
            </a:r>
            <a:r>
              <a:rPr kumimoji="0" lang="ja-JP" altLang="en-US" dirty="0">
                <a:ea typeface="ＭＳ 明朝" panose="02020609040205080304" pitchFamily="17" charset="-128"/>
                <a:cs typeface="Times New Roman" panose="02020603050405020304" pitchFamily="18" charset="0"/>
              </a:rPr>
              <a:t>の試料を合わせたときの全質量を求めよ。</a:t>
            </a:r>
            <a:endParaRPr kumimoji="0" lang="ja-JP" altLang="en-US" sz="800" dirty="0"/>
          </a:p>
          <a:p>
            <a:pPr lvl="0" eaLnBrk="0" hangingPunct="0">
              <a:spcBef>
                <a:spcPct val="0"/>
              </a:spcBef>
            </a:pPr>
            <a:r>
              <a:rPr kumimoji="0" lang="en-US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(2) </a:t>
            </a:r>
            <a:r>
              <a:rPr kumimoji="0" lang="ja-JP" altLang="en-US" dirty="0">
                <a:ea typeface="ＭＳ 明朝" panose="02020609040205080304" pitchFamily="17" charset="-128"/>
                <a:cs typeface="Times New Roman" panose="02020603050405020304" pitchFamily="18" charset="0"/>
              </a:rPr>
              <a:t>縦</a:t>
            </a:r>
            <a:r>
              <a:rPr kumimoji="0" lang="en-US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10.2cm, </a:t>
            </a:r>
            <a:r>
              <a:rPr kumimoji="0" lang="ja-JP" altLang="en-US" dirty="0">
                <a:ea typeface="ＭＳ 明朝" panose="02020609040205080304" pitchFamily="17" charset="-128"/>
                <a:cs typeface="Times New Roman" panose="02020603050405020304" pitchFamily="18" charset="0"/>
              </a:rPr>
              <a:t>横</a:t>
            </a:r>
            <a:r>
              <a:rPr kumimoji="0" lang="en-US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4.3cm</a:t>
            </a:r>
            <a:r>
              <a:rPr kumimoji="0" lang="ja-JP" altLang="en-US" dirty="0">
                <a:ea typeface="ＭＳ 明朝" panose="02020609040205080304" pitchFamily="17" charset="-128"/>
                <a:cs typeface="Times New Roman" panose="02020603050405020304" pitchFamily="18" charset="0"/>
              </a:rPr>
              <a:t>の長方形の面積を求めよ。</a:t>
            </a:r>
            <a:endParaRPr kumimoji="0" lang="ja-JP" altLang="en-US" sz="5400" dirty="0">
              <a:latin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260FBD6-E777-430E-90D6-02D15AB41F6B}"/>
              </a:ext>
            </a:extLst>
          </p:cNvPr>
          <p:cNvSpPr/>
          <p:nvPr/>
        </p:nvSpPr>
        <p:spPr>
          <a:xfrm>
            <a:off x="-1" y="2438748"/>
            <a:ext cx="9111673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2. </a:t>
            </a:r>
            <a:r>
              <a:rPr lang="ja-JP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速度</a:t>
            </a:r>
            <a:r>
              <a:rPr lang="ja-JP" altLang="ja-JP" kern="100" dirty="0"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</a:t>
            </a:r>
            <a:r>
              <a:rPr lang="en-US" altLang="ja-JP" kern="100" dirty="0"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</a:rPr>
              <a:t>=</a:t>
            </a:r>
            <a:r>
              <a:rPr lang="en-US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30 m/s </a:t>
            </a:r>
            <a:r>
              <a:rPr lang="ja-JP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で走っていた自動車がブレーキをかけて一定の加速度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kern="100" dirty="0"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</a:rPr>
              <a:t>=-</a:t>
            </a:r>
            <a:r>
              <a:rPr lang="en-US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5.0 m/s</a:t>
            </a:r>
            <a:r>
              <a:rPr lang="en-US" altLang="ja-JP" kern="100" baseline="30000" dirty="0"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で減速して止まった。ブレーキをかけ始めてからの時間を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</a:t>
            </a:r>
            <a:r>
              <a:rPr lang="ja-JP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、自動車の変位を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、速度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  <a:r>
              <a:rPr lang="ja-JP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をとせよ。</a:t>
            </a:r>
            <a:endParaRPr lang="en-US" altLang="ja-JP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dirty="0">
                <a:ea typeface="ＭＳ 明朝" panose="02020609040205080304" pitchFamily="17" charset="-128"/>
              </a:rPr>
              <a:t>(1)</a:t>
            </a:r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ブレーキをかけ始めてから止まるまでの時間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</a:t>
            </a:r>
            <a:r>
              <a:rPr lang="en-US" altLang="ja-JP" baseline="-25000" dirty="0"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dirty="0">
                <a:ea typeface="ＭＳ 明朝" panose="02020609040205080304" pitchFamily="17" charset="-128"/>
                <a:cs typeface="Times New Roman" panose="02020603050405020304" pitchFamily="18" charset="0"/>
              </a:rPr>
              <a:t>と</a:t>
            </a:r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走る距離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baseline="-25000" dirty="0"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を求めよ。</a:t>
            </a:r>
            <a:endParaRPr lang="en-US" altLang="ja-JP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dirty="0">
                <a:ea typeface="ＭＳ 明朝" panose="02020609040205080304" pitchFamily="17" charset="-128"/>
              </a:rPr>
              <a:t>(2)</a:t>
            </a:r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時間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</a:t>
            </a:r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を横軸にとって</a:t>
            </a:r>
            <a:r>
              <a:rPr lang="ja-JP" altLang="en-US" dirty="0">
                <a:ea typeface="ＭＳ 明朝" panose="02020609040205080304" pitchFamily="17" charset="-128"/>
                <a:cs typeface="Times New Roman" panose="02020603050405020304" pitchFamily="18" charset="0"/>
              </a:rPr>
              <a:t>変位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のグラフを描け。</a:t>
            </a:r>
            <a:endParaRPr lang="en-US" altLang="ja-JP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時間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</a:t>
            </a:r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を横軸にとって速度</a:t>
            </a:r>
            <a:r>
              <a:rPr lang="en-US" altLang="ja-JP" i="1" kern="100" dirty="0">
                <a:latin typeface="Bookman Old Style" panose="020506040505050202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</a:t>
            </a:r>
            <a:r>
              <a:rPr lang="ja-JP" altLang="ja-JP" dirty="0">
                <a:ea typeface="ＭＳ 明朝" panose="02020609040205080304" pitchFamily="17" charset="-128"/>
                <a:cs typeface="Times New Roman" panose="02020603050405020304" pitchFamily="18" charset="0"/>
              </a:rPr>
              <a:t>のグラフを描け。</a:t>
            </a: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EE09C7C-CDA4-4A18-97CC-1F9B6EB90E10}"/>
              </a:ext>
            </a:extLst>
          </p:cNvPr>
          <p:cNvSpPr/>
          <p:nvPr/>
        </p:nvSpPr>
        <p:spPr>
          <a:xfrm>
            <a:off x="0" y="6236711"/>
            <a:ext cx="9111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3. online</a:t>
            </a:r>
            <a:r>
              <a:rPr lang="ja-JP" altLang="en-US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授業受信等で問題があったらご報告ください。</a:t>
            </a:r>
            <a:endParaRPr lang="en-US" altLang="ja-JP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62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0">
            <a:extLst>
              <a:ext uri="{FF2B5EF4-FFF2-40B4-BE49-F238E27FC236}">
                <a16:creationId xmlns:a16="http://schemas.microsoft.com/office/drawing/2014/main" id="{C5CC6BF9-411B-43D2-991D-E0057FE2F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4666"/>
            <a:ext cx="8729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3333FF"/>
                </a:solidFill>
              </a:rPr>
              <a:t>付録</a:t>
            </a:r>
            <a:r>
              <a:rPr lang="en-US" altLang="ja-JP" sz="2400" dirty="0">
                <a:solidFill>
                  <a:srgbClr val="3333FF"/>
                </a:solidFill>
              </a:rPr>
              <a:t>1</a:t>
            </a:r>
            <a:r>
              <a:rPr lang="ja-JP" altLang="en-US" sz="2400" dirty="0">
                <a:solidFill>
                  <a:srgbClr val="3333FF"/>
                </a:solidFill>
              </a:rPr>
              <a:t>．レポート</a:t>
            </a:r>
            <a:r>
              <a:rPr lang="en-US" altLang="ja-JP" sz="2400" dirty="0">
                <a:solidFill>
                  <a:srgbClr val="3333FF"/>
                </a:solidFill>
              </a:rPr>
              <a:t>upload</a:t>
            </a:r>
            <a:r>
              <a:rPr lang="ja-JP" altLang="en-US" sz="2400" dirty="0">
                <a:solidFill>
                  <a:srgbClr val="3333FF"/>
                </a:solidFill>
              </a:rPr>
              <a:t>の方法　</a:t>
            </a:r>
            <a:r>
              <a:rPr lang="en-US" altLang="ja-JP" sz="2400" dirty="0"/>
              <a:t>(</a:t>
            </a:r>
            <a:r>
              <a:rPr lang="en-US" altLang="ja-JP" sz="2400" dirty="0" err="1"/>
              <a:t>SekeiPortal</a:t>
            </a:r>
            <a:r>
              <a:rPr lang="en-US" altLang="ja-JP" sz="2400" dirty="0"/>
              <a:t> manual p.46</a:t>
            </a:r>
            <a:r>
              <a:rPr lang="ja-JP" altLang="en-US" sz="2400" dirty="0"/>
              <a:t>参照</a:t>
            </a:r>
            <a:r>
              <a:rPr lang="en-US" altLang="ja-JP" sz="2400" dirty="0"/>
              <a:t>)</a:t>
            </a:r>
            <a:r>
              <a:rPr lang="en-US" altLang="ja-JP" sz="2400" dirty="0">
                <a:solidFill>
                  <a:srgbClr val="3333FF"/>
                </a:solidFill>
              </a:rPr>
              <a:t> </a:t>
            </a:r>
            <a:r>
              <a:rPr lang="ja-JP" altLang="en-US" sz="2400" dirty="0">
                <a:solidFill>
                  <a:srgbClr val="3333FF"/>
                </a:solidFill>
              </a:rPr>
              <a:t>　</a:t>
            </a:r>
            <a:endParaRPr lang="en-US" altLang="ja-JP" sz="2400" dirty="0"/>
          </a:p>
        </p:txBody>
      </p:sp>
      <p:sp>
        <p:nvSpPr>
          <p:cNvPr id="19" name="Rectangle 100">
            <a:extLst>
              <a:ext uri="{FF2B5EF4-FFF2-40B4-BE49-F238E27FC236}">
                <a16:creationId xmlns:a16="http://schemas.microsoft.com/office/drawing/2014/main" id="{9A4F262A-EDE1-4A9B-84F3-8D6921F55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20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/>
              <a:t>①</a:t>
            </a:r>
            <a:r>
              <a:rPr lang="en-US" altLang="ja-JP" sz="2400" dirty="0" err="1"/>
              <a:t>SeikeiPortal</a:t>
            </a:r>
            <a:r>
              <a:rPr lang="ja-JP" altLang="en-US" sz="2400" dirty="0"/>
              <a:t>に</a:t>
            </a:r>
            <a:r>
              <a:rPr lang="en-US" altLang="ja-JP" sz="2400" dirty="0"/>
              <a:t>login</a:t>
            </a:r>
            <a:r>
              <a:rPr lang="ja-JP" altLang="en-US" sz="2400" dirty="0"/>
              <a:t>し右側の</a:t>
            </a:r>
            <a:r>
              <a:rPr lang="en-US" altLang="ja-JP" sz="2400" dirty="0"/>
              <a:t>menu</a:t>
            </a:r>
            <a:r>
              <a:rPr lang="ja-JP" altLang="en-US" sz="2400" dirty="0"/>
              <a:t>から</a:t>
            </a:r>
            <a:r>
              <a:rPr lang="en-US" altLang="ja-JP" sz="2400" dirty="0" err="1"/>
              <a:t>CoursePower</a:t>
            </a:r>
            <a:r>
              <a:rPr lang="ja-JP" altLang="en-US" sz="2400" dirty="0"/>
              <a:t>を</a:t>
            </a:r>
            <a:r>
              <a:rPr lang="en-US" altLang="ja-JP" sz="2400" dirty="0"/>
              <a:t>click</a:t>
            </a:r>
            <a:r>
              <a:rPr lang="ja-JP" altLang="en-US" sz="2400" dirty="0"/>
              <a:t>。　</a:t>
            </a:r>
            <a:endParaRPr lang="en-US" altLang="ja-JP" sz="2400" dirty="0"/>
          </a:p>
        </p:txBody>
      </p:sp>
      <p:sp>
        <p:nvSpPr>
          <p:cNvPr id="20" name="Rectangle 100">
            <a:extLst>
              <a:ext uri="{FF2B5EF4-FFF2-40B4-BE49-F238E27FC236}">
                <a16:creationId xmlns:a16="http://schemas.microsoft.com/office/drawing/2014/main" id="{A1A53E87-67D2-4F68-BF7B-717D5A85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61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/>
              <a:t>②講義一覧から「</a:t>
            </a:r>
            <a:r>
              <a:rPr lang="en-US" altLang="ja-JP" sz="2400" dirty="0"/>
              <a:t>3</a:t>
            </a:r>
            <a:r>
              <a:rPr lang="ja-JP" altLang="en-US" sz="2400" dirty="0"/>
              <a:t>限基礎物理学</a:t>
            </a:r>
            <a:r>
              <a:rPr lang="en-US" altLang="ja-JP" sz="2400" dirty="0"/>
              <a:t>I</a:t>
            </a:r>
            <a:r>
              <a:rPr lang="ja-JP" altLang="en-US" sz="2400" dirty="0"/>
              <a:t>」を</a:t>
            </a:r>
            <a:r>
              <a:rPr lang="en-US" altLang="ja-JP" sz="2400" dirty="0"/>
              <a:t>click</a:t>
            </a:r>
            <a:r>
              <a:rPr lang="ja-JP" altLang="en-US" sz="2400" dirty="0"/>
              <a:t>。　</a:t>
            </a:r>
            <a:endParaRPr lang="en-US" altLang="ja-JP" sz="2400" dirty="0"/>
          </a:p>
        </p:txBody>
      </p:sp>
      <p:sp>
        <p:nvSpPr>
          <p:cNvPr id="21" name="Rectangle 100">
            <a:extLst>
              <a:ext uri="{FF2B5EF4-FFF2-40B4-BE49-F238E27FC236}">
                <a16:creationId xmlns:a16="http://schemas.microsoft.com/office/drawing/2014/main" id="{74281AD4-5853-4339-966F-1A7995FE3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54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/>
              <a:t>③左側</a:t>
            </a:r>
            <a:r>
              <a:rPr lang="en-US" altLang="ja-JP" sz="2400" dirty="0"/>
              <a:t>menu</a:t>
            </a:r>
            <a:r>
              <a:rPr lang="ja-JP" altLang="en-US" sz="2400" dirty="0"/>
              <a:t>の「授業教材」の左端を▼として展開した状態にし、</a:t>
            </a:r>
            <a:endParaRPr lang="en-US" altLang="ja-JP" sz="2400" dirty="0"/>
          </a:p>
          <a:p>
            <a:pPr>
              <a:spcBef>
                <a:spcPts val="0"/>
              </a:spcBef>
            </a:pPr>
            <a:r>
              <a:rPr lang="ja-JP" altLang="en-US" sz="2400" dirty="0"/>
              <a:t>上のタブから「授業別に表示」を選び「</a:t>
            </a:r>
            <a:r>
              <a:rPr lang="en-US" altLang="ja-JP" sz="2400" dirty="0"/>
              <a:t>01</a:t>
            </a:r>
            <a:r>
              <a:rPr lang="ja-JP" altLang="en-US" sz="2400" dirty="0"/>
              <a:t>直線運動」を▼で展開。</a:t>
            </a:r>
            <a:endParaRPr lang="en-US" altLang="ja-JP" sz="2400" dirty="0"/>
          </a:p>
        </p:txBody>
      </p:sp>
      <p:sp>
        <p:nvSpPr>
          <p:cNvPr id="22" name="Rectangle 100">
            <a:extLst>
              <a:ext uri="{FF2B5EF4-FFF2-40B4-BE49-F238E27FC236}">
                <a16:creationId xmlns:a16="http://schemas.microsoft.com/office/drawing/2014/main" id="{DEEC399B-AABF-4FF4-91F4-A7717C16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83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/>
              <a:t>④レポート</a:t>
            </a:r>
            <a:r>
              <a:rPr lang="en-US" altLang="ja-JP" sz="2400" dirty="0"/>
              <a:t> </a:t>
            </a:r>
            <a:r>
              <a:rPr lang="ja-JP" altLang="en-US" sz="2400" dirty="0"/>
              <a:t>「</a:t>
            </a:r>
            <a:r>
              <a:rPr lang="en-US" altLang="ja-JP" sz="2400" dirty="0"/>
              <a:t>01</a:t>
            </a:r>
            <a:r>
              <a:rPr lang="ja-JP" altLang="en-US" sz="2400" dirty="0"/>
              <a:t>直線運動課題」を</a:t>
            </a:r>
            <a:r>
              <a:rPr lang="en-US" altLang="ja-JP" sz="2400" dirty="0"/>
              <a:t>click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  <p:sp>
        <p:nvSpPr>
          <p:cNvPr id="23" name="Rectangle 100">
            <a:extLst>
              <a:ext uri="{FF2B5EF4-FFF2-40B4-BE49-F238E27FC236}">
                <a16:creationId xmlns:a16="http://schemas.microsoft.com/office/drawing/2014/main" id="{44FA4D1F-5D70-41F6-A773-D9E463057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586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/>
              <a:t>⑤「提出ファイル名」の「参照」を</a:t>
            </a:r>
            <a:r>
              <a:rPr lang="en-US" altLang="ja-JP" sz="2400" dirty="0"/>
              <a:t>click</a:t>
            </a:r>
            <a:r>
              <a:rPr lang="ja-JP" altLang="en-US" sz="2400" dirty="0"/>
              <a:t>し、コンピュータ内からレポートの</a:t>
            </a:r>
            <a:r>
              <a:rPr lang="en-US" altLang="ja-JP" sz="2400" dirty="0"/>
              <a:t>jpg</a:t>
            </a:r>
            <a:r>
              <a:rPr lang="ja-JP" altLang="en-US" sz="2400" dirty="0"/>
              <a:t>又は</a:t>
            </a:r>
            <a:r>
              <a:rPr lang="en-US" altLang="ja-JP" sz="2400" dirty="0"/>
              <a:t>pdf file</a:t>
            </a:r>
            <a:r>
              <a:rPr lang="ja-JP" altLang="en-US" sz="2400" dirty="0"/>
              <a:t>を探してその</a:t>
            </a:r>
            <a:r>
              <a:rPr lang="en-US" altLang="ja-JP" sz="2400" dirty="0" err="1"/>
              <a:t>url</a:t>
            </a:r>
            <a:r>
              <a:rPr lang="ja-JP" altLang="en-US" sz="2400" dirty="0"/>
              <a:t>を選択し、上段の「提出」を</a:t>
            </a:r>
            <a:r>
              <a:rPr lang="en-US" altLang="ja-JP" sz="2400" dirty="0"/>
              <a:t>click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  <p:sp>
        <p:nvSpPr>
          <p:cNvPr id="24" name="Rectangle 100">
            <a:extLst>
              <a:ext uri="{FF2B5EF4-FFF2-40B4-BE49-F238E27FC236}">
                <a16:creationId xmlns:a16="http://schemas.microsoft.com/office/drawing/2014/main" id="{95F6640B-2A44-44FA-B6B2-51C16AD5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685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33FF"/>
                </a:solidFill>
              </a:rPr>
              <a:t>⑥</a:t>
            </a:r>
            <a:r>
              <a:rPr lang="en-US" altLang="ja-JP" sz="2400" dirty="0">
                <a:solidFill>
                  <a:srgbClr val="9933FF"/>
                </a:solidFill>
              </a:rPr>
              <a:t>jpg, pdf</a:t>
            </a:r>
            <a:r>
              <a:rPr lang="ja-JP" altLang="en-US" sz="2400" dirty="0">
                <a:solidFill>
                  <a:srgbClr val="9933FF"/>
                </a:solidFill>
              </a:rPr>
              <a:t>がうまく</a:t>
            </a:r>
            <a:r>
              <a:rPr lang="en-US" altLang="ja-JP" sz="2400" dirty="0">
                <a:solidFill>
                  <a:srgbClr val="9933FF"/>
                </a:solidFill>
              </a:rPr>
              <a:t>upload</a:t>
            </a:r>
            <a:r>
              <a:rPr lang="ja-JP" altLang="en-US" sz="2400" dirty="0">
                <a:solidFill>
                  <a:srgbClr val="9933FF"/>
                </a:solidFill>
              </a:rPr>
              <a:t>できないときは事情を「コメント」欄に記入し、</a:t>
            </a:r>
            <a:endParaRPr lang="en-US" altLang="ja-JP" sz="2400" dirty="0">
              <a:solidFill>
                <a:srgbClr val="9933FF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33FF"/>
                </a:solidFill>
              </a:rPr>
              <a:t>添付</a:t>
            </a:r>
            <a:r>
              <a:rPr lang="en-US" altLang="ja-JP" sz="2400" dirty="0">
                <a:solidFill>
                  <a:srgbClr val="9933FF"/>
                </a:solidFill>
              </a:rPr>
              <a:t>file</a:t>
            </a:r>
            <a:r>
              <a:rPr lang="ja-JP" altLang="en-US" sz="2400" dirty="0">
                <a:solidFill>
                  <a:srgbClr val="9933FF"/>
                </a:solidFill>
              </a:rPr>
              <a:t>なしでご連絡下さい。</a:t>
            </a:r>
            <a:endParaRPr lang="en-US" altLang="ja-JP" sz="2400" dirty="0">
              <a:solidFill>
                <a:srgbClr val="9933FF"/>
              </a:solidFill>
            </a:endParaRPr>
          </a:p>
        </p:txBody>
      </p:sp>
      <p:sp>
        <p:nvSpPr>
          <p:cNvPr id="25" name="Rectangle 100">
            <a:extLst>
              <a:ext uri="{FF2B5EF4-FFF2-40B4-BE49-F238E27FC236}">
                <a16:creationId xmlns:a16="http://schemas.microsoft.com/office/drawing/2014/main" id="{69C47BB0-8912-4712-B92F-E3B4D58B3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351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33FF"/>
                </a:solidFill>
              </a:rPr>
              <a:t>⑦仮点検で受理の通知を受けた人は本日は終了可です。</a:t>
            </a:r>
            <a:endParaRPr lang="en-US" altLang="ja-JP" sz="2400" dirty="0">
              <a:solidFill>
                <a:srgbClr val="9933FF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33FF"/>
                </a:solidFill>
              </a:rPr>
              <a:t>見直しの通知を受けた人はやり直して再提出してください。</a:t>
            </a:r>
            <a:endParaRPr lang="en-US" altLang="ja-JP" sz="2400" dirty="0">
              <a:solidFill>
                <a:srgbClr val="9933FF"/>
              </a:solidFill>
            </a:endParaRPr>
          </a:p>
        </p:txBody>
      </p:sp>
      <p:sp>
        <p:nvSpPr>
          <p:cNvPr id="26" name="Rectangle 100">
            <a:extLst>
              <a:ext uri="{FF2B5EF4-FFF2-40B4-BE49-F238E27FC236}">
                <a16:creationId xmlns:a16="http://schemas.microsoft.com/office/drawing/2014/main" id="{85CCCDE4-8B79-4219-A278-A42CA98DE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319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9933FF"/>
                </a:solidFill>
              </a:rPr>
              <a:t>⑧授業中に</a:t>
            </a:r>
            <a:r>
              <a:rPr lang="en-US" altLang="ja-JP" sz="2400" dirty="0">
                <a:solidFill>
                  <a:srgbClr val="9933FF"/>
                </a:solidFill>
              </a:rPr>
              <a:t>1</a:t>
            </a:r>
            <a:r>
              <a:rPr lang="ja-JP" altLang="en-US" sz="2400" dirty="0">
                <a:solidFill>
                  <a:srgbClr val="9933FF"/>
                </a:solidFill>
              </a:rPr>
              <a:t>回は提出する必要がありますが、提出後も締め切り後も訂正再提出可です。後で詳しく添削し後日返却します。</a:t>
            </a:r>
            <a:endParaRPr lang="en-US" altLang="ja-JP" sz="2400" dirty="0">
              <a:solidFill>
                <a:srgbClr val="9933FF"/>
              </a:solidFill>
            </a:endParaRPr>
          </a:p>
        </p:txBody>
      </p:sp>
      <p:sp>
        <p:nvSpPr>
          <p:cNvPr id="11" name="Rectangle 100">
            <a:extLst>
              <a:ext uri="{FF2B5EF4-FFF2-40B4-BE49-F238E27FC236}">
                <a16:creationId xmlns:a16="http://schemas.microsoft.com/office/drawing/2014/main" id="{7D48BFD5-CC73-4AA9-9E3E-ABD1F494B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8419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rgbClr val="0066FF"/>
                </a:solidFill>
              </a:rPr>
              <a:t>⑨</a:t>
            </a:r>
            <a:r>
              <a:rPr lang="en-US" altLang="ja-JP" sz="2400" dirty="0" err="1">
                <a:solidFill>
                  <a:srgbClr val="0066FF"/>
                </a:solidFill>
              </a:rPr>
              <a:t>CoursePower</a:t>
            </a:r>
            <a:r>
              <a:rPr lang="ja-JP" altLang="en-US" sz="2400" dirty="0">
                <a:solidFill>
                  <a:srgbClr val="0066FF"/>
                </a:solidFill>
              </a:rPr>
              <a:t>の本講義「</a:t>
            </a:r>
            <a:r>
              <a:rPr lang="en-US" altLang="ja-JP" sz="2400" dirty="0">
                <a:solidFill>
                  <a:srgbClr val="0066FF"/>
                </a:solidFill>
              </a:rPr>
              <a:t>01</a:t>
            </a:r>
            <a:r>
              <a:rPr lang="ja-JP" altLang="en-US" sz="2400" dirty="0">
                <a:solidFill>
                  <a:srgbClr val="0066FF"/>
                </a:solidFill>
              </a:rPr>
              <a:t>直線運動」のサイトに「受信状況調査」のアンケートがありますのでご回答お願いします。</a:t>
            </a:r>
            <a:endParaRPr lang="en-US" altLang="ja-JP" sz="2400" dirty="0">
              <a:solidFill>
                <a:srgbClr val="0066FF"/>
              </a:solidFill>
            </a:endParaRPr>
          </a:p>
        </p:txBody>
      </p:sp>
      <p:sp>
        <p:nvSpPr>
          <p:cNvPr id="12" name="Line 65">
            <a:extLst>
              <a:ext uri="{FF2B5EF4-FFF2-40B4-BE49-F238E27FC236}">
                <a16:creationId xmlns:a16="http://schemas.microsoft.com/office/drawing/2014/main" id="{A30B05DE-F101-40FA-8D2B-AD7A33BC8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87" y="4533050"/>
            <a:ext cx="72145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3" name="Line 65">
            <a:extLst>
              <a:ext uri="{FF2B5EF4-FFF2-40B4-BE49-F238E27FC236}">
                <a16:creationId xmlns:a16="http://schemas.microsoft.com/office/drawing/2014/main" id="{8157F745-02CD-44C0-BEF6-F8A7A5DF6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87" y="4906028"/>
            <a:ext cx="72145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271" name="Group 375"/>
          <p:cNvGrpSpPr>
            <a:grpSpLocks/>
          </p:cNvGrpSpPr>
          <p:nvPr/>
        </p:nvGrpSpPr>
        <p:grpSpPr bwMode="auto">
          <a:xfrm>
            <a:off x="3546475" y="938213"/>
            <a:ext cx="2519363" cy="1736725"/>
            <a:chOff x="2234" y="591"/>
            <a:chExt cx="1587" cy="1094"/>
          </a:xfrm>
        </p:grpSpPr>
        <p:sp>
          <p:nvSpPr>
            <p:cNvPr id="337272" name="AutoShape 376"/>
            <p:cNvSpPr>
              <a:spLocks noChangeArrowheads="1"/>
            </p:cNvSpPr>
            <p:nvPr/>
          </p:nvSpPr>
          <p:spPr bwMode="auto">
            <a:xfrm>
              <a:off x="3606" y="803"/>
              <a:ext cx="215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73" name="Line 377"/>
            <p:cNvSpPr>
              <a:spLocks noChangeShapeType="1"/>
            </p:cNvSpPr>
            <p:nvPr/>
          </p:nvSpPr>
          <p:spPr bwMode="auto">
            <a:xfrm flipH="1">
              <a:off x="3477" y="855"/>
              <a:ext cx="122" cy="3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74" name="Line 378"/>
            <p:cNvSpPr>
              <a:spLocks noChangeShapeType="1"/>
            </p:cNvSpPr>
            <p:nvPr/>
          </p:nvSpPr>
          <p:spPr bwMode="auto">
            <a:xfrm flipH="1" flipV="1">
              <a:off x="3121" y="1363"/>
              <a:ext cx="208" cy="5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75" name="AutoShape 379"/>
            <p:cNvSpPr>
              <a:spLocks noChangeArrowheads="1"/>
            </p:cNvSpPr>
            <p:nvPr/>
          </p:nvSpPr>
          <p:spPr bwMode="auto">
            <a:xfrm>
              <a:off x="3353" y="1380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76" name="AutoShape 380"/>
            <p:cNvSpPr>
              <a:spLocks noChangeArrowheads="1"/>
            </p:cNvSpPr>
            <p:nvPr/>
          </p:nvSpPr>
          <p:spPr bwMode="auto">
            <a:xfrm>
              <a:off x="2735" y="1493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77" name="AutoShape 381"/>
            <p:cNvSpPr>
              <a:spLocks noChangeArrowheads="1"/>
            </p:cNvSpPr>
            <p:nvPr/>
          </p:nvSpPr>
          <p:spPr bwMode="auto">
            <a:xfrm>
              <a:off x="3268" y="1571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78" name="Line 382"/>
            <p:cNvSpPr>
              <a:spLocks noChangeShapeType="1"/>
            </p:cNvSpPr>
            <p:nvPr/>
          </p:nvSpPr>
          <p:spPr bwMode="auto">
            <a:xfrm flipH="1">
              <a:off x="2879" y="1388"/>
              <a:ext cx="123" cy="99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79" name="Line 383"/>
            <p:cNvSpPr>
              <a:spLocks noChangeShapeType="1"/>
            </p:cNvSpPr>
            <p:nvPr/>
          </p:nvSpPr>
          <p:spPr bwMode="auto">
            <a:xfrm flipH="1" flipV="1">
              <a:off x="3481" y="1271"/>
              <a:ext cx="8" cy="10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80" name="Line 384"/>
            <p:cNvSpPr>
              <a:spLocks noChangeShapeType="1"/>
            </p:cNvSpPr>
            <p:nvPr/>
          </p:nvSpPr>
          <p:spPr bwMode="auto">
            <a:xfrm flipH="1" flipV="1">
              <a:off x="3252" y="1180"/>
              <a:ext cx="148" cy="1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81" name="AutoShape 385"/>
            <p:cNvSpPr>
              <a:spLocks noChangeArrowheads="1"/>
            </p:cNvSpPr>
            <p:nvPr/>
          </p:nvSpPr>
          <p:spPr bwMode="auto">
            <a:xfrm>
              <a:off x="3405" y="1154"/>
              <a:ext cx="217" cy="115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82" name="AutoShape 386"/>
            <p:cNvSpPr>
              <a:spLocks noChangeArrowheads="1"/>
            </p:cNvSpPr>
            <p:nvPr/>
          </p:nvSpPr>
          <p:spPr bwMode="auto">
            <a:xfrm>
              <a:off x="3378" y="1134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83" name="Line 387"/>
            <p:cNvSpPr>
              <a:spLocks noChangeShapeType="1"/>
            </p:cNvSpPr>
            <p:nvPr/>
          </p:nvSpPr>
          <p:spPr bwMode="auto">
            <a:xfrm flipH="1">
              <a:off x="3359" y="1484"/>
              <a:ext cx="64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84" name="AutoShape 388"/>
            <p:cNvSpPr>
              <a:spLocks noChangeArrowheads="1"/>
            </p:cNvSpPr>
            <p:nvPr/>
          </p:nvSpPr>
          <p:spPr bwMode="auto">
            <a:xfrm>
              <a:off x="3476" y="591"/>
              <a:ext cx="215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85" name="Line 389"/>
            <p:cNvSpPr>
              <a:spLocks noChangeShapeType="1"/>
            </p:cNvSpPr>
            <p:nvPr/>
          </p:nvSpPr>
          <p:spPr bwMode="auto">
            <a:xfrm flipH="1" flipV="1">
              <a:off x="3613" y="684"/>
              <a:ext cx="34" cy="9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86" name="AutoShape 390"/>
            <p:cNvSpPr>
              <a:spLocks noChangeArrowheads="1"/>
            </p:cNvSpPr>
            <p:nvPr/>
          </p:nvSpPr>
          <p:spPr bwMode="auto">
            <a:xfrm flipH="1">
              <a:off x="2813" y="702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87" name="AutoShape 391"/>
            <p:cNvSpPr>
              <a:spLocks noChangeArrowheads="1"/>
            </p:cNvSpPr>
            <p:nvPr/>
          </p:nvSpPr>
          <p:spPr bwMode="auto">
            <a:xfrm flipH="1">
              <a:off x="2234" y="902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88" name="AutoShape 392"/>
            <p:cNvSpPr>
              <a:spLocks noChangeArrowheads="1"/>
            </p:cNvSpPr>
            <p:nvPr/>
          </p:nvSpPr>
          <p:spPr bwMode="auto">
            <a:xfrm flipH="1">
              <a:off x="2312" y="1118"/>
              <a:ext cx="217" cy="115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89" name="AutoShape 393"/>
            <p:cNvSpPr>
              <a:spLocks noChangeArrowheads="1"/>
            </p:cNvSpPr>
            <p:nvPr/>
          </p:nvSpPr>
          <p:spPr bwMode="auto">
            <a:xfrm flipH="1">
              <a:off x="2270" y="1378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90" name="AutoShape 394"/>
            <p:cNvSpPr>
              <a:spLocks noChangeArrowheads="1"/>
            </p:cNvSpPr>
            <p:nvPr/>
          </p:nvSpPr>
          <p:spPr bwMode="auto">
            <a:xfrm>
              <a:off x="3110" y="1106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91" name="Line 395"/>
            <p:cNvSpPr>
              <a:spLocks noChangeShapeType="1"/>
            </p:cNvSpPr>
            <p:nvPr/>
          </p:nvSpPr>
          <p:spPr bwMode="auto">
            <a:xfrm flipH="1" flipV="1">
              <a:off x="2942" y="768"/>
              <a:ext cx="110" cy="14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92" name="Line 396"/>
            <p:cNvSpPr>
              <a:spLocks noChangeShapeType="1"/>
            </p:cNvSpPr>
            <p:nvPr/>
          </p:nvSpPr>
          <p:spPr bwMode="auto">
            <a:xfrm flipH="1" flipV="1">
              <a:off x="2427" y="951"/>
              <a:ext cx="131" cy="1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93" name="Line 397"/>
            <p:cNvSpPr>
              <a:spLocks noChangeShapeType="1"/>
            </p:cNvSpPr>
            <p:nvPr/>
          </p:nvSpPr>
          <p:spPr bwMode="auto">
            <a:xfrm flipH="1">
              <a:off x="2464" y="1059"/>
              <a:ext cx="131" cy="8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94" name="AutoShape 398"/>
            <p:cNvSpPr>
              <a:spLocks noChangeArrowheads="1"/>
            </p:cNvSpPr>
            <p:nvPr/>
          </p:nvSpPr>
          <p:spPr bwMode="auto">
            <a:xfrm flipH="1">
              <a:off x="2515" y="1275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95" name="Line 399"/>
            <p:cNvSpPr>
              <a:spLocks noChangeShapeType="1"/>
            </p:cNvSpPr>
            <p:nvPr/>
          </p:nvSpPr>
          <p:spPr bwMode="auto">
            <a:xfrm flipH="1">
              <a:off x="2423" y="1357"/>
              <a:ext cx="140" cy="5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96" name="Line 400"/>
            <p:cNvSpPr>
              <a:spLocks noChangeShapeType="1"/>
            </p:cNvSpPr>
            <p:nvPr/>
          </p:nvSpPr>
          <p:spPr bwMode="auto">
            <a:xfrm flipH="1" flipV="1">
              <a:off x="3437" y="965"/>
              <a:ext cx="65" cy="16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37316" name="Group 420"/>
          <p:cNvGrpSpPr>
            <a:grpSpLocks/>
          </p:cNvGrpSpPr>
          <p:nvPr/>
        </p:nvGrpSpPr>
        <p:grpSpPr bwMode="auto">
          <a:xfrm>
            <a:off x="5280025" y="917575"/>
            <a:ext cx="3540125" cy="1790700"/>
            <a:chOff x="3326" y="578"/>
            <a:chExt cx="2230" cy="1128"/>
          </a:xfrm>
        </p:grpSpPr>
        <p:sp>
          <p:nvSpPr>
            <p:cNvPr id="337317" name="Freeform 421"/>
            <p:cNvSpPr>
              <a:spLocks/>
            </p:cNvSpPr>
            <p:nvPr/>
          </p:nvSpPr>
          <p:spPr bwMode="auto">
            <a:xfrm>
              <a:off x="3896" y="1098"/>
              <a:ext cx="449" cy="330"/>
            </a:xfrm>
            <a:custGeom>
              <a:avLst/>
              <a:gdLst>
                <a:gd name="T0" fmla="*/ 587 w 587"/>
                <a:gd name="T1" fmla="*/ 398 h 398"/>
                <a:gd name="T2" fmla="*/ 500 w 587"/>
                <a:gd name="T3" fmla="*/ 239 h 398"/>
                <a:gd name="T4" fmla="*/ 340 w 587"/>
                <a:gd name="T5" fmla="*/ 119 h 398"/>
                <a:gd name="T6" fmla="*/ 0 w 587"/>
                <a:gd name="T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398">
                  <a:moveTo>
                    <a:pt x="587" y="398"/>
                  </a:moveTo>
                  <a:lnTo>
                    <a:pt x="500" y="239"/>
                  </a:lnTo>
                  <a:lnTo>
                    <a:pt x="340" y="119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18" name="AutoShape 422"/>
            <p:cNvSpPr>
              <a:spLocks noChangeArrowheads="1"/>
            </p:cNvSpPr>
            <p:nvPr/>
          </p:nvSpPr>
          <p:spPr bwMode="auto">
            <a:xfrm>
              <a:off x="3909" y="652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19" name="AutoShape 423"/>
            <p:cNvSpPr>
              <a:spLocks noChangeArrowheads="1"/>
            </p:cNvSpPr>
            <p:nvPr/>
          </p:nvSpPr>
          <p:spPr bwMode="auto">
            <a:xfrm>
              <a:off x="4222" y="593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20" name="AutoShape 424"/>
            <p:cNvSpPr>
              <a:spLocks noChangeArrowheads="1"/>
            </p:cNvSpPr>
            <p:nvPr/>
          </p:nvSpPr>
          <p:spPr bwMode="auto">
            <a:xfrm>
              <a:off x="4183" y="803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21" name="AutoShape 425"/>
            <p:cNvSpPr>
              <a:spLocks noChangeArrowheads="1"/>
            </p:cNvSpPr>
            <p:nvPr/>
          </p:nvSpPr>
          <p:spPr bwMode="auto">
            <a:xfrm>
              <a:off x="4164" y="1014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22" name="AutoShape 426"/>
            <p:cNvSpPr>
              <a:spLocks noChangeArrowheads="1"/>
            </p:cNvSpPr>
            <p:nvPr/>
          </p:nvSpPr>
          <p:spPr bwMode="auto">
            <a:xfrm>
              <a:off x="3586" y="784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23" name="AutoShape 427"/>
            <p:cNvSpPr>
              <a:spLocks noChangeArrowheads="1"/>
            </p:cNvSpPr>
            <p:nvPr/>
          </p:nvSpPr>
          <p:spPr bwMode="auto">
            <a:xfrm>
              <a:off x="4153" y="784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24" name="Line 428"/>
            <p:cNvSpPr>
              <a:spLocks noChangeShapeType="1"/>
            </p:cNvSpPr>
            <p:nvPr/>
          </p:nvSpPr>
          <p:spPr bwMode="auto">
            <a:xfrm flipH="1" flipV="1">
              <a:off x="3695" y="902"/>
              <a:ext cx="44" cy="9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25" name="Line 429"/>
            <p:cNvSpPr>
              <a:spLocks noChangeShapeType="1"/>
            </p:cNvSpPr>
            <p:nvPr/>
          </p:nvSpPr>
          <p:spPr bwMode="auto">
            <a:xfrm flipH="1">
              <a:off x="3765" y="978"/>
              <a:ext cx="140" cy="36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26" name="Line 430"/>
            <p:cNvSpPr>
              <a:spLocks noChangeShapeType="1"/>
            </p:cNvSpPr>
            <p:nvPr/>
          </p:nvSpPr>
          <p:spPr bwMode="auto">
            <a:xfrm flipH="1" flipV="1">
              <a:off x="3807" y="887"/>
              <a:ext cx="120" cy="4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27" name="Line 431"/>
            <p:cNvSpPr>
              <a:spLocks noChangeShapeType="1"/>
            </p:cNvSpPr>
            <p:nvPr/>
          </p:nvSpPr>
          <p:spPr bwMode="auto">
            <a:xfrm flipV="1">
              <a:off x="4013" y="731"/>
              <a:ext cx="0" cy="17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28" name="Line 432"/>
            <p:cNvSpPr>
              <a:spLocks noChangeShapeType="1"/>
            </p:cNvSpPr>
            <p:nvPr/>
          </p:nvSpPr>
          <p:spPr bwMode="auto">
            <a:xfrm flipV="1">
              <a:off x="4284" y="679"/>
              <a:ext cx="9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29" name="Line 433"/>
            <p:cNvSpPr>
              <a:spLocks noChangeShapeType="1"/>
            </p:cNvSpPr>
            <p:nvPr/>
          </p:nvSpPr>
          <p:spPr bwMode="auto">
            <a:xfrm flipV="1">
              <a:off x="4276" y="897"/>
              <a:ext cx="9" cy="11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30" name="Line 434"/>
            <p:cNvSpPr>
              <a:spLocks noChangeShapeType="1"/>
            </p:cNvSpPr>
            <p:nvPr/>
          </p:nvSpPr>
          <p:spPr bwMode="auto">
            <a:xfrm flipH="1" flipV="1">
              <a:off x="3856" y="1047"/>
              <a:ext cx="304" cy="3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31" name="AutoShape 435"/>
            <p:cNvSpPr>
              <a:spLocks noChangeArrowheads="1"/>
            </p:cNvSpPr>
            <p:nvPr/>
          </p:nvSpPr>
          <p:spPr bwMode="auto">
            <a:xfrm>
              <a:off x="3713" y="1399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32" name="AutoShape 436"/>
            <p:cNvSpPr>
              <a:spLocks noChangeArrowheads="1"/>
            </p:cNvSpPr>
            <p:nvPr/>
          </p:nvSpPr>
          <p:spPr bwMode="auto">
            <a:xfrm>
              <a:off x="3728" y="1184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33" name="AutoShape 437"/>
            <p:cNvSpPr>
              <a:spLocks noChangeArrowheads="1"/>
            </p:cNvSpPr>
            <p:nvPr/>
          </p:nvSpPr>
          <p:spPr bwMode="auto">
            <a:xfrm>
              <a:off x="4122" y="1007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34" name="AutoShape 438"/>
            <p:cNvSpPr>
              <a:spLocks noChangeArrowheads="1"/>
            </p:cNvSpPr>
            <p:nvPr/>
          </p:nvSpPr>
          <p:spPr bwMode="auto">
            <a:xfrm>
              <a:off x="4307" y="1184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35" name="AutoShape 439"/>
            <p:cNvSpPr>
              <a:spLocks noChangeArrowheads="1"/>
            </p:cNvSpPr>
            <p:nvPr/>
          </p:nvSpPr>
          <p:spPr bwMode="auto">
            <a:xfrm>
              <a:off x="4288" y="1395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36" name="AutoShape 440"/>
            <p:cNvSpPr>
              <a:spLocks noChangeArrowheads="1"/>
            </p:cNvSpPr>
            <p:nvPr/>
          </p:nvSpPr>
          <p:spPr bwMode="auto">
            <a:xfrm>
              <a:off x="3326" y="1360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37" name="AutoShape 441"/>
            <p:cNvSpPr>
              <a:spLocks noChangeArrowheads="1"/>
            </p:cNvSpPr>
            <p:nvPr/>
          </p:nvSpPr>
          <p:spPr bwMode="auto">
            <a:xfrm>
              <a:off x="3708" y="1164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38" name="AutoShape 442"/>
            <p:cNvSpPr>
              <a:spLocks noChangeArrowheads="1"/>
            </p:cNvSpPr>
            <p:nvPr/>
          </p:nvSpPr>
          <p:spPr bwMode="auto">
            <a:xfrm>
              <a:off x="3689" y="1374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39" name="AutoShape 443"/>
            <p:cNvSpPr>
              <a:spLocks noChangeArrowheads="1"/>
            </p:cNvSpPr>
            <p:nvPr/>
          </p:nvSpPr>
          <p:spPr bwMode="auto">
            <a:xfrm>
              <a:off x="4276" y="1164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40" name="Line 444"/>
            <p:cNvSpPr>
              <a:spLocks noChangeShapeType="1"/>
            </p:cNvSpPr>
            <p:nvPr/>
          </p:nvSpPr>
          <p:spPr bwMode="auto">
            <a:xfrm flipH="1" flipV="1">
              <a:off x="3585" y="1180"/>
              <a:ext cx="137" cy="5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41" name="Line 445"/>
            <p:cNvSpPr>
              <a:spLocks noChangeShapeType="1"/>
            </p:cNvSpPr>
            <p:nvPr/>
          </p:nvSpPr>
          <p:spPr bwMode="auto">
            <a:xfrm flipV="1">
              <a:off x="3818" y="1283"/>
              <a:ext cx="1" cy="9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42" name="Line 446"/>
            <p:cNvSpPr>
              <a:spLocks noChangeShapeType="1"/>
            </p:cNvSpPr>
            <p:nvPr/>
          </p:nvSpPr>
          <p:spPr bwMode="auto">
            <a:xfrm flipH="1">
              <a:off x="3889" y="1358"/>
              <a:ext cx="138" cy="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43" name="Line 447"/>
            <p:cNvSpPr>
              <a:spLocks noChangeShapeType="1"/>
            </p:cNvSpPr>
            <p:nvPr/>
          </p:nvSpPr>
          <p:spPr bwMode="auto">
            <a:xfrm flipH="1" flipV="1">
              <a:off x="3930" y="1267"/>
              <a:ext cx="120" cy="4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44" name="Line 448"/>
            <p:cNvSpPr>
              <a:spLocks noChangeShapeType="1"/>
            </p:cNvSpPr>
            <p:nvPr/>
          </p:nvSpPr>
          <p:spPr bwMode="auto">
            <a:xfrm flipV="1">
              <a:off x="4399" y="1278"/>
              <a:ext cx="9" cy="11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45" name="Freeform 449"/>
            <p:cNvSpPr>
              <a:spLocks/>
            </p:cNvSpPr>
            <p:nvPr/>
          </p:nvSpPr>
          <p:spPr bwMode="auto">
            <a:xfrm>
              <a:off x="3902" y="1450"/>
              <a:ext cx="383" cy="36"/>
            </a:xfrm>
            <a:custGeom>
              <a:avLst/>
              <a:gdLst>
                <a:gd name="T0" fmla="*/ 387 w 387"/>
                <a:gd name="T1" fmla="*/ 9 h 40"/>
                <a:gd name="T2" fmla="*/ 225 w 387"/>
                <a:gd name="T3" fmla="*/ 40 h 40"/>
                <a:gd name="T4" fmla="*/ 137 w 387"/>
                <a:gd name="T5" fmla="*/ 40 h 40"/>
                <a:gd name="T6" fmla="*/ 0 w 38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7" h="40">
                  <a:moveTo>
                    <a:pt x="387" y="9"/>
                  </a:moveTo>
                  <a:lnTo>
                    <a:pt x="225" y="40"/>
                  </a:lnTo>
                  <a:lnTo>
                    <a:pt x="137" y="40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46" name="Line 450"/>
            <p:cNvSpPr>
              <a:spLocks noChangeShapeType="1"/>
            </p:cNvSpPr>
            <p:nvPr/>
          </p:nvSpPr>
          <p:spPr bwMode="auto">
            <a:xfrm flipH="1" flipV="1">
              <a:off x="4337" y="1105"/>
              <a:ext cx="76" cy="76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47" name="AutoShape 451"/>
            <p:cNvSpPr>
              <a:spLocks noChangeArrowheads="1"/>
            </p:cNvSpPr>
            <p:nvPr/>
          </p:nvSpPr>
          <p:spPr bwMode="auto">
            <a:xfrm>
              <a:off x="3657" y="1592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48" name="Line 452"/>
            <p:cNvSpPr>
              <a:spLocks noChangeShapeType="1"/>
            </p:cNvSpPr>
            <p:nvPr/>
          </p:nvSpPr>
          <p:spPr bwMode="auto">
            <a:xfrm flipH="1">
              <a:off x="3742" y="1501"/>
              <a:ext cx="64" cy="11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49" name="AutoShape 453"/>
            <p:cNvSpPr>
              <a:spLocks noChangeArrowheads="1"/>
            </p:cNvSpPr>
            <p:nvPr/>
          </p:nvSpPr>
          <p:spPr bwMode="auto">
            <a:xfrm>
              <a:off x="4124" y="1584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50" name="Line 454"/>
            <p:cNvSpPr>
              <a:spLocks noChangeShapeType="1"/>
            </p:cNvSpPr>
            <p:nvPr/>
          </p:nvSpPr>
          <p:spPr bwMode="auto">
            <a:xfrm flipH="1">
              <a:off x="4274" y="1484"/>
              <a:ext cx="64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51" name="AutoShape 455"/>
            <p:cNvSpPr>
              <a:spLocks noChangeArrowheads="1"/>
            </p:cNvSpPr>
            <p:nvPr/>
          </p:nvSpPr>
          <p:spPr bwMode="auto">
            <a:xfrm flipH="1">
              <a:off x="4481" y="578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52" name="AutoShape 456"/>
            <p:cNvSpPr>
              <a:spLocks noChangeArrowheads="1"/>
            </p:cNvSpPr>
            <p:nvPr/>
          </p:nvSpPr>
          <p:spPr bwMode="auto">
            <a:xfrm flipH="1">
              <a:off x="4476" y="796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53" name="AutoShape 457"/>
            <p:cNvSpPr>
              <a:spLocks noChangeArrowheads="1"/>
            </p:cNvSpPr>
            <p:nvPr/>
          </p:nvSpPr>
          <p:spPr bwMode="auto">
            <a:xfrm flipH="1">
              <a:off x="4494" y="100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54" name="AutoShape 458"/>
            <p:cNvSpPr>
              <a:spLocks noChangeArrowheads="1"/>
            </p:cNvSpPr>
            <p:nvPr/>
          </p:nvSpPr>
          <p:spPr bwMode="auto">
            <a:xfrm flipH="1">
              <a:off x="4507" y="776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55" name="Line 459"/>
            <p:cNvSpPr>
              <a:spLocks noChangeShapeType="1"/>
            </p:cNvSpPr>
            <p:nvPr/>
          </p:nvSpPr>
          <p:spPr bwMode="auto">
            <a:xfrm flipV="1">
              <a:off x="4661" y="968"/>
              <a:ext cx="134" cy="7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56" name="Line 460"/>
            <p:cNvSpPr>
              <a:spLocks noChangeShapeType="1"/>
            </p:cNvSpPr>
            <p:nvPr/>
          </p:nvSpPr>
          <p:spPr bwMode="auto">
            <a:xfrm flipH="1" flipV="1">
              <a:off x="4583" y="672"/>
              <a:ext cx="9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57" name="Line 461"/>
            <p:cNvSpPr>
              <a:spLocks noChangeShapeType="1"/>
            </p:cNvSpPr>
            <p:nvPr/>
          </p:nvSpPr>
          <p:spPr bwMode="auto">
            <a:xfrm flipV="1">
              <a:off x="4690" y="694"/>
              <a:ext cx="73" cy="9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58" name="Line 462"/>
            <p:cNvSpPr>
              <a:spLocks noChangeShapeType="1"/>
            </p:cNvSpPr>
            <p:nvPr/>
          </p:nvSpPr>
          <p:spPr bwMode="auto">
            <a:xfrm flipH="1" flipV="1">
              <a:off x="4591" y="890"/>
              <a:ext cx="9" cy="11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59" name="Line 463"/>
            <p:cNvSpPr>
              <a:spLocks noChangeShapeType="1"/>
            </p:cNvSpPr>
            <p:nvPr/>
          </p:nvSpPr>
          <p:spPr bwMode="auto">
            <a:xfrm flipV="1">
              <a:off x="4715" y="1062"/>
              <a:ext cx="384" cy="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60" name="AutoShape 464"/>
            <p:cNvSpPr>
              <a:spLocks noChangeArrowheads="1"/>
            </p:cNvSpPr>
            <p:nvPr/>
          </p:nvSpPr>
          <p:spPr bwMode="auto">
            <a:xfrm flipH="1">
              <a:off x="4931" y="117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61" name="AutoShape 465"/>
            <p:cNvSpPr>
              <a:spLocks noChangeArrowheads="1"/>
            </p:cNvSpPr>
            <p:nvPr/>
          </p:nvSpPr>
          <p:spPr bwMode="auto">
            <a:xfrm flipH="1">
              <a:off x="4537" y="1000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62" name="AutoShape 466"/>
            <p:cNvSpPr>
              <a:spLocks noChangeArrowheads="1"/>
            </p:cNvSpPr>
            <p:nvPr/>
          </p:nvSpPr>
          <p:spPr bwMode="auto">
            <a:xfrm flipH="1">
              <a:off x="4644" y="1290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63" name="AutoShape 467"/>
            <p:cNvSpPr>
              <a:spLocks noChangeArrowheads="1"/>
            </p:cNvSpPr>
            <p:nvPr/>
          </p:nvSpPr>
          <p:spPr bwMode="auto">
            <a:xfrm flipH="1">
              <a:off x="4950" y="1157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64" name="AutoShape 468"/>
            <p:cNvSpPr>
              <a:spLocks noChangeArrowheads="1"/>
            </p:cNvSpPr>
            <p:nvPr/>
          </p:nvSpPr>
          <p:spPr bwMode="auto">
            <a:xfrm flipH="1">
              <a:off x="4969" y="136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65" name="Line 469"/>
            <p:cNvSpPr>
              <a:spLocks noChangeShapeType="1"/>
            </p:cNvSpPr>
            <p:nvPr/>
          </p:nvSpPr>
          <p:spPr bwMode="auto">
            <a:xfrm flipV="1">
              <a:off x="5387" y="1264"/>
              <a:ext cx="8" cy="10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66" name="Line 470"/>
            <p:cNvSpPr>
              <a:spLocks noChangeShapeType="1"/>
            </p:cNvSpPr>
            <p:nvPr/>
          </p:nvSpPr>
          <p:spPr bwMode="auto">
            <a:xfrm flipV="1">
              <a:off x="5154" y="1224"/>
              <a:ext cx="187" cy="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67" name="Line 471"/>
            <p:cNvSpPr>
              <a:spLocks noChangeShapeType="1"/>
            </p:cNvSpPr>
            <p:nvPr/>
          </p:nvSpPr>
          <p:spPr bwMode="auto">
            <a:xfrm flipH="1" flipV="1">
              <a:off x="5057" y="1275"/>
              <a:ext cx="1" cy="9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68" name="Line 472"/>
            <p:cNvSpPr>
              <a:spLocks noChangeShapeType="1"/>
            </p:cNvSpPr>
            <p:nvPr/>
          </p:nvSpPr>
          <p:spPr bwMode="auto">
            <a:xfrm>
              <a:off x="4849" y="1351"/>
              <a:ext cx="138" cy="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69" name="Line 473"/>
            <p:cNvSpPr>
              <a:spLocks noChangeShapeType="1"/>
            </p:cNvSpPr>
            <p:nvPr/>
          </p:nvSpPr>
          <p:spPr bwMode="auto">
            <a:xfrm flipV="1">
              <a:off x="4826" y="1261"/>
              <a:ext cx="119" cy="4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70" name="Line 474"/>
            <p:cNvSpPr>
              <a:spLocks noChangeShapeType="1"/>
            </p:cNvSpPr>
            <p:nvPr/>
          </p:nvSpPr>
          <p:spPr bwMode="auto">
            <a:xfrm flipV="1">
              <a:off x="5460" y="1082"/>
              <a:ext cx="52" cy="12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71" name="Line 475"/>
            <p:cNvSpPr>
              <a:spLocks noChangeShapeType="1"/>
            </p:cNvSpPr>
            <p:nvPr/>
          </p:nvSpPr>
          <p:spPr bwMode="auto">
            <a:xfrm flipH="1" flipV="1">
              <a:off x="4626" y="1096"/>
              <a:ext cx="60" cy="18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72" name="Line 476"/>
            <p:cNvSpPr>
              <a:spLocks noChangeShapeType="1"/>
            </p:cNvSpPr>
            <p:nvPr/>
          </p:nvSpPr>
          <p:spPr bwMode="auto">
            <a:xfrm>
              <a:off x="4453" y="1483"/>
              <a:ext cx="229" cy="13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73" name="Freeform 477"/>
            <p:cNvSpPr>
              <a:spLocks/>
            </p:cNvSpPr>
            <p:nvPr/>
          </p:nvSpPr>
          <p:spPr bwMode="auto">
            <a:xfrm>
              <a:off x="4481" y="1443"/>
              <a:ext cx="494" cy="43"/>
            </a:xfrm>
            <a:custGeom>
              <a:avLst/>
              <a:gdLst>
                <a:gd name="T0" fmla="*/ 0 w 499"/>
                <a:gd name="T1" fmla="*/ 25 h 48"/>
                <a:gd name="T2" fmla="*/ 159 w 499"/>
                <a:gd name="T3" fmla="*/ 48 h 48"/>
                <a:gd name="T4" fmla="*/ 327 w 499"/>
                <a:gd name="T5" fmla="*/ 32 h 48"/>
                <a:gd name="T6" fmla="*/ 499 w 499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9" h="48">
                  <a:moveTo>
                    <a:pt x="0" y="25"/>
                  </a:moveTo>
                  <a:lnTo>
                    <a:pt x="159" y="48"/>
                  </a:lnTo>
                  <a:lnTo>
                    <a:pt x="327" y="32"/>
                  </a:lnTo>
                  <a:lnTo>
                    <a:pt x="499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74" name="AutoShape 478"/>
            <p:cNvSpPr>
              <a:spLocks noChangeArrowheads="1"/>
            </p:cNvSpPr>
            <p:nvPr/>
          </p:nvSpPr>
          <p:spPr bwMode="auto">
            <a:xfrm flipH="1">
              <a:off x="5313" y="1192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75" name="AutoShape 479"/>
            <p:cNvSpPr>
              <a:spLocks noChangeArrowheads="1"/>
            </p:cNvSpPr>
            <p:nvPr/>
          </p:nvSpPr>
          <p:spPr bwMode="auto">
            <a:xfrm flipH="1">
              <a:off x="5339" y="1171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76" name="AutoShape 480"/>
            <p:cNvSpPr>
              <a:spLocks noChangeArrowheads="1"/>
            </p:cNvSpPr>
            <p:nvPr/>
          </p:nvSpPr>
          <p:spPr bwMode="auto">
            <a:xfrm flipH="1">
              <a:off x="4630" y="1577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77" name="Line 481"/>
            <p:cNvSpPr>
              <a:spLocks noChangeShapeType="1"/>
            </p:cNvSpPr>
            <p:nvPr/>
          </p:nvSpPr>
          <p:spPr bwMode="auto">
            <a:xfrm>
              <a:off x="4712" y="1379"/>
              <a:ext cx="9" cy="20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78" name="Line 482"/>
            <p:cNvSpPr>
              <a:spLocks noChangeShapeType="1"/>
            </p:cNvSpPr>
            <p:nvPr/>
          </p:nvSpPr>
          <p:spPr bwMode="auto">
            <a:xfrm flipH="1" flipV="1">
              <a:off x="4515" y="1258"/>
              <a:ext cx="171" cy="49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79" name="Freeform 483"/>
            <p:cNvSpPr>
              <a:spLocks/>
            </p:cNvSpPr>
            <p:nvPr/>
          </p:nvSpPr>
          <p:spPr bwMode="auto">
            <a:xfrm>
              <a:off x="4755" y="1119"/>
              <a:ext cx="360" cy="170"/>
            </a:xfrm>
            <a:custGeom>
              <a:avLst/>
              <a:gdLst>
                <a:gd name="T0" fmla="*/ 0 w 364"/>
                <a:gd name="T1" fmla="*/ 193 h 193"/>
                <a:gd name="T2" fmla="*/ 75 w 364"/>
                <a:gd name="T3" fmla="*/ 79 h 193"/>
                <a:gd name="T4" fmla="*/ 211 w 364"/>
                <a:gd name="T5" fmla="*/ 23 h 193"/>
                <a:gd name="T6" fmla="*/ 364 w 364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193">
                  <a:moveTo>
                    <a:pt x="0" y="193"/>
                  </a:moveTo>
                  <a:lnTo>
                    <a:pt x="75" y="79"/>
                  </a:lnTo>
                  <a:lnTo>
                    <a:pt x="211" y="23"/>
                  </a:lnTo>
                  <a:lnTo>
                    <a:pt x="364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80" name="Freeform 484"/>
            <p:cNvSpPr>
              <a:spLocks/>
            </p:cNvSpPr>
            <p:nvPr/>
          </p:nvSpPr>
          <p:spPr bwMode="auto">
            <a:xfrm>
              <a:off x="4388" y="679"/>
              <a:ext cx="116" cy="354"/>
            </a:xfrm>
            <a:custGeom>
              <a:avLst/>
              <a:gdLst>
                <a:gd name="T0" fmla="*/ 117 w 117"/>
                <a:gd name="T1" fmla="*/ 402 h 402"/>
                <a:gd name="T2" fmla="*/ 61 w 117"/>
                <a:gd name="T3" fmla="*/ 314 h 402"/>
                <a:gd name="T4" fmla="*/ 0 w 117"/>
                <a:gd name="T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2">
                  <a:moveTo>
                    <a:pt x="117" y="402"/>
                  </a:moveTo>
                  <a:lnTo>
                    <a:pt x="61" y="314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81" name="AutoShape 485"/>
            <p:cNvSpPr>
              <a:spLocks noChangeArrowheads="1"/>
            </p:cNvSpPr>
            <p:nvPr/>
          </p:nvSpPr>
          <p:spPr bwMode="auto">
            <a:xfrm>
              <a:off x="3650" y="1022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82" name="AutoShape 486"/>
            <p:cNvSpPr>
              <a:spLocks noChangeArrowheads="1"/>
            </p:cNvSpPr>
            <p:nvPr/>
          </p:nvSpPr>
          <p:spPr bwMode="auto">
            <a:xfrm>
              <a:off x="3620" y="1003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83" name="AutoShape 487"/>
            <p:cNvSpPr>
              <a:spLocks noChangeArrowheads="1"/>
            </p:cNvSpPr>
            <p:nvPr/>
          </p:nvSpPr>
          <p:spPr bwMode="auto">
            <a:xfrm flipH="1">
              <a:off x="3906" y="90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84" name="AutoShape 488"/>
            <p:cNvSpPr>
              <a:spLocks noChangeArrowheads="1"/>
            </p:cNvSpPr>
            <p:nvPr/>
          </p:nvSpPr>
          <p:spPr bwMode="auto">
            <a:xfrm flipH="1">
              <a:off x="3932" y="887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85" name="Line 489"/>
            <p:cNvSpPr>
              <a:spLocks noChangeShapeType="1"/>
            </p:cNvSpPr>
            <p:nvPr/>
          </p:nvSpPr>
          <p:spPr bwMode="auto">
            <a:xfrm flipV="1">
              <a:off x="4092" y="873"/>
              <a:ext cx="134" cy="7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86" name="AutoShape 490"/>
            <p:cNvSpPr>
              <a:spLocks noChangeArrowheads="1"/>
            </p:cNvSpPr>
            <p:nvPr/>
          </p:nvSpPr>
          <p:spPr bwMode="auto">
            <a:xfrm flipH="1">
              <a:off x="4770" y="857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87" name="AutoShape 491"/>
            <p:cNvSpPr>
              <a:spLocks noChangeArrowheads="1"/>
            </p:cNvSpPr>
            <p:nvPr/>
          </p:nvSpPr>
          <p:spPr bwMode="auto">
            <a:xfrm>
              <a:off x="3982" y="1278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341381" name="Picture 1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0500"/>
            <a:ext cx="8915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162" name="Rectangle 26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95775" cy="549275"/>
          </a:xfrm>
        </p:spPr>
        <p:txBody>
          <a:bodyPr/>
          <a:lstStyle/>
          <a:p>
            <a:pPr algn="l"/>
            <a:r>
              <a:rPr lang="ja-JP" altLang="en-US" sz="3200" dirty="0">
                <a:solidFill>
                  <a:srgbClr val="0000FF"/>
                </a:solidFill>
              </a:rPr>
              <a:t>講義　基礎物理学</a:t>
            </a:r>
            <a:r>
              <a:rPr lang="en-US" altLang="ja-JP" sz="3200" dirty="0">
                <a:solidFill>
                  <a:srgbClr val="0000FF"/>
                </a:solidFill>
              </a:rPr>
              <a:t>I〈4〉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337163" name="Rectangle 267"/>
          <p:cNvSpPr>
            <a:spLocks noChangeArrowheads="1"/>
          </p:cNvSpPr>
          <p:nvPr/>
        </p:nvSpPr>
        <p:spPr bwMode="auto">
          <a:xfrm>
            <a:off x="1289050" y="444500"/>
            <a:ext cx="778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/>
              <a:t>『</a:t>
            </a:r>
            <a:r>
              <a:rPr lang="zh-TW" altLang="en-US" dirty="0"/>
              <a:t>第</a:t>
            </a:r>
            <a:r>
              <a:rPr lang="en-US" altLang="zh-TW" dirty="0"/>
              <a:t>5</a:t>
            </a:r>
            <a:r>
              <a:rPr lang="zh-TW" altLang="en-US" dirty="0"/>
              <a:t>版　物理学基礎</a:t>
            </a:r>
            <a:r>
              <a:rPr lang="en-US" altLang="zh-TW" dirty="0"/>
              <a:t>』</a:t>
            </a:r>
            <a:r>
              <a:rPr lang="zh-TW" altLang="en-US" dirty="0"/>
              <a:t>，原康夫著，学術図書出版</a:t>
            </a:r>
            <a:r>
              <a:rPr lang="ja-JP" altLang="en-US" i="0" dirty="0"/>
              <a:t>　</a:t>
            </a:r>
          </a:p>
        </p:txBody>
      </p:sp>
      <p:sp>
        <p:nvSpPr>
          <p:cNvPr id="337164" name="Rectangle 268"/>
          <p:cNvSpPr>
            <a:spLocks noChangeArrowheads="1"/>
          </p:cNvSpPr>
          <p:nvPr/>
        </p:nvSpPr>
        <p:spPr bwMode="auto">
          <a:xfrm>
            <a:off x="4310063" y="0"/>
            <a:ext cx="279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担当　赤間啓一　</a:t>
            </a:r>
          </a:p>
        </p:txBody>
      </p:sp>
      <p:sp>
        <p:nvSpPr>
          <p:cNvPr id="337165" name="Rectangle 269"/>
          <p:cNvSpPr>
            <a:spLocks noChangeArrowheads="1"/>
          </p:cNvSpPr>
          <p:nvPr/>
        </p:nvSpPr>
        <p:spPr bwMode="auto">
          <a:xfrm>
            <a:off x="0" y="438150"/>
            <a:ext cx="1487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教科書　</a:t>
            </a:r>
          </a:p>
        </p:txBody>
      </p:sp>
      <p:sp>
        <p:nvSpPr>
          <p:cNvPr id="337215" name="AutoShape 319"/>
          <p:cNvSpPr>
            <a:spLocks noChangeArrowheads="1"/>
          </p:cNvSpPr>
          <p:nvPr/>
        </p:nvSpPr>
        <p:spPr bwMode="auto">
          <a:xfrm>
            <a:off x="168275" y="2608823"/>
            <a:ext cx="8796338" cy="1709737"/>
          </a:xfrm>
          <a:prstGeom prst="roundRect">
            <a:avLst>
              <a:gd name="adj" fmla="val 16343"/>
            </a:avLst>
          </a:prstGeom>
          <a:noFill/>
          <a:ln w="28575" algn="ctr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216" name="Rectangle 320"/>
          <p:cNvSpPr>
            <a:spLocks noChangeArrowheads="1"/>
          </p:cNvSpPr>
          <p:nvPr/>
        </p:nvSpPr>
        <p:spPr bwMode="auto">
          <a:xfrm>
            <a:off x="1279525" y="3751823"/>
            <a:ext cx="3827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また応用に供する学問　</a:t>
            </a:r>
          </a:p>
        </p:txBody>
      </p:sp>
      <p:sp>
        <p:nvSpPr>
          <p:cNvPr id="337217" name="Rectangle 321"/>
          <p:cNvSpPr>
            <a:spLocks noChangeArrowheads="1"/>
          </p:cNvSpPr>
          <p:nvPr/>
        </p:nvSpPr>
        <p:spPr bwMode="auto">
          <a:xfrm>
            <a:off x="4433888" y="3215248"/>
            <a:ext cx="470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それによって諸現象を解明し、</a:t>
            </a:r>
          </a:p>
        </p:txBody>
      </p:sp>
      <p:sp>
        <p:nvSpPr>
          <p:cNvPr id="337218" name="Rectangle 322"/>
          <p:cNvSpPr>
            <a:spLocks noChangeArrowheads="1"/>
          </p:cNvSpPr>
          <p:nvPr/>
        </p:nvSpPr>
        <p:spPr bwMode="auto">
          <a:xfrm>
            <a:off x="1257300" y="3237473"/>
            <a:ext cx="1814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その　　　　</a:t>
            </a:r>
          </a:p>
        </p:txBody>
      </p:sp>
      <p:sp>
        <p:nvSpPr>
          <p:cNvPr id="337219" name="Rectangle 323"/>
          <p:cNvSpPr>
            <a:spLocks noChangeArrowheads="1"/>
          </p:cNvSpPr>
          <p:nvPr/>
        </p:nvSpPr>
        <p:spPr bwMode="auto">
          <a:xfrm>
            <a:off x="6832600" y="2704073"/>
            <a:ext cx="231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により探求し、</a:t>
            </a:r>
          </a:p>
        </p:txBody>
      </p:sp>
      <p:sp>
        <p:nvSpPr>
          <p:cNvPr id="337220" name="Rectangle 324"/>
          <p:cNvSpPr>
            <a:spLocks noChangeArrowheads="1"/>
          </p:cNvSpPr>
          <p:nvPr/>
        </p:nvSpPr>
        <p:spPr bwMode="auto">
          <a:xfrm>
            <a:off x="1384300" y="2715185"/>
            <a:ext cx="161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i="0"/>
              <a:t>自然界の　　　　　　　</a:t>
            </a:r>
          </a:p>
        </p:txBody>
      </p:sp>
      <p:sp>
        <p:nvSpPr>
          <p:cNvPr id="337221" name="Rectangle 325"/>
          <p:cNvSpPr>
            <a:spLocks noChangeArrowheads="1"/>
          </p:cNvSpPr>
          <p:nvPr/>
        </p:nvSpPr>
        <p:spPr bwMode="auto">
          <a:xfrm>
            <a:off x="207963" y="2702485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chemeClr val="accent2"/>
                </a:solidFill>
              </a:rPr>
              <a:t>物理学</a:t>
            </a:r>
          </a:p>
        </p:txBody>
      </p:sp>
      <p:sp>
        <p:nvSpPr>
          <p:cNvPr id="337222" name="AutoShape 326"/>
          <p:cNvSpPr>
            <a:spLocks noChangeArrowheads="1"/>
          </p:cNvSpPr>
          <p:nvPr/>
        </p:nvSpPr>
        <p:spPr bwMode="auto">
          <a:xfrm>
            <a:off x="2859088" y="2665973"/>
            <a:ext cx="1708150" cy="603250"/>
          </a:xfrm>
          <a:prstGeom prst="roundRect">
            <a:avLst>
              <a:gd name="adj" fmla="val 2737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37223" name="AutoShape 327"/>
          <p:cNvSpPr>
            <a:spLocks noChangeArrowheads="1"/>
          </p:cNvSpPr>
          <p:nvPr/>
        </p:nvSpPr>
        <p:spPr bwMode="auto">
          <a:xfrm>
            <a:off x="4911725" y="2680260"/>
            <a:ext cx="2019300" cy="587375"/>
          </a:xfrm>
          <a:prstGeom prst="roundRect">
            <a:avLst>
              <a:gd name="adj" fmla="val 25676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37224" name="AutoShape 328"/>
          <p:cNvSpPr>
            <a:spLocks noChangeArrowheads="1"/>
          </p:cNvSpPr>
          <p:nvPr/>
        </p:nvSpPr>
        <p:spPr bwMode="auto">
          <a:xfrm>
            <a:off x="2036763" y="3213660"/>
            <a:ext cx="912812" cy="603250"/>
          </a:xfrm>
          <a:prstGeom prst="roundRect">
            <a:avLst>
              <a:gd name="adj" fmla="val 33949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37225" name="Rectangle 329"/>
          <p:cNvSpPr>
            <a:spLocks noChangeArrowheads="1"/>
          </p:cNvSpPr>
          <p:nvPr/>
        </p:nvSpPr>
        <p:spPr bwMode="auto">
          <a:xfrm>
            <a:off x="2011363" y="323747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rgbClr val="9900CC"/>
                </a:solidFill>
              </a:rPr>
              <a:t>体系</a:t>
            </a:r>
          </a:p>
        </p:txBody>
      </p:sp>
      <p:sp>
        <p:nvSpPr>
          <p:cNvPr id="337226" name="Rectangle 330"/>
          <p:cNvSpPr>
            <a:spLocks noChangeArrowheads="1"/>
          </p:cNvSpPr>
          <p:nvPr/>
        </p:nvSpPr>
        <p:spPr bwMode="auto">
          <a:xfrm>
            <a:off x="2873375" y="2702485"/>
            <a:ext cx="1843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rgbClr val="9900CC"/>
                </a:solidFill>
              </a:rPr>
              <a:t>基本法則　</a:t>
            </a:r>
          </a:p>
        </p:txBody>
      </p:sp>
      <p:sp>
        <p:nvSpPr>
          <p:cNvPr id="337227" name="Rectangle 331"/>
          <p:cNvSpPr>
            <a:spLocks noChangeArrowheads="1"/>
          </p:cNvSpPr>
          <p:nvPr/>
        </p:nvSpPr>
        <p:spPr bwMode="auto">
          <a:xfrm>
            <a:off x="4886325" y="2704073"/>
            <a:ext cx="2198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rgbClr val="9900CC"/>
                </a:solidFill>
              </a:rPr>
              <a:t>実証的方法　</a:t>
            </a:r>
          </a:p>
        </p:txBody>
      </p:sp>
      <p:sp>
        <p:nvSpPr>
          <p:cNvPr id="337228" name="Rectangle 332"/>
          <p:cNvSpPr>
            <a:spLocks noChangeArrowheads="1"/>
          </p:cNvSpPr>
          <p:nvPr/>
        </p:nvSpPr>
        <p:spPr bwMode="auto">
          <a:xfrm>
            <a:off x="4508500" y="2692960"/>
            <a:ext cx="48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を</a:t>
            </a:r>
          </a:p>
        </p:txBody>
      </p:sp>
      <p:sp>
        <p:nvSpPr>
          <p:cNvPr id="337229" name="Rectangle 333"/>
          <p:cNvSpPr>
            <a:spLocks noChangeArrowheads="1"/>
          </p:cNvSpPr>
          <p:nvPr/>
        </p:nvSpPr>
        <p:spPr bwMode="auto">
          <a:xfrm>
            <a:off x="2884488" y="3232710"/>
            <a:ext cx="1709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を確立し、</a:t>
            </a:r>
          </a:p>
        </p:txBody>
      </p:sp>
      <p:grpSp>
        <p:nvGrpSpPr>
          <p:cNvPr id="337240" name="Group 344"/>
          <p:cNvGrpSpPr>
            <a:grpSpLocks/>
          </p:cNvGrpSpPr>
          <p:nvPr/>
        </p:nvGrpSpPr>
        <p:grpSpPr bwMode="auto">
          <a:xfrm>
            <a:off x="7851775" y="2147888"/>
            <a:ext cx="1050925" cy="549275"/>
            <a:chOff x="4946" y="1353"/>
            <a:chExt cx="662" cy="346"/>
          </a:xfrm>
        </p:grpSpPr>
        <p:sp>
          <p:nvSpPr>
            <p:cNvPr id="337241" name="AutoShape 345"/>
            <p:cNvSpPr>
              <a:spLocks noChangeArrowheads="1"/>
            </p:cNvSpPr>
            <p:nvPr/>
          </p:nvSpPr>
          <p:spPr bwMode="auto">
            <a:xfrm flipH="1">
              <a:off x="5306" y="1373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42" name="AutoShape 346"/>
            <p:cNvSpPr>
              <a:spLocks noChangeArrowheads="1"/>
            </p:cNvSpPr>
            <p:nvPr/>
          </p:nvSpPr>
          <p:spPr bwMode="auto">
            <a:xfrm flipH="1">
              <a:off x="4946" y="1392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43" name="AutoShape 347"/>
            <p:cNvSpPr>
              <a:spLocks noChangeArrowheads="1"/>
            </p:cNvSpPr>
            <p:nvPr/>
          </p:nvSpPr>
          <p:spPr bwMode="auto">
            <a:xfrm flipH="1">
              <a:off x="5391" y="1564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44" name="AutoShape 348"/>
            <p:cNvSpPr>
              <a:spLocks noChangeArrowheads="1"/>
            </p:cNvSpPr>
            <p:nvPr/>
          </p:nvSpPr>
          <p:spPr bwMode="auto">
            <a:xfrm flipH="1">
              <a:off x="5332" y="1353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45" name="Line 349"/>
            <p:cNvSpPr>
              <a:spLocks noChangeShapeType="1"/>
            </p:cNvSpPr>
            <p:nvPr/>
          </p:nvSpPr>
          <p:spPr bwMode="auto">
            <a:xfrm flipV="1">
              <a:off x="5173" y="1428"/>
              <a:ext cx="136" cy="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46" name="Line 350"/>
            <p:cNvSpPr>
              <a:spLocks noChangeShapeType="1"/>
            </p:cNvSpPr>
            <p:nvPr/>
          </p:nvSpPr>
          <p:spPr bwMode="auto">
            <a:xfrm>
              <a:off x="5453" y="1478"/>
              <a:ext cx="64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47" name="AutoShape 351"/>
            <p:cNvSpPr>
              <a:spLocks noChangeArrowheads="1"/>
            </p:cNvSpPr>
            <p:nvPr/>
          </p:nvSpPr>
          <p:spPr bwMode="auto">
            <a:xfrm flipH="1">
              <a:off x="5002" y="1585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48" name="Line 352"/>
            <p:cNvSpPr>
              <a:spLocks noChangeShapeType="1"/>
            </p:cNvSpPr>
            <p:nvPr/>
          </p:nvSpPr>
          <p:spPr bwMode="auto">
            <a:xfrm>
              <a:off x="5070" y="1494"/>
              <a:ext cx="64" cy="11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37249" name="Group 353"/>
          <p:cNvGrpSpPr>
            <a:grpSpLocks/>
          </p:cNvGrpSpPr>
          <p:nvPr/>
        </p:nvGrpSpPr>
        <p:grpSpPr bwMode="auto">
          <a:xfrm>
            <a:off x="3963988" y="1095375"/>
            <a:ext cx="1598612" cy="1139825"/>
            <a:chOff x="2621" y="683"/>
            <a:chExt cx="1007" cy="718"/>
          </a:xfrm>
        </p:grpSpPr>
        <p:sp>
          <p:nvSpPr>
            <p:cNvPr id="337250" name="AutoShape 354"/>
            <p:cNvSpPr>
              <a:spLocks noChangeArrowheads="1"/>
            </p:cNvSpPr>
            <p:nvPr/>
          </p:nvSpPr>
          <p:spPr bwMode="auto">
            <a:xfrm>
              <a:off x="2621" y="724"/>
              <a:ext cx="218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51" name="AutoShape 355"/>
            <p:cNvSpPr>
              <a:spLocks noChangeArrowheads="1"/>
            </p:cNvSpPr>
            <p:nvPr/>
          </p:nvSpPr>
          <p:spPr bwMode="auto">
            <a:xfrm>
              <a:off x="2688" y="899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52" name="AutoShape 356"/>
            <p:cNvSpPr>
              <a:spLocks noChangeArrowheads="1"/>
            </p:cNvSpPr>
            <p:nvPr/>
          </p:nvSpPr>
          <p:spPr bwMode="auto">
            <a:xfrm>
              <a:off x="3250" y="683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53" name="AutoShape 357"/>
            <p:cNvSpPr>
              <a:spLocks noChangeArrowheads="1"/>
            </p:cNvSpPr>
            <p:nvPr/>
          </p:nvSpPr>
          <p:spPr bwMode="auto">
            <a:xfrm>
              <a:off x="3194" y="1099"/>
              <a:ext cx="216" cy="115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54" name="AutoShape 358"/>
            <p:cNvSpPr>
              <a:spLocks noChangeArrowheads="1"/>
            </p:cNvSpPr>
            <p:nvPr/>
          </p:nvSpPr>
          <p:spPr bwMode="auto">
            <a:xfrm>
              <a:off x="2862" y="1114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55" name="AutoShape 359"/>
            <p:cNvSpPr>
              <a:spLocks noChangeArrowheads="1"/>
            </p:cNvSpPr>
            <p:nvPr/>
          </p:nvSpPr>
          <p:spPr bwMode="auto">
            <a:xfrm>
              <a:off x="2704" y="936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56" name="AutoShape 360"/>
            <p:cNvSpPr>
              <a:spLocks noChangeArrowheads="1"/>
            </p:cNvSpPr>
            <p:nvPr/>
          </p:nvSpPr>
          <p:spPr bwMode="auto">
            <a:xfrm>
              <a:off x="3076" y="901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57" name="Line 361"/>
            <p:cNvSpPr>
              <a:spLocks noChangeShapeType="1"/>
            </p:cNvSpPr>
            <p:nvPr/>
          </p:nvSpPr>
          <p:spPr bwMode="auto">
            <a:xfrm flipH="1">
              <a:off x="2841" y="1217"/>
              <a:ext cx="90" cy="109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58" name="Line 362"/>
            <p:cNvSpPr>
              <a:spLocks noChangeShapeType="1"/>
            </p:cNvSpPr>
            <p:nvPr/>
          </p:nvSpPr>
          <p:spPr bwMode="auto">
            <a:xfrm flipH="1" flipV="1">
              <a:off x="2751" y="804"/>
              <a:ext cx="7" cy="10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59" name="Line 363"/>
            <p:cNvSpPr>
              <a:spLocks noChangeShapeType="1"/>
            </p:cNvSpPr>
            <p:nvPr/>
          </p:nvSpPr>
          <p:spPr bwMode="auto">
            <a:xfrm flipH="1" flipV="1">
              <a:off x="3389" y="783"/>
              <a:ext cx="73" cy="9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60" name="AutoShape 364"/>
            <p:cNvSpPr>
              <a:spLocks noChangeArrowheads="1"/>
            </p:cNvSpPr>
            <p:nvPr/>
          </p:nvSpPr>
          <p:spPr bwMode="auto">
            <a:xfrm>
              <a:off x="2708" y="1281"/>
              <a:ext cx="217" cy="120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61" name="AutoShape 365"/>
            <p:cNvSpPr>
              <a:spLocks noChangeArrowheads="1"/>
            </p:cNvSpPr>
            <p:nvPr/>
          </p:nvSpPr>
          <p:spPr bwMode="auto">
            <a:xfrm>
              <a:off x="3409" y="906"/>
              <a:ext cx="217" cy="112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62" name="Line 366"/>
            <p:cNvSpPr>
              <a:spLocks noChangeShapeType="1"/>
            </p:cNvSpPr>
            <p:nvPr/>
          </p:nvSpPr>
          <p:spPr bwMode="auto">
            <a:xfrm flipH="1" flipV="1">
              <a:off x="2808" y="1029"/>
              <a:ext cx="99" cy="10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63" name="Line 367"/>
            <p:cNvSpPr>
              <a:spLocks noChangeShapeType="1"/>
            </p:cNvSpPr>
            <p:nvPr/>
          </p:nvSpPr>
          <p:spPr bwMode="auto">
            <a:xfrm flipH="1" flipV="1">
              <a:off x="2916" y="1327"/>
              <a:ext cx="135" cy="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64" name="Line 368"/>
            <p:cNvSpPr>
              <a:spLocks noChangeShapeType="1"/>
            </p:cNvSpPr>
            <p:nvPr/>
          </p:nvSpPr>
          <p:spPr bwMode="auto">
            <a:xfrm flipH="1" flipV="1">
              <a:off x="3238" y="1003"/>
              <a:ext cx="52" cy="12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65" name="Line 369"/>
            <p:cNvSpPr>
              <a:spLocks noChangeShapeType="1"/>
            </p:cNvSpPr>
            <p:nvPr/>
          </p:nvSpPr>
          <p:spPr bwMode="auto">
            <a:xfrm flipV="1">
              <a:off x="3011" y="979"/>
              <a:ext cx="139" cy="15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66" name="AutoShape 370"/>
            <p:cNvSpPr>
              <a:spLocks noChangeArrowheads="1"/>
            </p:cNvSpPr>
            <p:nvPr/>
          </p:nvSpPr>
          <p:spPr bwMode="auto">
            <a:xfrm flipH="1">
              <a:off x="3109" y="874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67" name="Line 371"/>
            <p:cNvSpPr>
              <a:spLocks noChangeShapeType="1"/>
            </p:cNvSpPr>
            <p:nvPr/>
          </p:nvSpPr>
          <p:spPr bwMode="auto">
            <a:xfrm flipV="1">
              <a:off x="3250" y="773"/>
              <a:ext cx="73" cy="95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268" name="AutoShape 372"/>
            <p:cNvSpPr>
              <a:spLocks noChangeArrowheads="1"/>
            </p:cNvSpPr>
            <p:nvPr/>
          </p:nvSpPr>
          <p:spPr bwMode="auto">
            <a:xfrm>
              <a:off x="3059" y="1278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69" name="AutoShape 373"/>
            <p:cNvSpPr>
              <a:spLocks noChangeArrowheads="1"/>
            </p:cNvSpPr>
            <p:nvPr/>
          </p:nvSpPr>
          <p:spPr bwMode="auto">
            <a:xfrm>
              <a:off x="3083" y="1257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70" name="AutoShape 374"/>
            <p:cNvSpPr>
              <a:spLocks noChangeArrowheads="1"/>
            </p:cNvSpPr>
            <p:nvPr/>
          </p:nvSpPr>
          <p:spPr bwMode="auto">
            <a:xfrm>
              <a:off x="3411" y="868"/>
              <a:ext cx="217" cy="115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337297" name="Group 401"/>
          <p:cNvGrpSpPr>
            <a:grpSpLocks/>
          </p:cNvGrpSpPr>
          <p:nvPr/>
        </p:nvGrpSpPr>
        <p:grpSpPr bwMode="auto">
          <a:xfrm>
            <a:off x="7531100" y="925513"/>
            <a:ext cx="1474788" cy="858837"/>
            <a:chOff x="4744" y="583"/>
            <a:chExt cx="929" cy="541"/>
          </a:xfrm>
        </p:grpSpPr>
        <p:sp>
          <p:nvSpPr>
            <p:cNvPr id="337298" name="AutoShape 402"/>
            <p:cNvSpPr>
              <a:spLocks noChangeArrowheads="1"/>
            </p:cNvSpPr>
            <p:nvPr/>
          </p:nvSpPr>
          <p:spPr bwMode="auto">
            <a:xfrm flipH="1">
              <a:off x="5430" y="993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299" name="AutoShape 403"/>
            <p:cNvSpPr>
              <a:spLocks noChangeArrowheads="1"/>
            </p:cNvSpPr>
            <p:nvPr/>
          </p:nvSpPr>
          <p:spPr bwMode="auto">
            <a:xfrm flipH="1">
              <a:off x="5407" y="772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00" name="AutoShape 404"/>
            <p:cNvSpPr>
              <a:spLocks noChangeArrowheads="1"/>
            </p:cNvSpPr>
            <p:nvPr/>
          </p:nvSpPr>
          <p:spPr bwMode="auto">
            <a:xfrm flipH="1">
              <a:off x="5070" y="1011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01" name="AutoShape 405"/>
            <p:cNvSpPr>
              <a:spLocks noChangeArrowheads="1"/>
            </p:cNvSpPr>
            <p:nvPr/>
          </p:nvSpPr>
          <p:spPr bwMode="auto">
            <a:xfrm flipH="1">
              <a:off x="5055" y="796"/>
              <a:ext cx="215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02" name="AutoShape 406"/>
            <p:cNvSpPr>
              <a:spLocks noChangeArrowheads="1"/>
            </p:cNvSpPr>
            <p:nvPr/>
          </p:nvSpPr>
          <p:spPr bwMode="auto">
            <a:xfrm flipH="1">
              <a:off x="4751" y="608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03" name="AutoShape 407"/>
            <p:cNvSpPr>
              <a:spLocks noChangeArrowheads="1"/>
            </p:cNvSpPr>
            <p:nvPr/>
          </p:nvSpPr>
          <p:spPr bwMode="auto">
            <a:xfrm flipH="1">
              <a:off x="5457" y="973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04" name="AutoShape 408"/>
            <p:cNvSpPr>
              <a:spLocks noChangeArrowheads="1"/>
            </p:cNvSpPr>
            <p:nvPr/>
          </p:nvSpPr>
          <p:spPr bwMode="auto">
            <a:xfrm flipH="1">
              <a:off x="5074" y="776"/>
              <a:ext cx="216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05" name="AutoShape 409"/>
            <p:cNvSpPr>
              <a:spLocks noChangeArrowheads="1"/>
            </p:cNvSpPr>
            <p:nvPr/>
          </p:nvSpPr>
          <p:spPr bwMode="auto">
            <a:xfrm flipH="1">
              <a:off x="5093" y="987"/>
              <a:ext cx="217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06" name="Line 410"/>
            <p:cNvSpPr>
              <a:spLocks noChangeShapeType="1"/>
            </p:cNvSpPr>
            <p:nvPr/>
          </p:nvSpPr>
          <p:spPr bwMode="auto">
            <a:xfrm flipV="1">
              <a:off x="5511" y="883"/>
              <a:ext cx="7" cy="10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07" name="Line 411"/>
            <p:cNvSpPr>
              <a:spLocks noChangeShapeType="1"/>
            </p:cNvSpPr>
            <p:nvPr/>
          </p:nvSpPr>
          <p:spPr bwMode="auto">
            <a:xfrm flipV="1">
              <a:off x="5277" y="844"/>
              <a:ext cx="136" cy="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08" name="Line 412"/>
            <p:cNvSpPr>
              <a:spLocks noChangeShapeType="1"/>
            </p:cNvSpPr>
            <p:nvPr/>
          </p:nvSpPr>
          <p:spPr bwMode="auto">
            <a:xfrm flipV="1">
              <a:off x="5297" y="1048"/>
              <a:ext cx="135" cy="3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09" name="Line 413"/>
            <p:cNvSpPr>
              <a:spLocks noChangeShapeType="1"/>
            </p:cNvSpPr>
            <p:nvPr/>
          </p:nvSpPr>
          <p:spPr bwMode="auto">
            <a:xfrm flipH="1" flipV="1">
              <a:off x="5180" y="895"/>
              <a:ext cx="0" cy="9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10" name="Line 414"/>
            <p:cNvSpPr>
              <a:spLocks noChangeShapeType="1"/>
            </p:cNvSpPr>
            <p:nvPr/>
          </p:nvSpPr>
          <p:spPr bwMode="auto">
            <a:xfrm>
              <a:off x="4971" y="971"/>
              <a:ext cx="140" cy="36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11" name="Line 415"/>
            <p:cNvSpPr>
              <a:spLocks noChangeShapeType="1"/>
            </p:cNvSpPr>
            <p:nvPr/>
          </p:nvSpPr>
          <p:spPr bwMode="auto">
            <a:xfrm flipV="1">
              <a:off x="4948" y="880"/>
              <a:ext cx="121" cy="4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12" name="Line 416"/>
            <p:cNvSpPr>
              <a:spLocks noChangeShapeType="1"/>
            </p:cNvSpPr>
            <p:nvPr/>
          </p:nvSpPr>
          <p:spPr bwMode="auto">
            <a:xfrm flipH="1" flipV="1">
              <a:off x="4862" y="724"/>
              <a:ext cx="0" cy="17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313" name="AutoShape 417"/>
            <p:cNvSpPr>
              <a:spLocks noChangeArrowheads="1"/>
            </p:cNvSpPr>
            <p:nvPr/>
          </p:nvSpPr>
          <p:spPr bwMode="auto">
            <a:xfrm flipH="1">
              <a:off x="5184" y="583"/>
              <a:ext cx="216" cy="113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14" name="AutoShape 418"/>
            <p:cNvSpPr>
              <a:spLocks noChangeArrowheads="1"/>
            </p:cNvSpPr>
            <p:nvPr/>
          </p:nvSpPr>
          <p:spPr bwMode="auto">
            <a:xfrm flipH="1">
              <a:off x="4744" y="877"/>
              <a:ext cx="217" cy="114"/>
            </a:xfrm>
            <a:prstGeom prst="roundRect">
              <a:avLst>
                <a:gd name="adj" fmla="val 48037"/>
              </a:avLst>
            </a:prstGeom>
            <a:gradFill rotWithShape="1">
              <a:gsLst>
                <a:gs pos="0">
                  <a:srgbClr val="CCFFFF">
                    <a:gamma/>
                    <a:tint val="0"/>
                    <a:invGamma/>
                  </a:srgbClr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37315" name="Line 419"/>
            <p:cNvSpPr>
              <a:spLocks noChangeShapeType="1"/>
            </p:cNvSpPr>
            <p:nvPr/>
          </p:nvSpPr>
          <p:spPr bwMode="auto">
            <a:xfrm flipV="1">
              <a:off x="5190" y="673"/>
              <a:ext cx="73" cy="13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41395" name="Rectangle 1427"/>
          <p:cNvSpPr>
            <a:spLocks noChangeArrowheads="1"/>
          </p:cNvSpPr>
          <p:nvPr/>
        </p:nvSpPr>
        <p:spPr bwMode="auto">
          <a:xfrm>
            <a:off x="337204" y="4393174"/>
            <a:ext cx="67649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力学、熱学、波動、電磁気学、現代物理学</a:t>
            </a:r>
            <a:endParaRPr lang="ja-JP" altLang="en-US" i="0" dirty="0"/>
          </a:p>
        </p:txBody>
      </p:sp>
      <p:sp>
        <p:nvSpPr>
          <p:cNvPr id="341398" name="AutoShape 1430"/>
          <p:cNvSpPr>
            <a:spLocks noChangeArrowheads="1"/>
          </p:cNvSpPr>
          <p:nvPr/>
        </p:nvSpPr>
        <p:spPr bwMode="auto">
          <a:xfrm>
            <a:off x="179388" y="4937786"/>
            <a:ext cx="8734425" cy="1140286"/>
          </a:xfrm>
          <a:prstGeom prst="roundRect">
            <a:avLst>
              <a:gd name="adj" fmla="val 24560"/>
            </a:avLst>
          </a:prstGeom>
          <a:noFill/>
          <a:ln w="28575" algn="ctr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1399" name="Rectangle 1431"/>
          <p:cNvSpPr>
            <a:spLocks noChangeArrowheads="1"/>
          </p:cNvSpPr>
          <p:nvPr/>
        </p:nvSpPr>
        <p:spPr bwMode="auto">
          <a:xfrm>
            <a:off x="230188" y="4993536"/>
            <a:ext cx="113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chemeClr val="accent2"/>
                </a:solidFill>
              </a:rPr>
              <a:t>力学</a:t>
            </a:r>
            <a:r>
              <a:rPr lang="ja-JP" altLang="en-US" i="0"/>
              <a:t>　</a:t>
            </a:r>
          </a:p>
        </p:txBody>
      </p:sp>
      <p:sp>
        <p:nvSpPr>
          <p:cNvPr id="341400" name="Rectangle 1432"/>
          <p:cNvSpPr>
            <a:spLocks noChangeArrowheads="1"/>
          </p:cNvSpPr>
          <p:nvPr/>
        </p:nvSpPr>
        <p:spPr bwMode="auto">
          <a:xfrm>
            <a:off x="2644775" y="4996711"/>
            <a:ext cx="2589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に関する物理学</a:t>
            </a:r>
          </a:p>
        </p:txBody>
      </p:sp>
      <p:sp>
        <p:nvSpPr>
          <p:cNvPr id="341401" name="Rectangle 1433"/>
          <p:cNvSpPr>
            <a:spLocks noChangeArrowheads="1"/>
          </p:cNvSpPr>
          <p:nvPr/>
        </p:nvSpPr>
        <p:spPr bwMode="auto">
          <a:xfrm>
            <a:off x="1176338" y="5472404"/>
            <a:ext cx="3621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物理学各分野の基礎　</a:t>
            </a:r>
          </a:p>
        </p:txBody>
      </p:sp>
      <p:sp>
        <p:nvSpPr>
          <p:cNvPr id="341402" name="Rectangle 1434"/>
          <p:cNvSpPr>
            <a:spLocks noChangeArrowheads="1"/>
          </p:cNvSpPr>
          <p:nvPr/>
        </p:nvSpPr>
        <p:spPr bwMode="auto">
          <a:xfrm>
            <a:off x="7435850" y="5026873"/>
            <a:ext cx="170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を与える　</a:t>
            </a:r>
          </a:p>
        </p:txBody>
      </p:sp>
      <p:sp>
        <p:nvSpPr>
          <p:cNvPr id="341403" name="AutoShape 1435"/>
          <p:cNvSpPr>
            <a:spLocks noChangeArrowheads="1"/>
          </p:cNvSpPr>
          <p:nvPr/>
        </p:nvSpPr>
        <p:spPr bwMode="auto">
          <a:xfrm>
            <a:off x="1131888" y="4968136"/>
            <a:ext cx="1582737" cy="603250"/>
          </a:xfrm>
          <a:prstGeom prst="roundRect">
            <a:avLst>
              <a:gd name="adj" fmla="val 2737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41404" name="AutoShape 1436"/>
          <p:cNvSpPr>
            <a:spLocks noChangeArrowheads="1"/>
          </p:cNvSpPr>
          <p:nvPr/>
        </p:nvSpPr>
        <p:spPr bwMode="auto">
          <a:xfrm>
            <a:off x="5522913" y="4966548"/>
            <a:ext cx="1949450" cy="603250"/>
          </a:xfrm>
          <a:prstGeom prst="roundRect">
            <a:avLst>
              <a:gd name="adj" fmla="val 2737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41405" name="Rectangle 1437"/>
          <p:cNvSpPr>
            <a:spLocks noChangeArrowheads="1"/>
          </p:cNvSpPr>
          <p:nvPr/>
        </p:nvSpPr>
        <p:spPr bwMode="auto">
          <a:xfrm>
            <a:off x="5510213" y="5003061"/>
            <a:ext cx="2198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rgbClr val="9900CC"/>
                </a:solidFill>
              </a:rPr>
              <a:t>変化の予測　</a:t>
            </a:r>
          </a:p>
        </p:txBody>
      </p:sp>
      <p:sp>
        <p:nvSpPr>
          <p:cNvPr id="341406" name="Rectangle 1438"/>
          <p:cNvSpPr>
            <a:spLocks noChangeArrowheads="1"/>
          </p:cNvSpPr>
          <p:nvPr/>
        </p:nvSpPr>
        <p:spPr bwMode="auto">
          <a:xfrm>
            <a:off x="1122363" y="5017348"/>
            <a:ext cx="1760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rgbClr val="9900CC"/>
                </a:solidFill>
              </a:rPr>
              <a:t>力と運動　</a:t>
            </a:r>
          </a:p>
        </p:txBody>
      </p:sp>
      <p:sp>
        <p:nvSpPr>
          <p:cNvPr id="341407" name="Rectangle 1439"/>
          <p:cNvSpPr>
            <a:spLocks noChangeArrowheads="1"/>
          </p:cNvSpPr>
          <p:nvPr/>
        </p:nvSpPr>
        <p:spPr bwMode="auto">
          <a:xfrm>
            <a:off x="5170488" y="5472404"/>
            <a:ext cx="2909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/>
              <a:t>自然科学の基礎　</a:t>
            </a:r>
          </a:p>
        </p:txBody>
      </p:sp>
      <p:sp>
        <p:nvSpPr>
          <p:cNvPr id="341408" name="AutoShape 1440"/>
          <p:cNvSpPr>
            <a:spLocks noChangeArrowheads="1"/>
          </p:cNvSpPr>
          <p:nvPr/>
        </p:nvSpPr>
        <p:spPr bwMode="auto">
          <a:xfrm>
            <a:off x="157163" y="1176338"/>
            <a:ext cx="3278187" cy="1265237"/>
          </a:xfrm>
          <a:prstGeom prst="roundRect">
            <a:avLst>
              <a:gd name="adj" fmla="val 18569"/>
            </a:avLst>
          </a:prstGeom>
          <a:noFill/>
          <a:ln w="28575" algn="ctr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1409" name="Rectangle 1441"/>
          <p:cNvSpPr>
            <a:spLocks noChangeArrowheads="1"/>
          </p:cNvSpPr>
          <p:nvPr/>
        </p:nvSpPr>
        <p:spPr bwMode="auto">
          <a:xfrm>
            <a:off x="169863" y="121761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chemeClr val="accent2"/>
                </a:solidFill>
              </a:rPr>
              <a:t>科学</a:t>
            </a:r>
          </a:p>
        </p:txBody>
      </p:sp>
      <p:sp>
        <p:nvSpPr>
          <p:cNvPr id="341410" name="Rectangle 1442"/>
          <p:cNvSpPr>
            <a:spLocks noChangeArrowheads="1"/>
          </p:cNvSpPr>
          <p:nvPr/>
        </p:nvSpPr>
        <p:spPr bwMode="auto">
          <a:xfrm>
            <a:off x="1031875" y="1203325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 dirty="0"/>
              <a:t>人類の知識の</a:t>
            </a:r>
          </a:p>
        </p:txBody>
      </p:sp>
      <p:sp>
        <p:nvSpPr>
          <p:cNvPr id="341411" name="AutoShape 1443"/>
          <p:cNvSpPr>
            <a:spLocks noChangeArrowheads="1"/>
          </p:cNvSpPr>
          <p:nvPr/>
        </p:nvSpPr>
        <p:spPr bwMode="auto">
          <a:xfrm>
            <a:off x="325438" y="1730375"/>
            <a:ext cx="2949575" cy="603250"/>
          </a:xfrm>
          <a:prstGeom prst="roundRect">
            <a:avLst>
              <a:gd name="adj" fmla="val 23157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41412" name="Rectangle 1444"/>
          <p:cNvSpPr>
            <a:spLocks noChangeArrowheads="1"/>
          </p:cNvSpPr>
          <p:nvPr/>
        </p:nvSpPr>
        <p:spPr bwMode="auto">
          <a:xfrm>
            <a:off x="273050" y="1781175"/>
            <a:ext cx="303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>
                <a:solidFill>
                  <a:srgbClr val="9900CC"/>
                </a:solidFill>
              </a:rPr>
              <a:t>論理的ネットワーク</a:t>
            </a:r>
          </a:p>
        </p:txBody>
      </p:sp>
      <p:sp>
        <p:nvSpPr>
          <p:cNvPr id="188" name="Rectangle 1427"/>
          <p:cNvSpPr>
            <a:spLocks noChangeArrowheads="1"/>
          </p:cNvSpPr>
          <p:nvPr/>
        </p:nvSpPr>
        <p:spPr bwMode="auto">
          <a:xfrm>
            <a:off x="197224" y="6186115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 dirty="0">
                <a:solidFill>
                  <a:srgbClr val="FF00FF"/>
                </a:solidFill>
              </a:rPr>
              <a:t>勉強法</a:t>
            </a:r>
          </a:p>
        </p:txBody>
      </p:sp>
      <p:sp>
        <p:nvSpPr>
          <p:cNvPr id="189" name="Rectangle 1427"/>
          <p:cNvSpPr>
            <a:spLocks noChangeArrowheads="1"/>
          </p:cNvSpPr>
          <p:nvPr/>
        </p:nvSpPr>
        <p:spPr bwMode="auto">
          <a:xfrm>
            <a:off x="1721224" y="6191348"/>
            <a:ext cx="4041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i="0" dirty="0">
                <a:solidFill>
                  <a:srgbClr val="FF00FF"/>
                </a:solidFill>
              </a:rPr>
              <a:t>丸暗記せず考え方を理解</a:t>
            </a:r>
          </a:p>
        </p:txBody>
      </p:sp>
      <p:sp>
        <p:nvSpPr>
          <p:cNvPr id="190" name="Rectangle 1427"/>
          <p:cNvSpPr>
            <a:spLocks noChangeArrowheads="1"/>
          </p:cNvSpPr>
          <p:nvPr/>
        </p:nvSpPr>
        <p:spPr bwMode="auto">
          <a:xfrm>
            <a:off x="6060141" y="6173417"/>
            <a:ext cx="28664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FF"/>
                </a:solidFill>
              </a:rPr>
              <a:t>「分かる」</a:t>
            </a:r>
            <a:r>
              <a:rPr lang="ja-JP" altLang="en-US" i="0" dirty="0">
                <a:solidFill>
                  <a:srgbClr val="FF00FF"/>
                </a:solidFill>
              </a:rPr>
              <a:t>を楽しむ</a:t>
            </a:r>
          </a:p>
        </p:txBody>
      </p:sp>
    </p:spTree>
    <p:extLst>
      <p:ext uri="{BB962C8B-B14F-4D97-AF65-F5344CB8AC3E}">
        <p14:creationId xmlns:p14="http://schemas.microsoft.com/office/powerpoint/2010/main" val="25674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413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372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" dur="indefinite"/>
                                        <p:tgtEl>
                                          <p:spTgt spid="3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37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" dur="indefinite"/>
                                        <p:tgtEl>
                                          <p:spTgt spid="33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372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" dur="indefinite"/>
                                        <p:tgtEl>
                                          <p:spTgt spid="3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37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3" dur="indefinite"/>
                                        <p:tgtEl>
                                          <p:spTgt spid="3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37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6" dur="indefinite"/>
                                        <p:tgtEl>
                                          <p:spTgt spid="33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37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33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72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372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3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7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3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215" grpId="0" animBg="1"/>
      <p:bldP spid="337216" grpId="0"/>
      <p:bldP spid="337217" grpId="0"/>
      <p:bldP spid="337218" grpId="0"/>
      <p:bldP spid="337219" grpId="0"/>
      <p:bldP spid="337220" grpId="0"/>
      <p:bldP spid="337222" grpId="0" animBg="1"/>
      <p:bldP spid="337223" grpId="0" animBg="1"/>
      <p:bldP spid="337224" grpId="0" animBg="1"/>
      <p:bldP spid="337225" grpId="0"/>
      <p:bldP spid="337226" grpId="0"/>
      <p:bldP spid="337227" grpId="0"/>
      <p:bldP spid="337228" grpId="0"/>
      <p:bldP spid="337229" grpId="0"/>
      <p:bldP spid="341395" grpId="0"/>
      <p:bldP spid="341398" grpId="0" animBg="1"/>
      <p:bldP spid="341399" grpId="0"/>
      <p:bldP spid="341400" grpId="0"/>
      <p:bldP spid="341401" grpId="0"/>
      <p:bldP spid="341402" grpId="0"/>
      <p:bldP spid="341403" grpId="0" animBg="1"/>
      <p:bldP spid="341404" grpId="0" animBg="1"/>
      <p:bldP spid="341405" grpId="0"/>
      <p:bldP spid="341406" grpId="0"/>
      <p:bldP spid="341407" grpId="0"/>
      <p:bldP spid="188" grpId="0"/>
      <p:bldP spid="189" grpId="0"/>
      <p:bldP spid="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62" name="Rectangle 26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95775" cy="549275"/>
          </a:xfrm>
        </p:spPr>
        <p:txBody>
          <a:bodyPr/>
          <a:lstStyle/>
          <a:p>
            <a:pPr algn="l"/>
            <a:r>
              <a:rPr lang="ja-JP" altLang="en-US" sz="3200" dirty="0">
                <a:solidFill>
                  <a:srgbClr val="0000FF"/>
                </a:solidFill>
              </a:rPr>
              <a:t>単位</a:t>
            </a:r>
          </a:p>
        </p:txBody>
      </p:sp>
      <p:sp>
        <p:nvSpPr>
          <p:cNvPr id="188" name="Rectangle 266"/>
          <p:cNvSpPr txBox="1">
            <a:spLocks noChangeArrowheads="1"/>
          </p:cNvSpPr>
          <p:nvPr/>
        </p:nvSpPr>
        <p:spPr bwMode="auto">
          <a:xfrm>
            <a:off x="0" y="537882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MKSA</a:t>
            </a:r>
            <a:r>
              <a:rPr lang="ja-JP" altLang="en-US" sz="2800" kern="0" dirty="0">
                <a:solidFill>
                  <a:schemeClr val="tx1"/>
                </a:solidFill>
              </a:rPr>
              <a:t>単位系</a:t>
            </a:r>
          </a:p>
        </p:txBody>
      </p:sp>
      <p:sp>
        <p:nvSpPr>
          <p:cNvPr id="189" name="Rectangle 266"/>
          <p:cNvSpPr txBox="1">
            <a:spLocks noChangeArrowheads="1"/>
          </p:cNvSpPr>
          <p:nvPr/>
        </p:nvSpPr>
        <p:spPr bwMode="auto">
          <a:xfrm>
            <a:off x="0" y="1613648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国際単位系</a:t>
            </a:r>
          </a:p>
        </p:txBody>
      </p:sp>
      <p:sp>
        <p:nvSpPr>
          <p:cNvPr id="190" name="Rectangle 266"/>
          <p:cNvSpPr txBox="1">
            <a:spLocks noChangeArrowheads="1"/>
          </p:cNvSpPr>
          <p:nvPr/>
        </p:nvSpPr>
        <p:spPr bwMode="auto">
          <a:xfrm>
            <a:off x="2976283" y="519952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m,</a:t>
            </a:r>
            <a:r>
              <a:rPr lang="ja-JP" altLang="en-US" sz="2800" kern="0" dirty="0">
                <a:solidFill>
                  <a:schemeClr val="tx1"/>
                </a:solidFill>
              </a:rPr>
              <a:t> </a:t>
            </a:r>
            <a:r>
              <a:rPr lang="en-US" altLang="ja-JP" sz="2800" kern="0" dirty="0">
                <a:solidFill>
                  <a:schemeClr val="tx1"/>
                </a:solidFill>
              </a:rPr>
              <a:t>kg, s, A</a:t>
            </a:r>
            <a:endParaRPr lang="ja-JP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191" name="Rectangle 266"/>
          <p:cNvSpPr txBox="1">
            <a:spLocks noChangeArrowheads="1"/>
          </p:cNvSpPr>
          <p:nvPr/>
        </p:nvSpPr>
        <p:spPr bwMode="auto">
          <a:xfrm>
            <a:off x="2940425" y="1577789"/>
            <a:ext cx="550432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m, kg, s, A, K, cd, </a:t>
            </a:r>
            <a:r>
              <a:rPr lang="en-US" altLang="ja-JP" sz="2800" kern="0" dirty="0" err="1">
                <a:solidFill>
                  <a:schemeClr val="tx1"/>
                </a:solidFill>
              </a:rPr>
              <a:t>mol</a:t>
            </a:r>
            <a:endParaRPr lang="ja-JP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192" name="Rectangle 266"/>
          <p:cNvSpPr txBox="1">
            <a:spLocks noChangeArrowheads="1"/>
          </p:cNvSpPr>
          <p:nvPr/>
        </p:nvSpPr>
        <p:spPr bwMode="auto">
          <a:xfrm>
            <a:off x="0" y="2581838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組立単位</a:t>
            </a:r>
          </a:p>
        </p:txBody>
      </p:sp>
      <p:sp>
        <p:nvSpPr>
          <p:cNvPr id="193" name="Rectangle 266"/>
          <p:cNvSpPr txBox="1">
            <a:spLocks noChangeArrowheads="1"/>
          </p:cNvSpPr>
          <p:nvPr/>
        </p:nvSpPr>
        <p:spPr bwMode="auto">
          <a:xfrm>
            <a:off x="0" y="3576918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指数表示</a:t>
            </a:r>
          </a:p>
        </p:txBody>
      </p:sp>
      <p:sp>
        <p:nvSpPr>
          <p:cNvPr id="194" name="Rectangle 266"/>
          <p:cNvSpPr txBox="1">
            <a:spLocks noChangeArrowheads="1"/>
          </p:cNvSpPr>
          <p:nvPr/>
        </p:nvSpPr>
        <p:spPr bwMode="auto">
          <a:xfrm>
            <a:off x="1" y="4249271"/>
            <a:ext cx="195430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接頭語</a:t>
            </a:r>
          </a:p>
        </p:txBody>
      </p:sp>
      <p:sp>
        <p:nvSpPr>
          <p:cNvPr id="197" name="Rectangle 266"/>
          <p:cNvSpPr txBox="1">
            <a:spLocks noChangeArrowheads="1"/>
          </p:cNvSpPr>
          <p:nvPr/>
        </p:nvSpPr>
        <p:spPr bwMode="auto">
          <a:xfrm>
            <a:off x="2169461" y="2563907"/>
            <a:ext cx="105783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m/s</a:t>
            </a:r>
            <a:endParaRPr lang="ja-JP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198" name="Rectangle 266"/>
          <p:cNvSpPr txBox="1">
            <a:spLocks noChangeArrowheads="1"/>
          </p:cNvSpPr>
          <p:nvPr/>
        </p:nvSpPr>
        <p:spPr bwMode="auto">
          <a:xfrm>
            <a:off x="3155578" y="2563907"/>
            <a:ext cx="105783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m/s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2</a:t>
            </a:r>
            <a:endParaRPr lang="ja-JP" altLang="en-US" sz="2800" kern="0" baseline="30000" dirty="0">
              <a:solidFill>
                <a:schemeClr val="tx1"/>
              </a:solidFill>
            </a:endParaRPr>
          </a:p>
        </p:txBody>
      </p:sp>
      <p:sp>
        <p:nvSpPr>
          <p:cNvPr id="199" name="Rectangle 266"/>
          <p:cNvSpPr txBox="1">
            <a:spLocks noChangeArrowheads="1"/>
          </p:cNvSpPr>
          <p:nvPr/>
        </p:nvSpPr>
        <p:spPr bwMode="auto">
          <a:xfrm>
            <a:off x="4249271" y="2581837"/>
            <a:ext cx="2492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3200" kern="0" dirty="0">
                <a:solidFill>
                  <a:schemeClr val="tx1"/>
                </a:solidFill>
              </a:rPr>
              <a:t>kg</a:t>
            </a:r>
            <a:r>
              <a:rPr lang="ja-JP" altLang="en-US" sz="3200" kern="0" dirty="0">
                <a:solidFill>
                  <a:schemeClr val="tx1"/>
                </a:solidFill>
              </a:rPr>
              <a:t>・</a:t>
            </a:r>
            <a:r>
              <a:rPr lang="en-US" altLang="ja-JP" sz="3200" kern="0" dirty="0">
                <a:solidFill>
                  <a:schemeClr val="tx1"/>
                </a:solidFill>
              </a:rPr>
              <a:t>m</a:t>
            </a:r>
            <a:r>
              <a:rPr lang="en-US" altLang="ja-JP" sz="3200" kern="0" dirty="0">
                <a:solidFill>
                  <a:schemeClr val="tx1"/>
                </a:solidFill>
                <a:latin typeface="Symbol" panose="05050102010706020507" pitchFamily="18" charset="2"/>
              </a:rPr>
              <a:t>/</a:t>
            </a:r>
            <a:r>
              <a:rPr lang="en-US" altLang="ja-JP" sz="3200" kern="0" dirty="0">
                <a:solidFill>
                  <a:schemeClr val="tx1"/>
                </a:solidFill>
              </a:rPr>
              <a:t>s</a:t>
            </a:r>
            <a:r>
              <a:rPr lang="en-US" altLang="ja-JP" sz="3200" kern="0" baseline="30000" dirty="0">
                <a:solidFill>
                  <a:schemeClr val="tx1"/>
                </a:solidFill>
              </a:rPr>
              <a:t>2</a:t>
            </a:r>
            <a:endParaRPr lang="ja-JP" altLang="en-US" sz="3200" kern="0" baseline="30000" dirty="0">
              <a:solidFill>
                <a:schemeClr val="tx1"/>
              </a:solidFill>
            </a:endParaRPr>
          </a:p>
        </p:txBody>
      </p:sp>
      <p:sp>
        <p:nvSpPr>
          <p:cNvPr id="200" name="Rectangle 266"/>
          <p:cNvSpPr txBox="1">
            <a:spLocks noChangeArrowheads="1"/>
          </p:cNvSpPr>
          <p:nvPr/>
        </p:nvSpPr>
        <p:spPr bwMode="auto">
          <a:xfrm>
            <a:off x="2115672" y="3576917"/>
            <a:ext cx="216945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3.7×10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3</a:t>
            </a:r>
            <a:r>
              <a:rPr lang="en-US" altLang="ja-JP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=</a:t>
            </a:r>
            <a:endParaRPr lang="ja-JP" altLang="en-US" sz="2800" kern="0" baseline="30000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54330" y="2595838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kern="0" dirty="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r>
              <a:rPr lang="en-US" altLang="ja-JP" kern="0" dirty="0">
                <a:solidFill>
                  <a:srgbClr val="000000"/>
                </a:solidFill>
              </a:rPr>
              <a:t>N</a:t>
            </a:r>
            <a:endParaRPr lang="ja-JP" altLang="en-US" kern="0" baseline="30000" dirty="0">
              <a:solidFill>
                <a:srgbClr val="000000"/>
              </a:solidFill>
            </a:endParaRPr>
          </a:p>
        </p:txBody>
      </p:sp>
      <p:sp>
        <p:nvSpPr>
          <p:cNvPr id="202" name="正方形/長方形 201"/>
          <p:cNvSpPr/>
          <p:nvPr/>
        </p:nvSpPr>
        <p:spPr>
          <a:xfrm>
            <a:off x="4042678" y="359891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kern="0" dirty="0">
                <a:solidFill>
                  <a:srgbClr val="000000"/>
                </a:solidFill>
                <a:cs typeface="Times New Roman" panose="02020603050405020304" pitchFamily="18" charset="0"/>
              </a:rPr>
              <a:t>3700</a:t>
            </a:r>
            <a:endParaRPr lang="ja-JP" altLang="en-US" kern="0" baseline="30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3" name="Rectangle 266"/>
          <p:cNvSpPr txBox="1">
            <a:spLocks noChangeArrowheads="1"/>
          </p:cNvSpPr>
          <p:nvPr/>
        </p:nvSpPr>
        <p:spPr bwMode="auto">
          <a:xfrm>
            <a:off x="5504331" y="3563470"/>
            <a:ext cx="2169457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3.7×10</a:t>
            </a:r>
            <a:r>
              <a:rPr lang="en-US" altLang="ja-JP" sz="2800" kern="0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3</a:t>
            </a:r>
            <a:r>
              <a:rPr lang="en-US" altLang="ja-JP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=</a:t>
            </a:r>
            <a:endParaRPr lang="ja-JP" altLang="en-US" sz="2800" kern="0" baseline="30000" dirty="0">
              <a:solidFill>
                <a:schemeClr val="tx1"/>
              </a:solidFill>
            </a:endParaRPr>
          </a:p>
        </p:txBody>
      </p:sp>
      <p:sp>
        <p:nvSpPr>
          <p:cNvPr id="204" name="正方形/長方形 203"/>
          <p:cNvSpPr/>
          <p:nvPr/>
        </p:nvSpPr>
        <p:spPr>
          <a:xfrm>
            <a:off x="7543800" y="353713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kern="0" dirty="0">
                <a:solidFill>
                  <a:srgbClr val="000000"/>
                </a:solidFill>
                <a:cs typeface="Times New Roman" panose="02020603050405020304" pitchFamily="18" charset="0"/>
              </a:rPr>
              <a:t>0.0037</a:t>
            </a:r>
            <a:endParaRPr lang="ja-JP" altLang="en-US" kern="0" baseline="30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" name="Rectangle 266"/>
          <p:cNvSpPr txBox="1">
            <a:spLocks noChangeArrowheads="1"/>
          </p:cNvSpPr>
          <p:nvPr/>
        </p:nvSpPr>
        <p:spPr bwMode="auto">
          <a:xfrm>
            <a:off x="771562" y="4723327"/>
            <a:ext cx="79247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da(10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1</a:t>
            </a:r>
            <a:r>
              <a:rPr lang="en-US" altLang="ja-JP" sz="2800" kern="0" dirty="0">
                <a:solidFill>
                  <a:schemeClr val="tx1"/>
                </a:solidFill>
              </a:rPr>
              <a:t>), h(10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2</a:t>
            </a:r>
            <a:r>
              <a:rPr lang="en-US" altLang="ja-JP" sz="2800" kern="0" dirty="0">
                <a:solidFill>
                  <a:schemeClr val="tx1"/>
                </a:solidFill>
              </a:rPr>
              <a:t>), k(10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3</a:t>
            </a:r>
            <a:r>
              <a:rPr lang="en-US" altLang="ja-JP" sz="2800" kern="0" dirty="0">
                <a:solidFill>
                  <a:schemeClr val="tx1"/>
                </a:solidFill>
              </a:rPr>
              <a:t>), M(10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6</a:t>
            </a:r>
            <a:r>
              <a:rPr lang="en-US" altLang="ja-JP" sz="2800" kern="0" dirty="0">
                <a:solidFill>
                  <a:schemeClr val="tx1"/>
                </a:solidFill>
              </a:rPr>
              <a:t>), G(10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9</a:t>
            </a:r>
            <a:r>
              <a:rPr lang="en-US" altLang="ja-JP" sz="2800" kern="0" dirty="0">
                <a:solidFill>
                  <a:schemeClr val="tx1"/>
                </a:solidFill>
              </a:rPr>
              <a:t>), T(10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12</a:t>
            </a:r>
            <a:r>
              <a:rPr lang="en-US" altLang="ja-JP" sz="2800" kern="0" dirty="0">
                <a:solidFill>
                  <a:schemeClr val="tx1"/>
                </a:solidFill>
              </a:rPr>
              <a:t>) </a:t>
            </a:r>
            <a:endParaRPr lang="ja-JP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206" name="Rectangle 266"/>
          <p:cNvSpPr txBox="1">
            <a:spLocks noChangeArrowheads="1"/>
          </p:cNvSpPr>
          <p:nvPr/>
        </p:nvSpPr>
        <p:spPr bwMode="auto">
          <a:xfrm>
            <a:off x="789494" y="5781162"/>
            <a:ext cx="781602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tx1"/>
                </a:solidFill>
              </a:rPr>
              <a:t>d(10</a:t>
            </a:r>
            <a:r>
              <a:rPr lang="en-US" altLang="ja-JP" sz="2800" kern="0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1</a:t>
            </a:r>
            <a:r>
              <a:rPr lang="en-US" altLang="ja-JP" sz="2800" kern="0" dirty="0">
                <a:solidFill>
                  <a:schemeClr val="tx1"/>
                </a:solidFill>
              </a:rPr>
              <a:t>), c(10</a:t>
            </a:r>
            <a:r>
              <a:rPr lang="en-US" altLang="ja-JP" sz="2800" kern="0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2</a:t>
            </a:r>
            <a:r>
              <a:rPr lang="en-US" altLang="ja-JP" sz="2800" kern="0" dirty="0">
                <a:solidFill>
                  <a:schemeClr val="tx1"/>
                </a:solidFill>
              </a:rPr>
              <a:t>), m(10</a:t>
            </a:r>
            <a:r>
              <a:rPr lang="en-US" altLang="ja-JP" sz="2800" kern="0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3</a:t>
            </a:r>
            <a:r>
              <a:rPr lang="en-US" altLang="ja-JP" sz="2800" kern="0" dirty="0">
                <a:solidFill>
                  <a:schemeClr val="tx1"/>
                </a:solidFill>
              </a:rPr>
              <a:t>), </a:t>
            </a:r>
            <a:r>
              <a:rPr lang="en-US" altLang="ja-JP" sz="2800" kern="0" dirty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800" kern="0" dirty="0">
                <a:solidFill>
                  <a:schemeClr val="tx1"/>
                </a:solidFill>
              </a:rPr>
              <a:t>(10</a:t>
            </a:r>
            <a:r>
              <a:rPr lang="en-US" altLang="ja-JP" sz="2800" kern="0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6</a:t>
            </a:r>
            <a:r>
              <a:rPr lang="en-US" altLang="ja-JP" sz="2800" kern="0" dirty="0">
                <a:solidFill>
                  <a:schemeClr val="tx1"/>
                </a:solidFill>
              </a:rPr>
              <a:t>), n(10</a:t>
            </a:r>
            <a:r>
              <a:rPr lang="en-US" altLang="ja-JP" sz="2800" kern="0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9</a:t>
            </a:r>
            <a:r>
              <a:rPr lang="en-US" altLang="ja-JP" sz="2800" kern="0" dirty="0">
                <a:solidFill>
                  <a:schemeClr val="tx1"/>
                </a:solidFill>
              </a:rPr>
              <a:t>), p(10</a:t>
            </a:r>
            <a:r>
              <a:rPr lang="en-US" altLang="ja-JP" sz="2800" kern="0" baseline="30000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kern="0" baseline="30000" dirty="0">
                <a:solidFill>
                  <a:schemeClr val="tx1"/>
                </a:solidFill>
              </a:rPr>
              <a:t>12</a:t>
            </a:r>
            <a:r>
              <a:rPr lang="en-US" altLang="ja-JP" sz="2800" kern="0" dirty="0">
                <a:solidFill>
                  <a:schemeClr val="tx1"/>
                </a:solidFill>
              </a:rPr>
              <a:t>)</a:t>
            </a:r>
            <a:endParaRPr lang="ja-JP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208" name="円形吹き出し 207"/>
          <p:cNvSpPr/>
          <p:nvPr/>
        </p:nvSpPr>
        <p:spPr bwMode="auto">
          <a:xfrm>
            <a:off x="1768840" y="126654"/>
            <a:ext cx="1783830" cy="539705"/>
          </a:xfrm>
          <a:prstGeom prst="wedgeEllipseCallout">
            <a:avLst>
              <a:gd name="adj1" fmla="val 48245"/>
              <a:gd name="adj2" fmla="val 48328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長さ、メートル</a:t>
            </a:r>
          </a:p>
        </p:txBody>
      </p:sp>
      <p:sp>
        <p:nvSpPr>
          <p:cNvPr id="209" name="円形吹き出し 208"/>
          <p:cNvSpPr/>
          <p:nvPr/>
        </p:nvSpPr>
        <p:spPr bwMode="auto">
          <a:xfrm>
            <a:off x="1558978" y="1101015"/>
            <a:ext cx="2488366" cy="539705"/>
          </a:xfrm>
          <a:prstGeom prst="wedgeEllipseCallout">
            <a:avLst>
              <a:gd name="adj1" fmla="val 33057"/>
              <a:gd name="adj2" fmla="val -70116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質量、キログラム</a:t>
            </a:r>
          </a:p>
        </p:txBody>
      </p:sp>
      <p:sp>
        <p:nvSpPr>
          <p:cNvPr id="210" name="円形吹き出し 209"/>
          <p:cNvSpPr/>
          <p:nvPr/>
        </p:nvSpPr>
        <p:spPr bwMode="auto">
          <a:xfrm>
            <a:off x="3762531" y="1"/>
            <a:ext cx="1259174" cy="509666"/>
          </a:xfrm>
          <a:prstGeom prst="wedgeEllipseCallout">
            <a:avLst>
              <a:gd name="adj1" fmla="val -16748"/>
              <a:gd name="adj2" fmla="val 88195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時間、秒</a:t>
            </a:r>
          </a:p>
        </p:txBody>
      </p:sp>
      <p:sp>
        <p:nvSpPr>
          <p:cNvPr id="211" name="円形吹き出し 210"/>
          <p:cNvSpPr/>
          <p:nvPr/>
        </p:nvSpPr>
        <p:spPr bwMode="auto">
          <a:xfrm>
            <a:off x="5321508" y="224853"/>
            <a:ext cx="1708879" cy="539705"/>
          </a:xfrm>
          <a:prstGeom prst="wedgeEllipseCallout">
            <a:avLst>
              <a:gd name="adj1" fmla="val -84475"/>
              <a:gd name="adj2" fmla="val 66968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電流アンペア</a:t>
            </a:r>
          </a:p>
        </p:txBody>
      </p:sp>
      <p:sp>
        <p:nvSpPr>
          <p:cNvPr id="212" name="円形吹き出し 211"/>
          <p:cNvSpPr/>
          <p:nvPr/>
        </p:nvSpPr>
        <p:spPr bwMode="auto">
          <a:xfrm>
            <a:off x="5366479" y="989353"/>
            <a:ext cx="1289154" cy="539705"/>
          </a:xfrm>
          <a:prstGeom prst="wedgeEllipseCallout">
            <a:avLst>
              <a:gd name="adj1" fmla="val -74317"/>
              <a:gd name="adj2" fmla="val 77893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絶対温度</a:t>
            </a:r>
          </a:p>
        </p:txBody>
      </p:sp>
      <p:sp>
        <p:nvSpPr>
          <p:cNvPr id="213" name="円形吹き出し 212"/>
          <p:cNvSpPr/>
          <p:nvPr/>
        </p:nvSpPr>
        <p:spPr bwMode="auto">
          <a:xfrm>
            <a:off x="5831174" y="2098624"/>
            <a:ext cx="1843790" cy="539705"/>
          </a:xfrm>
          <a:prstGeom prst="wedgeEllipseCallout">
            <a:avLst>
              <a:gd name="adj1" fmla="val -66677"/>
              <a:gd name="adj2" fmla="val -66628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光度、カンデラ</a:t>
            </a:r>
          </a:p>
        </p:txBody>
      </p:sp>
      <p:sp>
        <p:nvSpPr>
          <p:cNvPr id="214" name="円形吹き出し 213"/>
          <p:cNvSpPr/>
          <p:nvPr/>
        </p:nvSpPr>
        <p:spPr bwMode="auto">
          <a:xfrm>
            <a:off x="6940446" y="1169234"/>
            <a:ext cx="1843790" cy="539705"/>
          </a:xfrm>
          <a:prstGeom prst="wedgeEllipseCallout">
            <a:avLst>
              <a:gd name="adj1" fmla="val -79188"/>
              <a:gd name="adj2" fmla="val 62309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物質量、モル</a:t>
            </a:r>
          </a:p>
        </p:txBody>
      </p:sp>
      <p:sp>
        <p:nvSpPr>
          <p:cNvPr id="215" name="円形吹き出し 214"/>
          <p:cNvSpPr/>
          <p:nvPr/>
        </p:nvSpPr>
        <p:spPr bwMode="auto">
          <a:xfrm>
            <a:off x="1678900" y="3072983"/>
            <a:ext cx="914400" cy="434775"/>
          </a:xfrm>
          <a:prstGeom prst="wedgeEllipseCallout">
            <a:avLst>
              <a:gd name="adj1" fmla="val 41830"/>
              <a:gd name="adj2" fmla="val -69566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速度</a:t>
            </a:r>
          </a:p>
        </p:txBody>
      </p:sp>
      <p:sp>
        <p:nvSpPr>
          <p:cNvPr id="217" name="円形吹き出し 216"/>
          <p:cNvSpPr/>
          <p:nvPr/>
        </p:nvSpPr>
        <p:spPr bwMode="auto">
          <a:xfrm>
            <a:off x="2818151" y="3057992"/>
            <a:ext cx="1199212" cy="434775"/>
          </a:xfrm>
          <a:prstGeom prst="wedgeEllipseCallout">
            <a:avLst>
              <a:gd name="adj1" fmla="val 15662"/>
              <a:gd name="adj2" fmla="val -79909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加速度</a:t>
            </a:r>
          </a:p>
        </p:txBody>
      </p:sp>
      <p:sp>
        <p:nvSpPr>
          <p:cNvPr id="218" name="円形吹き出し 217"/>
          <p:cNvSpPr/>
          <p:nvPr/>
        </p:nvSpPr>
        <p:spPr bwMode="auto">
          <a:xfrm>
            <a:off x="4287188" y="3072983"/>
            <a:ext cx="704537" cy="434775"/>
          </a:xfrm>
          <a:prstGeom prst="wedgeEllipseCallout">
            <a:avLst>
              <a:gd name="adj1" fmla="val 57338"/>
              <a:gd name="adj2" fmla="val -59221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力</a:t>
            </a:r>
          </a:p>
        </p:txBody>
      </p:sp>
      <p:sp>
        <p:nvSpPr>
          <p:cNvPr id="219" name="円形吹き出し 218"/>
          <p:cNvSpPr/>
          <p:nvPr/>
        </p:nvSpPr>
        <p:spPr bwMode="auto">
          <a:xfrm>
            <a:off x="733353" y="5285280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デカ</a:t>
            </a:r>
          </a:p>
        </p:txBody>
      </p:sp>
      <p:sp>
        <p:nvSpPr>
          <p:cNvPr id="220" name="円形吹き出し 219"/>
          <p:cNvSpPr/>
          <p:nvPr/>
        </p:nvSpPr>
        <p:spPr bwMode="auto">
          <a:xfrm>
            <a:off x="1910080" y="5279135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ヘクト</a:t>
            </a:r>
          </a:p>
        </p:txBody>
      </p:sp>
      <p:sp>
        <p:nvSpPr>
          <p:cNvPr id="221" name="円形吹き出し 220"/>
          <p:cNvSpPr/>
          <p:nvPr/>
        </p:nvSpPr>
        <p:spPr bwMode="auto">
          <a:xfrm>
            <a:off x="3063760" y="5279135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キロ</a:t>
            </a:r>
          </a:p>
        </p:txBody>
      </p:sp>
      <p:sp>
        <p:nvSpPr>
          <p:cNvPr id="222" name="円形吹き出し 221"/>
          <p:cNvSpPr/>
          <p:nvPr/>
        </p:nvSpPr>
        <p:spPr bwMode="auto">
          <a:xfrm>
            <a:off x="4117556" y="5290744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メガ</a:t>
            </a:r>
          </a:p>
        </p:txBody>
      </p:sp>
      <p:sp>
        <p:nvSpPr>
          <p:cNvPr id="223" name="円形吹き出し 222"/>
          <p:cNvSpPr/>
          <p:nvPr/>
        </p:nvSpPr>
        <p:spPr bwMode="auto">
          <a:xfrm>
            <a:off x="5286766" y="5279135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ギガ</a:t>
            </a:r>
          </a:p>
        </p:txBody>
      </p:sp>
      <p:sp>
        <p:nvSpPr>
          <p:cNvPr id="224" name="円形吹き出し 223"/>
          <p:cNvSpPr/>
          <p:nvPr/>
        </p:nvSpPr>
        <p:spPr bwMode="auto">
          <a:xfrm>
            <a:off x="6391822" y="5290743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テラ</a:t>
            </a:r>
          </a:p>
        </p:txBody>
      </p:sp>
      <p:sp>
        <p:nvSpPr>
          <p:cNvPr id="225" name="円形吹き出し 224"/>
          <p:cNvSpPr/>
          <p:nvPr/>
        </p:nvSpPr>
        <p:spPr bwMode="auto">
          <a:xfrm>
            <a:off x="733353" y="6290324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デシ</a:t>
            </a:r>
          </a:p>
        </p:txBody>
      </p:sp>
      <p:sp>
        <p:nvSpPr>
          <p:cNvPr id="226" name="円形吹き出し 225"/>
          <p:cNvSpPr/>
          <p:nvPr/>
        </p:nvSpPr>
        <p:spPr bwMode="auto">
          <a:xfrm>
            <a:off x="1850120" y="6310908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センチ</a:t>
            </a:r>
          </a:p>
        </p:txBody>
      </p:sp>
      <p:sp>
        <p:nvSpPr>
          <p:cNvPr id="227" name="円形吹き出し 226"/>
          <p:cNvSpPr/>
          <p:nvPr/>
        </p:nvSpPr>
        <p:spPr bwMode="auto">
          <a:xfrm>
            <a:off x="3066925" y="6299292"/>
            <a:ext cx="914399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ミリ</a:t>
            </a:r>
          </a:p>
        </p:txBody>
      </p:sp>
      <p:sp>
        <p:nvSpPr>
          <p:cNvPr id="228" name="円形吹き出し 227"/>
          <p:cNvSpPr/>
          <p:nvPr/>
        </p:nvSpPr>
        <p:spPr bwMode="auto">
          <a:xfrm>
            <a:off x="4254168" y="6310438"/>
            <a:ext cx="1229193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マイクロ</a:t>
            </a:r>
          </a:p>
        </p:txBody>
      </p:sp>
      <p:sp>
        <p:nvSpPr>
          <p:cNvPr id="229" name="円形吹き出し 228"/>
          <p:cNvSpPr/>
          <p:nvPr/>
        </p:nvSpPr>
        <p:spPr bwMode="auto">
          <a:xfrm>
            <a:off x="5620146" y="6310438"/>
            <a:ext cx="929390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ナノ</a:t>
            </a:r>
          </a:p>
        </p:txBody>
      </p:sp>
      <p:sp>
        <p:nvSpPr>
          <p:cNvPr id="230" name="円形吹き出し 229"/>
          <p:cNvSpPr/>
          <p:nvPr/>
        </p:nvSpPr>
        <p:spPr bwMode="auto">
          <a:xfrm>
            <a:off x="6774389" y="6290324"/>
            <a:ext cx="929390" cy="539705"/>
          </a:xfrm>
          <a:prstGeom prst="wedgeEllipseCallout">
            <a:avLst>
              <a:gd name="adj1" fmla="val -16996"/>
              <a:gd name="adj2" fmla="val -73881"/>
            </a:avLst>
          </a:prstGeom>
          <a:solidFill>
            <a:schemeClr val="bg1"/>
          </a:solidFill>
          <a:ln w="635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FF"/>
                </a:solidFill>
                <a:cs typeface="Times New Roman" pitchFamily="18" charset="0"/>
              </a:rPr>
              <a:t>ピコ</a:t>
            </a:r>
          </a:p>
        </p:txBody>
      </p:sp>
      <p:sp>
        <p:nvSpPr>
          <p:cNvPr id="231" name="円形吹き出し 230"/>
          <p:cNvSpPr/>
          <p:nvPr/>
        </p:nvSpPr>
        <p:spPr bwMode="auto">
          <a:xfrm>
            <a:off x="6235909" y="3043003"/>
            <a:ext cx="1633927" cy="434775"/>
          </a:xfrm>
          <a:prstGeom prst="wedgeEllipseCallout">
            <a:avLst>
              <a:gd name="adj1" fmla="val -50001"/>
              <a:gd name="adj2" fmla="val -59221"/>
            </a:avLst>
          </a:prstGeom>
          <a:solidFill>
            <a:srgbClr val="FFF0D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  <a:cs typeface="Times New Roman" pitchFamily="18" charset="0"/>
              </a:rPr>
              <a:t>ニュートン</a:t>
            </a:r>
          </a:p>
        </p:txBody>
      </p:sp>
      <p:sp>
        <p:nvSpPr>
          <p:cNvPr id="43" name="Rectangle 181"/>
          <p:cNvSpPr>
            <a:spLocks noChangeArrowheads="1"/>
          </p:cNvSpPr>
          <p:nvPr/>
        </p:nvSpPr>
        <p:spPr bwMode="auto">
          <a:xfrm>
            <a:off x="3952979" y="3605087"/>
            <a:ext cx="1188647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4" name="Rectangle 181"/>
          <p:cNvSpPr>
            <a:spLocks noChangeArrowheads="1"/>
          </p:cNvSpPr>
          <p:nvPr/>
        </p:nvSpPr>
        <p:spPr bwMode="auto">
          <a:xfrm>
            <a:off x="7524827" y="3551298"/>
            <a:ext cx="1458471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63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7" grpId="0"/>
      <p:bldP spid="198" grpId="0"/>
      <p:bldP spid="199" grpId="0"/>
      <p:bldP spid="200" grpId="0"/>
      <p:bldP spid="2" grpId="0"/>
      <p:bldP spid="202" grpId="0"/>
      <p:bldP spid="203" grpId="0" animBg="1"/>
      <p:bldP spid="204" grpId="0"/>
      <p:bldP spid="205" grpId="0"/>
      <p:bldP spid="206" grpId="0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44"/>
          <p:cNvSpPr>
            <a:spLocks noChangeArrowheads="1"/>
          </p:cNvSpPr>
          <p:nvPr/>
        </p:nvSpPr>
        <p:spPr bwMode="auto">
          <a:xfrm>
            <a:off x="6194705" y="993250"/>
            <a:ext cx="2355463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8" name="Rectangle 144"/>
          <p:cNvSpPr>
            <a:spLocks noChangeArrowheads="1"/>
          </p:cNvSpPr>
          <p:nvPr/>
        </p:nvSpPr>
        <p:spPr bwMode="auto">
          <a:xfrm>
            <a:off x="5243943" y="1983208"/>
            <a:ext cx="141635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95" name="Rectangle 266"/>
          <p:cNvSpPr txBox="1">
            <a:spLocks noChangeArrowheads="1"/>
          </p:cNvSpPr>
          <p:nvPr/>
        </p:nvSpPr>
        <p:spPr bwMode="auto">
          <a:xfrm>
            <a:off x="1" y="0"/>
            <a:ext cx="179832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rgbClr val="3333FF"/>
                </a:solidFill>
              </a:rPr>
              <a:t>有効数字</a:t>
            </a:r>
          </a:p>
        </p:txBody>
      </p:sp>
      <p:sp>
        <p:nvSpPr>
          <p:cNvPr id="24" name="Rectangle 266"/>
          <p:cNvSpPr txBox="1">
            <a:spLocks noChangeArrowheads="1"/>
          </p:cNvSpPr>
          <p:nvPr/>
        </p:nvSpPr>
        <p:spPr bwMode="auto">
          <a:xfrm>
            <a:off x="300445" y="1513687"/>
            <a:ext cx="884355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和、差の有効数字は最低位の高い方に合わせる。</a:t>
            </a:r>
          </a:p>
        </p:txBody>
      </p:sp>
      <p:sp>
        <p:nvSpPr>
          <p:cNvPr id="25" name="Rectangle 266"/>
          <p:cNvSpPr txBox="1">
            <a:spLocks noChangeArrowheads="1"/>
          </p:cNvSpPr>
          <p:nvPr/>
        </p:nvSpPr>
        <p:spPr bwMode="auto">
          <a:xfrm>
            <a:off x="300445" y="482206"/>
            <a:ext cx="500025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指数表示の桁数で表す。</a:t>
            </a:r>
          </a:p>
        </p:txBody>
      </p:sp>
      <p:sp>
        <p:nvSpPr>
          <p:cNvPr id="15" name="Rectangle 266"/>
          <p:cNvSpPr txBox="1">
            <a:spLocks noChangeArrowheads="1"/>
          </p:cNvSpPr>
          <p:nvPr/>
        </p:nvSpPr>
        <p:spPr bwMode="auto">
          <a:xfrm>
            <a:off x="708212" y="992179"/>
            <a:ext cx="540520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例　</a:t>
            </a:r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2500m</a:t>
            </a:r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　有効数字</a:t>
            </a:r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桁なら</a:t>
            </a:r>
          </a:p>
        </p:txBody>
      </p:sp>
      <p:sp>
        <p:nvSpPr>
          <p:cNvPr id="16" name="Rectangle 266"/>
          <p:cNvSpPr txBox="1">
            <a:spLocks noChangeArrowheads="1"/>
          </p:cNvSpPr>
          <p:nvPr/>
        </p:nvSpPr>
        <p:spPr bwMode="auto">
          <a:xfrm>
            <a:off x="6282724" y="982189"/>
            <a:ext cx="216945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2.50×10</a:t>
            </a:r>
            <a:r>
              <a:rPr lang="en-US" altLang="ja-JP" sz="2800" kern="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266"/>
          <p:cNvSpPr txBox="1">
            <a:spLocks noChangeArrowheads="1"/>
          </p:cNvSpPr>
          <p:nvPr/>
        </p:nvSpPr>
        <p:spPr bwMode="auto">
          <a:xfrm>
            <a:off x="708212" y="1974369"/>
            <a:ext cx="321064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例　</a:t>
            </a:r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8.013+7.1=</a:t>
            </a:r>
            <a:endParaRPr lang="ja-JP" altLang="en-US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266"/>
          <p:cNvSpPr txBox="1">
            <a:spLocks noChangeArrowheads="1"/>
          </p:cNvSpPr>
          <p:nvPr/>
        </p:nvSpPr>
        <p:spPr bwMode="auto">
          <a:xfrm>
            <a:off x="3461148" y="1964379"/>
            <a:ext cx="130679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15.113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266"/>
          <p:cNvSpPr txBox="1">
            <a:spLocks noChangeArrowheads="1"/>
          </p:cNvSpPr>
          <p:nvPr/>
        </p:nvSpPr>
        <p:spPr bwMode="auto">
          <a:xfrm>
            <a:off x="5458880" y="1974368"/>
            <a:ext cx="1201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15.1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66"/>
          <p:cNvSpPr txBox="1">
            <a:spLocks noChangeArrowheads="1"/>
          </p:cNvSpPr>
          <p:nvPr/>
        </p:nvSpPr>
        <p:spPr bwMode="auto">
          <a:xfrm>
            <a:off x="4649868" y="1951317"/>
            <a:ext cx="79734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≒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Rectangle 266">
            <a:extLst>
              <a:ext uri="{FF2B5EF4-FFF2-40B4-BE49-F238E27FC236}">
                <a16:creationId xmlns:a16="http://schemas.microsoft.com/office/drawing/2014/main" id="{36B919CD-BA96-4B4D-88B5-03D55AF2F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453" y="9799"/>
            <a:ext cx="675046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有効数字の次の桁で四捨五入したと考える</a:t>
            </a:r>
          </a:p>
        </p:txBody>
      </p:sp>
      <p:sp>
        <p:nvSpPr>
          <p:cNvPr id="7" name="右大かっこ 6">
            <a:extLst>
              <a:ext uri="{FF2B5EF4-FFF2-40B4-BE49-F238E27FC236}">
                <a16:creationId xmlns:a16="http://schemas.microsoft.com/office/drawing/2014/main" id="{5DC984DF-F7B5-437E-AA0F-9720D71666CB}"/>
              </a:ext>
            </a:extLst>
          </p:cNvPr>
          <p:cNvSpPr/>
          <p:nvPr/>
        </p:nvSpPr>
        <p:spPr bwMode="auto">
          <a:xfrm rot="16200000">
            <a:off x="6556695" y="675916"/>
            <a:ext cx="194647" cy="658750"/>
          </a:xfrm>
          <a:prstGeom prst="rightBracket">
            <a:avLst>
              <a:gd name="adj" fmla="val 69110"/>
            </a:avLst>
          </a:prstGeom>
          <a:ln w="28575">
            <a:solidFill>
              <a:srgbClr val="FF996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4" name="円形吹き出し 223">
            <a:extLst>
              <a:ext uri="{FF2B5EF4-FFF2-40B4-BE49-F238E27FC236}">
                <a16:creationId xmlns:a16="http://schemas.microsoft.com/office/drawing/2014/main" id="{812F7605-3677-40DE-91F5-B8DB9AC8E6FA}"/>
              </a:ext>
            </a:extLst>
          </p:cNvPr>
          <p:cNvSpPr/>
          <p:nvPr/>
        </p:nvSpPr>
        <p:spPr bwMode="auto">
          <a:xfrm>
            <a:off x="7095441" y="486990"/>
            <a:ext cx="914399" cy="539705"/>
          </a:xfrm>
          <a:prstGeom prst="wedgeEllipseCallout">
            <a:avLst>
              <a:gd name="adj1" fmla="val -67749"/>
              <a:gd name="adj2" fmla="val 33969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>
                <a:solidFill>
                  <a:srgbClr val="996633"/>
                </a:solidFill>
                <a:cs typeface="Times New Roman" pitchFamily="18" charset="0"/>
              </a:rPr>
              <a:t>3</a:t>
            </a:r>
            <a:r>
              <a:rPr lang="ja-JP" altLang="en-US" sz="2400" dirty="0">
                <a:solidFill>
                  <a:srgbClr val="996633"/>
                </a:solidFill>
                <a:cs typeface="Times New Roman" pitchFamily="18" charset="0"/>
              </a:rPr>
              <a:t>桁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02B2053-C8BF-47DA-9FD9-6D238172EAF5}"/>
              </a:ext>
            </a:extLst>
          </p:cNvPr>
          <p:cNvCxnSpPr>
            <a:cxnSpLocks/>
          </p:cNvCxnSpPr>
          <p:nvPr/>
        </p:nvCxnSpPr>
        <p:spPr bwMode="auto">
          <a:xfrm flipV="1">
            <a:off x="2110470" y="2396741"/>
            <a:ext cx="0" cy="362074"/>
          </a:xfrm>
          <a:prstGeom prst="straightConnector1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円形吹き出し 223">
            <a:extLst>
              <a:ext uri="{FF2B5EF4-FFF2-40B4-BE49-F238E27FC236}">
                <a16:creationId xmlns:a16="http://schemas.microsoft.com/office/drawing/2014/main" id="{061908E6-AD6E-4102-B2C9-CB81E18F74A9}"/>
              </a:ext>
            </a:extLst>
          </p:cNvPr>
          <p:cNvSpPr/>
          <p:nvPr/>
        </p:nvSpPr>
        <p:spPr bwMode="auto">
          <a:xfrm>
            <a:off x="643064" y="2513654"/>
            <a:ext cx="1106748" cy="426675"/>
          </a:xfrm>
          <a:prstGeom prst="wedgeEllipseCallout">
            <a:avLst>
              <a:gd name="adj1" fmla="val 70356"/>
              <a:gd name="adj2" fmla="val -27389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996633"/>
                </a:solidFill>
              </a:rPr>
              <a:t>最低位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47" name="円形吹き出し 223">
            <a:extLst>
              <a:ext uri="{FF2B5EF4-FFF2-40B4-BE49-F238E27FC236}">
                <a16:creationId xmlns:a16="http://schemas.microsoft.com/office/drawing/2014/main" id="{284CD5ED-6768-4C0F-B90A-E77FE43BF685}"/>
              </a:ext>
            </a:extLst>
          </p:cNvPr>
          <p:cNvSpPr/>
          <p:nvPr/>
        </p:nvSpPr>
        <p:spPr bwMode="auto">
          <a:xfrm>
            <a:off x="1206789" y="2973290"/>
            <a:ext cx="1106747" cy="752632"/>
          </a:xfrm>
          <a:prstGeom prst="wedgeEllipseCallout">
            <a:avLst>
              <a:gd name="adj1" fmla="val 28824"/>
              <a:gd name="adj2" fmla="val -77365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kern="0" dirty="0">
                <a:solidFill>
                  <a:srgbClr val="996633"/>
                </a:solidFill>
              </a:rPr>
              <a:t>小数</a:t>
            </a:r>
            <a:endParaRPr lang="en-US" altLang="ja-JP" sz="20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第　　位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2278B576-1282-4834-8859-B91D6C1B902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2495" y="2396741"/>
            <a:ext cx="0" cy="362074"/>
          </a:xfrm>
          <a:prstGeom prst="straightConnector1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円形吹き出し 223">
            <a:extLst>
              <a:ext uri="{FF2B5EF4-FFF2-40B4-BE49-F238E27FC236}">
                <a16:creationId xmlns:a16="http://schemas.microsoft.com/office/drawing/2014/main" id="{0ABAA1D3-904F-49C3-83F4-537C331D5359}"/>
              </a:ext>
            </a:extLst>
          </p:cNvPr>
          <p:cNvSpPr/>
          <p:nvPr/>
        </p:nvSpPr>
        <p:spPr bwMode="auto">
          <a:xfrm>
            <a:off x="2313536" y="2973290"/>
            <a:ext cx="1106747" cy="752632"/>
          </a:xfrm>
          <a:prstGeom prst="wedgeEllipseCallout">
            <a:avLst>
              <a:gd name="adj1" fmla="val -12111"/>
              <a:gd name="adj2" fmla="val -76503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kern="0" dirty="0">
                <a:solidFill>
                  <a:srgbClr val="996633"/>
                </a:solidFill>
              </a:rPr>
              <a:t>小数</a:t>
            </a:r>
            <a:endParaRPr lang="en-US" altLang="ja-JP" sz="20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第　　位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50" name="円形吹き出し 223">
            <a:extLst>
              <a:ext uri="{FF2B5EF4-FFF2-40B4-BE49-F238E27FC236}">
                <a16:creationId xmlns:a16="http://schemas.microsoft.com/office/drawing/2014/main" id="{FA79EEDF-F48B-4FC4-89A6-9F024593DCB6}"/>
              </a:ext>
            </a:extLst>
          </p:cNvPr>
          <p:cNvSpPr/>
          <p:nvPr/>
        </p:nvSpPr>
        <p:spPr bwMode="auto">
          <a:xfrm>
            <a:off x="2313534" y="3886776"/>
            <a:ext cx="3210645" cy="403110"/>
          </a:xfrm>
          <a:prstGeom prst="wedgeEllipseCallout">
            <a:avLst>
              <a:gd name="adj1" fmla="val -25417"/>
              <a:gd name="adj2" fmla="val -109008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kern="0" dirty="0">
                <a:solidFill>
                  <a:srgbClr val="996633"/>
                </a:solidFill>
              </a:rPr>
              <a:t>最低位が高いのはこちら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DF5D8DCD-B432-4C61-9C8E-9B09A19407A8}"/>
              </a:ext>
            </a:extLst>
          </p:cNvPr>
          <p:cNvCxnSpPr>
            <a:cxnSpLocks/>
          </p:cNvCxnSpPr>
          <p:nvPr/>
        </p:nvCxnSpPr>
        <p:spPr bwMode="auto">
          <a:xfrm flipV="1">
            <a:off x="4097496" y="2380412"/>
            <a:ext cx="0" cy="362074"/>
          </a:xfrm>
          <a:prstGeom prst="straightConnector1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円形吹き出し 223">
            <a:extLst>
              <a:ext uri="{FF2B5EF4-FFF2-40B4-BE49-F238E27FC236}">
                <a16:creationId xmlns:a16="http://schemas.microsoft.com/office/drawing/2014/main" id="{B8E0C0E3-082E-4946-A6BE-2FCDED70AADC}"/>
              </a:ext>
            </a:extLst>
          </p:cNvPr>
          <p:cNvSpPr/>
          <p:nvPr/>
        </p:nvSpPr>
        <p:spPr bwMode="auto">
          <a:xfrm>
            <a:off x="3656253" y="2956961"/>
            <a:ext cx="1033907" cy="752632"/>
          </a:xfrm>
          <a:prstGeom prst="wedgeEllipseCallout">
            <a:avLst>
              <a:gd name="adj1" fmla="val -4537"/>
              <a:gd name="adj2" fmla="val -76503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kern="0" dirty="0">
                <a:solidFill>
                  <a:srgbClr val="996633"/>
                </a:solidFill>
              </a:rPr>
              <a:t>小数</a:t>
            </a:r>
            <a:endParaRPr lang="en-US" altLang="ja-JP" sz="20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第　　位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1573DB8-EBA5-4081-89F8-F31693EC4BB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1464" y="2380412"/>
            <a:ext cx="0" cy="362074"/>
          </a:xfrm>
          <a:prstGeom prst="straightConnector1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円形吹き出し 223">
            <a:extLst>
              <a:ext uri="{FF2B5EF4-FFF2-40B4-BE49-F238E27FC236}">
                <a16:creationId xmlns:a16="http://schemas.microsoft.com/office/drawing/2014/main" id="{B38FD3A6-C04D-410A-A257-F49DD0DDB1B3}"/>
              </a:ext>
            </a:extLst>
          </p:cNvPr>
          <p:cNvSpPr/>
          <p:nvPr/>
        </p:nvSpPr>
        <p:spPr bwMode="auto">
          <a:xfrm>
            <a:off x="5235616" y="2921334"/>
            <a:ext cx="2774222" cy="965442"/>
          </a:xfrm>
          <a:prstGeom prst="wedgeEllipseCallout">
            <a:avLst>
              <a:gd name="adj1" fmla="val -19532"/>
              <a:gd name="adj2" fmla="val -66398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最低位が小数第　　位に</a:t>
            </a:r>
            <a:endParaRPr lang="en-US" altLang="ja-JP" sz="20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なるように四捨五入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F905BD3-8A04-47A2-B588-7E34112B4B0C}"/>
              </a:ext>
            </a:extLst>
          </p:cNvPr>
          <p:cNvCxnSpPr>
            <a:cxnSpLocks/>
          </p:cNvCxnSpPr>
          <p:nvPr/>
        </p:nvCxnSpPr>
        <p:spPr bwMode="auto">
          <a:xfrm>
            <a:off x="4690160" y="3378066"/>
            <a:ext cx="545455" cy="0"/>
          </a:xfrm>
          <a:prstGeom prst="straightConnector1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144">
            <a:extLst>
              <a:ext uri="{FF2B5EF4-FFF2-40B4-BE49-F238E27FC236}">
                <a16:creationId xmlns:a16="http://schemas.microsoft.com/office/drawing/2014/main" id="{3D2A843E-44E6-4C31-BB43-0F5643CF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943" y="4795223"/>
            <a:ext cx="141635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0" name="Rectangle 266">
            <a:extLst>
              <a:ext uri="{FF2B5EF4-FFF2-40B4-BE49-F238E27FC236}">
                <a16:creationId xmlns:a16="http://schemas.microsoft.com/office/drawing/2014/main" id="{E2810945-7345-4E7D-8EF8-526D16FB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38" y="4326513"/>
            <a:ext cx="88668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積、比の有効数字の桁数は小さい方に合わせる。</a:t>
            </a:r>
          </a:p>
        </p:txBody>
      </p:sp>
      <p:sp>
        <p:nvSpPr>
          <p:cNvPr id="31" name="Rectangle 266">
            <a:extLst>
              <a:ext uri="{FF2B5EF4-FFF2-40B4-BE49-F238E27FC236}">
                <a16:creationId xmlns:a16="http://schemas.microsoft.com/office/drawing/2014/main" id="{7867C203-CB68-4BA3-AE1D-4FB5326E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12" y="4777205"/>
            <a:ext cx="321064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例　</a:t>
            </a:r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2.03×2.1=</a:t>
            </a:r>
            <a:endParaRPr lang="ja-JP" altLang="en-US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266">
            <a:extLst>
              <a:ext uri="{FF2B5EF4-FFF2-40B4-BE49-F238E27FC236}">
                <a16:creationId xmlns:a16="http://schemas.microsoft.com/office/drawing/2014/main" id="{730870F3-748F-4C08-9268-9BC01B3F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148" y="4767215"/>
            <a:ext cx="130679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4.263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ectangle 266">
            <a:extLst>
              <a:ext uri="{FF2B5EF4-FFF2-40B4-BE49-F238E27FC236}">
                <a16:creationId xmlns:a16="http://schemas.microsoft.com/office/drawing/2014/main" id="{11E577BB-C22A-40FA-8843-DC763D73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348" y="4754153"/>
            <a:ext cx="103247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4.3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Rectangle 266">
            <a:extLst>
              <a:ext uri="{FF2B5EF4-FFF2-40B4-BE49-F238E27FC236}">
                <a16:creationId xmlns:a16="http://schemas.microsoft.com/office/drawing/2014/main" id="{ADEAD784-92C9-4681-9BF4-E393D0E65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868" y="4754153"/>
            <a:ext cx="79734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≒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円形吹き出し 223">
            <a:extLst>
              <a:ext uri="{FF2B5EF4-FFF2-40B4-BE49-F238E27FC236}">
                <a16:creationId xmlns:a16="http://schemas.microsoft.com/office/drawing/2014/main" id="{6E3D772C-8E26-49A5-99E1-A13C08B2CEDB}"/>
              </a:ext>
            </a:extLst>
          </p:cNvPr>
          <p:cNvSpPr/>
          <p:nvPr/>
        </p:nvSpPr>
        <p:spPr bwMode="auto">
          <a:xfrm>
            <a:off x="126230" y="5467326"/>
            <a:ext cx="952521" cy="791079"/>
          </a:xfrm>
          <a:prstGeom prst="wedgeEllipseCallout">
            <a:avLst>
              <a:gd name="adj1" fmla="val 73344"/>
              <a:gd name="adj2" fmla="val -38517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2400" kern="0" dirty="0">
                <a:solidFill>
                  <a:srgbClr val="996633"/>
                </a:solidFill>
              </a:rPr>
              <a:t>有効</a:t>
            </a:r>
            <a:endParaRPr lang="en-US" altLang="ja-JP" sz="24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400" kern="0" dirty="0">
                <a:solidFill>
                  <a:srgbClr val="996633"/>
                </a:solidFill>
              </a:rPr>
              <a:t>数字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39" name="円形吹き出し 223">
            <a:extLst>
              <a:ext uri="{FF2B5EF4-FFF2-40B4-BE49-F238E27FC236}">
                <a16:creationId xmlns:a16="http://schemas.microsoft.com/office/drawing/2014/main" id="{767499ED-0182-4B47-A094-7FF79CE814B3}"/>
              </a:ext>
            </a:extLst>
          </p:cNvPr>
          <p:cNvSpPr/>
          <p:nvPr/>
        </p:nvSpPr>
        <p:spPr bwMode="auto">
          <a:xfrm>
            <a:off x="1341119" y="5615366"/>
            <a:ext cx="786580" cy="407888"/>
          </a:xfrm>
          <a:prstGeom prst="wedgeEllipseCallout">
            <a:avLst>
              <a:gd name="adj1" fmla="val -17932"/>
              <a:gd name="adj2" fmla="val -84444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996633"/>
                </a:solidFill>
                <a:cs typeface="Times New Roman" pitchFamily="18" charset="0"/>
              </a:rPr>
              <a:t>　　桁</a:t>
            </a:r>
          </a:p>
        </p:txBody>
      </p:sp>
      <p:sp>
        <p:nvSpPr>
          <p:cNvPr id="40" name="円形吹き出し 223">
            <a:extLst>
              <a:ext uri="{FF2B5EF4-FFF2-40B4-BE49-F238E27FC236}">
                <a16:creationId xmlns:a16="http://schemas.microsoft.com/office/drawing/2014/main" id="{9D54F168-5FBA-4B43-9731-92E35D3E7D27}"/>
              </a:ext>
            </a:extLst>
          </p:cNvPr>
          <p:cNvSpPr/>
          <p:nvPr/>
        </p:nvSpPr>
        <p:spPr bwMode="auto">
          <a:xfrm>
            <a:off x="2257409" y="5636814"/>
            <a:ext cx="786579" cy="407888"/>
          </a:xfrm>
          <a:prstGeom prst="wedgeEllipseCallout">
            <a:avLst>
              <a:gd name="adj1" fmla="val -12508"/>
              <a:gd name="adj2" fmla="val -88302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996633"/>
                </a:solidFill>
              </a:rPr>
              <a:t>　　桁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41" name="円形吹き出し 223">
            <a:extLst>
              <a:ext uri="{FF2B5EF4-FFF2-40B4-BE49-F238E27FC236}">
                <a16:creationId xmlns:a16="http://schemas.microsoft.com/office/drawing/2014/main" id="{0E6B9531-5131-4F4B-8759-DD4F481FB909}"/>
              </a:ext>
            </a:extLst>
          </p:cNvPr>
          <p:cNvSpPr/>
          <p:nvPr/>
        </p:nvSpPr>
        <p:spPr bwMode="auto">
          <a:xfrm>
            <a:off x="2074541" y="6232214"/>
            <a:ext cx="4120164" cy="575020"/>
          </a:xfrm>
          <a:prstGeom prst="wedgeEllipseCallout">
            <a:avLst>
              <a:gd name="adj1" fmla="val -32744"/>
              <a:gd name="adj2" fmla="val -85607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kern="0" dirty="0">
                <a:solidFill>
                  <a:srgbClr val="996633"/>
                </a:solidFill>
              </a:rPr>
              <a:t>有効数字の桁数の小さいのはこちら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42" name="右大かっこ 41">
            <a:extLst>
              <a:ext uri="{FF2B5EF4-FFF2-40B4-BE49-F238E27FC236}">
                <a16:creationId xmlns:a16="http://schemas.microsoft.com/office/drawing/2014/main" id="{59C91866-74EA-444C-9874-6624B20FEFEB}"/>
              </a:ext>
            </a:extLst>
          </p:cNvPr>
          <p:cNvSpPr/>
          <p:nvPr/>
        </p:nvSpPr>
        <p:spPr bwMode="auto">
          <a:xfrm rot="16200000" flipH="1">
            <a:off x="1588280" y="5025930"/>
            <a:ext cx="164423" cy="658750"/>
          </a:xfrm>
          <a:prstGeom prst="rightBracket">
            <a:avLst>
              <a:gd name="adj" fmla="val 69110"/>
            </a:avLst>
          </a:prstGeom>
          <a:ln w="28575">
            <a:solidFill>
              <a:srgbClr val="FF996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3" name="右大かっこ 42">
            <a:extLst>
              <a:ext uri="{FF2B5EF4-FFF2-40B4-BE49-F238E27FC236}">
                <a16:creationId xmlns:a16="http://schemas.microsoft.com/office/drawing/2014/main" id="{044901FE-5A49-4BBD-BC96-296119B9B6F1}"/>
              </a:ext>
            </a:extLst>
          </p:cNvPr>
          <p:cNvSpPr/>
          <p:nvPr/>
        </p:nvSpPr>
        <p:spPr bwMode="auto">
          <a:xfrm rot="16200000" flipH="1">
            <a:off x="2481382" y="5085933"/>
            <a:ext cx="186342" cy="483037"/>
          </a:xfrm>
          <a:prstGeom prst="rightBracket">
            <a:avLst>
              <a:gd name="adj" fmla="val 69110"/>
            </a:avLst>
          </a:prstGeom>
          <a:ln w="28575">
            <a:solidFill>
              <a:srgbClr val="FF996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6" name="円形吹き出し 223">
            <a:extLst>
              <a:ext uri="{FF2B5EF4-FFF2-40B4-BE49-F238E27FC236}">
                <a16:creationId xmlns:a16="http://schemas.microsoft.com/office/drawing/2014/main" id="{A9B8F795-88BE-4F3C-9BDC-592828134589}"/>
              </a:ext>
            </a:extLst>
          </p:cNvPr>
          <p:cNvSpPr/>
          <p:nvPr/>
        </p:nvSpPr>
        <p:spPr bwMode="auto">
          <a:xfrm>
            <a:off x="3420283" y="5636816"/>
            <a:ext cx="827647" cy="407888"/>
          </a:xfrm>
          <a:prstGeom prst="wedgeEllipseCallout">
            <a:avLst>
              <a:gd name="adj1" fmla="val -12508"/>
              <a:gd name="adj2" fmla="val -88302"/>
            </a:avLst>
          </a:prstGeom>
          <a:solidFill>
            <a:srgbClr val="FFF0DC"/>
          </a:solidFill>
          <a:ln w="9525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kern="0" dirty="0">
                <a:solidFill>
                  <a:srgbClr val="996633"/>
                </a:solidFill>
              </a:rPr>
              <a:t>　　桁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53" name="右大かっこ 52">
            <a:extLst>
              <a:ext uri="{FF2B5EF4-FFF2-40B4-BE49-F238E27FC236}">
                <a16:creationId xmlns:a16="http://schemas.microsoft.com/office/drawing/2014/main" id="{9414636A-940E-49F4-8D41-BCFC244EBB5C}"/>
              </a:ext>
            </a:extLst>
          </p:cNvPr>
          <p:cNvSpPr/>
          <p:nvPr/>
        </p:nvSpPr>
        <p:spPr bwMode="auto">
          <a:xfrm rot="16200000" flipH="1">
            <a:off x="3685324" y="5085935"/>
            <a:ext cx="186342" cy="483037"/>
          </a:xfrm>
          <a:prstGeom prst="rightBracket">
            <a:avLst>
              <a:gd name="adj" fmla="val 69110"/>
            </a:avLst>
          </a:prstGeom>
          <a:ln w="28575">
            <a:solidFill>
              <a:srgbClr val="FF996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4" name="円形吹き出し 223">
            <a:extLst>
              <a:ext uri="{FF2B5EF4-FFF2-40B4-BE49-F238E27FC236}">
                <a16:creationId xmlns:a16="http://schemas.microsoft.com/office/drawing/2014/main" id="{675A8682-5B4E-40EE-A91E-5906CECA9A20}"/>
              </a:ext>
            </a:extLst>
          </p:cNvPr>
          <p:cNvSpPr/>
          <p:nvPr/>
        </p:nvSpPr>
        <p:spPr bwMode="auto">
          <a:xfrm>
            <a:off x="4905357" y="5484615"/>
            <a:ext cx="3249418" cy="764050"/>
          </a:xfrm>
          <a:prstGeom prst="wedgeEllipseCallout">
            <a:avLst>
              <a:gd name="adj1" fmla="val -19112"/>
              <a:gd name="adj2" fmla="val -77120"/>
            </a:avLst>
          </a:prstGeom>
          <a:solidFill>
            <a:srgbClr val="FFF0DC"/>
          </a:solidFill>
          <a:ln w="9525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有効数字が　　桁に</a:t>
            </a:r>
            <a:endParaRPr lang="en-US" altLang="ja-JP" sz="20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000" kern="0" dirty="0">
                <a:solidFill>
                  <a:srgbClr val="996633"/>
                </a:solidFill>
              </a:rPr>
              <a:t>なるように四捨五入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CBCF1338-D60E-458E-808D-BDC26AC48792}"/>
              </a:ext>
            </a:extLst>
          </p:cNvPr>
          <p:cNvCxnSpPr>
            <a:cxnSpLocks/>
          </p:cNvCxnSpPr>
          <p:nvPr/>
        </p:nvCxnSpPr>
        <p:spPr bwMode="auto">
          <a:xfrm>
            <a:off x="4350619" y="5865144"/>
            <a:ext cx="545455" cy="0"/>
          </a:xfrm>
          <a:prstGeom prst="straightConnector1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E6875EE-8B15-4FC3-8952-3BD321D012EF}"/>
              </a:ext>
            </a:extLst>
          </p:cNvPr>
          <p:cNvSpPr/>
          <p:nvPr/>
        </p:nvSpPr>
        <p:spPr>
          <a:xfrm>
            <a:off x="1606016" y="3249774"/>
            <a:ext cx="3642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rgbClr val="996633"/>
                </a:solidFill>
              </a:rPr>
              <a:t>3</a:t>
            </a:r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F2BDED0-869F-47A1-AC19-5FB66A339BB6}"/>
              </a:ext>
            </a:extLst>
          </p:cNvPr>
          <p:cNvSpPr/>
          <p:nvPr/>
        </p:nvSpPr>
        <p:spPr>
          <a:xfrm>
            <a:off x="2697018" y="3236861"/>
            <a:ext cx="3642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rgbClr val="996633"/>
                </a:solidFill>
              </a:rPr>
              <a:t>1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C9E322A-F194-4BEF-AD00-7DE14BC46982}"/>
              </a:ext>
            </a:extLst>
          </p:cNvPr>
          <p:cNvSpPr/>
          <p:nvPr/>
        </p:nvSpPr>
        <p:spPr>
          <a:xfrm>
            <a:off x="3985866" y="3229176"/>
            <a:ext cx="364202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rgbClr val="996633"/>
                </a:solidFill>
              </a:rPr>
              <a:t>1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E3C330-ABCA-4A4C-92BC-FFAD82C526E3}"/>
              </a:ext>
            </a:extLst>
          </p:cNvPr>
          <p:cNvSpPr/>
          <p:nvPr/>
        </p:nvSpPr>
        <p:spPr>
          <a:xfrm>
            <a:off x="7112182" y="295696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rgbClr val="996633"/>
                </a:solidFill>
              </a:rPr>
              <a:t>1</a:t>
            </a:r>
            <a:endParaRPr lang="ja-JP" altLang="en-US" dirty="0"/>
          </a:p>
        </p:txBody>
      </p:sp>
      <p:sp>
        <p:nvSpPr>
          <p:cNvPr id="56" name="Rectangle 144">
            <a:extLst>
              <a:ext uri="{FF2B5EF4-FFF2-40B4-BE49-F238E27FC236}">
                <a16:creationId xmlns:a16="http://schemas.microsoft.com/office/drawing/2014/main" id="{5BB0AB70-CA85-4801-ADF4-26DDCA9A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044" y="3345798"/>
            <a:ext cx="322315" cy="3891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7" name="Rectangle 144">
            <a:extLst>
              <a:ext uri="{FF2B5EF4-FFF2-40B4-BE49-F238E27FC236}">
                <a16:creationId xmlns:a16="http://schemas.microsoft.com/office/drawing/2014/main" id="{52AEF93F-CB09-4051-AB07-78AFA225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26" y="3345798"/>
            <a:ext cx="322315" cy="3891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8" name="Rectangle 144">
            <a:extLst>
              <a:ext uri="{FF2B5EF4-FFF2-40B4-BE49-F238E27FC236}">
                <a16:creationId xmlns:a16="http://schemas.microsoft.com/office/drawing/2014/main" id="{4D7C6F21-6529-4D5D-B239-FE1F0FE6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449" y="3345798"/>
            <a:ext cx="322315" cy="3891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59" name="Rectangle 144">
            <a:extLst>
              <a:ext uri="{FF2B5EF4-FFF2-40B4-BE49-F238E27FC236}">
                <a16:creationId xmlns:a16="http://schemas.microsoft.com/office/drawing/2014/main" id="{55E86738-6924-48E1-8DC8-A9B1761B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126" y="3039823"/>
            <a:ext cx="322315" cy="3891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0E3D54-5A89-4D7C-94B0-61941B53ACBC}"/>
              </a:ext>
            </a:extLst>
          </p:cNvPr>
          <p:cNvSpPr/>
          <p:nvPr/>
        </p:nvSpPr>
        <p:spPr>
          <a:xfrm>
            <a:off x="1448541" y="555706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996633"/>
                </a:solidFill>
                <a:cs typeface="Times New Roman" pitchFamily="18" charset="0"/>
              </a:rPr>
              <a:t>3</a:t>
            </a: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F00A5B-1150-4991-B37F-E4ADA33CFEEB}"/>
              </a:ext>
            </a:extLst>
          </p:cNvPr>
          <p:cNvSpPr/>
          <p:nvPr/>
        </p:nvSpPr>
        <p:spPr>
          <a:xfrm>
            <a:off x="2348589" y="555706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rgbClr val="996633"/>
                </a:solidFill>
              </a:rPr>
              <a:t>2</a:t>
            </a: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DAB3AC8-DBA4-4553-B3ED-50729CB1CD7B}"/>
              </a:ext>
            </a:extLst>
          </p:cNvPr>
          <p:cNvSpPr/>
          <p:nvPr/>
        </p:nvSpPr>
        <p:spPr>
          <a:xfrm>
            <a:off x="3545363" y="556571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rgbClr val="996633"/>
                </a:solidFill>
              </a:rPr>
              <a:t>2</a:t>
            </a: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5A4BC3E-A119-4BF3-B701-C0E227E46FDB}"/>
              </a:ext>
            </a:extLst>
          </p:cNvPr>
          <p:cNvSpPr/>
          <p:nvPr/>
        </p:nvSpPr>
        <p:spPr>
          <a:xfrm>
            <a:off x="6746965" y="542930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rgbClr val="996633"/>
                </a:solidFill>
              </a:rPr>
              <a:t>2</a:t>
            </a:r>
            <a:endParaRPr lang="ja-JP" altLang="en-US" dirty="0"/>
          </a:p>
        </p:txBody>
      </p:sp>
      <p:sp>
        <p:nvSpPr>
          <p:cNvPr id="60" name="Rectangle 144">
            <a:extLst>
              <a:ext uri="{FF2B5EF4-FFF2-40B4-BE49-F238E27FC236}">
                <a16:creationId xmlns:a16="http://schemas.microsoft.com/office/drawing/2014/main" id="{EE34D288-5228-4499-A29E-C7D9B2CD6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866" y="5615418"/>
            <a:ext cx="322315" cy="3891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1" name="Rectangle 144">
            <a:extLst>
              <a:ext uri="{FF2B5EF4-FFF2-40B4-BE49-F238E27FC236}">
                <a16:creationId xmlns:a16="http://schemas.microsoft.com/office/drawing/2014/main" id="{2F7A0739-6477-4597-84C7-347FD3F4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364" y="5636814"/>
            <a:ext cx="322315" cy="3891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2" name="Rectangle 144">
            <a:extLst>
              <a:ext uri="{FF2B5EF4-FFF2-40B4-BE49-F238E27FC236}">
                <a16:creationId xmlns:a16="http://schemas.microsoft.com/office/drawing/2014/main" id="{26BAD872-B26C-40E7-ABDB-3ECAB166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257" y="5636814"/>
            <a:ext cx="322315" cy="3891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3" name="Rectangle 144">
            <a:extLst>
              <a:ext uri="{FF2B5EF4-FFF2-40B4-BE49-F238E27FC236}">
                <a16:creationId xmlns:a16="http://schemas.microsoft.com/office/drawing/2014/main" id="{E9D7E80E-C364-43A8-89DE-167DCEEF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35" y="5486634"/>
            <a:ext cx="322315" cy="38917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93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4 0.00301 L -5.55112E-17 -1.11111E-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6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4 0.00301 L -2.77778E-7 3.7037E-7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6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4 0.00301 L -5.55112E-17 -1.11111E-6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14 0.00301 L -5.55112E-17 -1.11111E-6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11 0.00556 L -8.33333E-7 -3.7037E-7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27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-1.85185E-6 L -4.44444E-6 -1.85185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11 0.00555 L 1.11111E-6 1.48148E-6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278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11 0.00556 L -8.33333E-7 -3.7037E-7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95" grpId="0"/>
      <p:bldP spid="24" grpId="0"/>
      <p:bldP spid="25" grpId="0"/>
      <p:bldP spid="15" grpId="0"/>
      <p:bldP spid="16" grpId="0"/>
      <p:bldP spid="17" grpId="0"/>
      <p:bldP spid="18" grpId="0"/>
      <p:bldP spid="19" grpId="0"/>
      <p:bldP spid="21" grpId="0"/>
      <p:bldP spid="36" grpId="0"/>
      <p:bldP spid="7" grpId="0" animBg="1"/>
      <p:bldP spid="44" grpId="0" animBg="1"/>
      <p:bldP spid="45" grpId="0" animBg="1"/>
      <p:bldP spid="47" grpId="0" animBg="1"/>
      <p:bldP spid="49" grpId="0" animBg="1"/>
      <p:bldP spid="49" grpId="1" animBg="1"/>
      <p:bldP spid="50" grpId="0" animBg="1"/>
      <p:bldP spid="52" grpId="0" animBg="1"/>
      <p:bldP spid="52" grpId="1" animBg="1"/>
      <p:bldP spid="27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6" grpId="0" animBg="1"/>
      <p:bldP spid="46" grpId="1" animBg="1"/>
      <p:bldP spid="53" grpId="0" animBg="1"/>
      <p:bldP spid="53" grpId="1" animBg="1"/>
      <p:bldP spid="54" grpId="0" animBg="1"/>
      <p:bldP spid="2" grpId="0"/>
      <p:bldP spid="3" grpId="0"/>
      <p:bldP spid="4" grpId="0"/>
      <p:bldP spid="4" grpId="1"/>
      <p:bldP spid="5" grpId="0"/>
      <p:bldP spid="56" grpId="0" animBg="1"/>
      <p:bldP spid="57" grpId="0" animBg="1"/>
      <p:bldP spid="58" grpId="0" animBg="1"/>
      <p:bldP spid="58" grpId="1" animBg="1"/>
      <p:bldP spid="59" grpId="0" animBg="1"/>
      <p:bldP spid="11" grpId="0"/>
      <p:bldP spid="12" grpId="0"/>
      <p:bldP spid="13" grpId="0"/>
      <p:bldP spid="13" grpId="1"/>
      <p:bldP spid="14" grpId="0"/>
      <p:bldP spid="60" grpId="0" animBg="1"/>
      <p:bldP spid="61" grpId="0" animBg="1"/>
      <p:bldP spid="62" grpId="0" animBg="1"/>
      <p:bldP spid="62" grpId="1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266"/>
          <p:cNvSpPr txBox="1">
            <a:spLocks noChangeArrowheads="1"/>
          </p:cNvSpPr>
          <p:nvPr/>
        </p:nvSpPr>
        <p:spPr bwMode="auto">
          <a:xfrm>
            <a:off x="1" y="0"/>
            <a:ext cx="179832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rgbClr val="3333FF"/>
                </a:solidFill>
              </a:rPr>
              <a:t>例</a:t>
            </a:r>
          </a:p>
        </p:txBody>
      </p:sp>
      <p:sp>
        <p:nvSpPr>
          <p:cNvPr id="25" name="Rectangle 266"/>
          <p:cNvSpPr txBox="1">
            <a:spLocks noChangeArrowheads="1"/>
          </p:cNvSpPr>
          <p:nvPr/>
        </p:nvSpPr>
        <p:spPr bwMode="auto">
          <a:xfrm>
            <a:off x="300445" y="482206"/>
            <a:ext cx="679499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有効数字を考慮して紐の全長を求めよ。</a:t>
            </a:r>
          </a:p>
        </p:txBody>
      </p:sp>
      <p:sp>
        <p:nvSpPr>
          <p:cNvPr id="36" name="Rectangle 266">
            <a:extLst>
              <a:ext uri="{FF2B5EF4-FFF2-40B4-BE49-F238E27FC236}">
                <a16:creationId xmlns:a16="http://schemas.microsoft.com/office/drawing/2014/main" id="{36B919CD-BA96-4B4D-88B5-03D55AF2F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51" y="-2144"/>
            <a:ext cx="675046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長さ</a:t>
            </a:r>
            <a:r>
              <a:rPr lang="en-US" altLang="ja-JP" sz="2800" kern="0" dirty="0">
                <a:solidFill>
                  <a:schemeClr val="tx1"/>
                </a:solidFill>
              </a:rPr>
              <a:t>1.4m</a:t>
            </a:r>
            <a:r>
              <a:rPr lang="ja-JP" altLang="en-US" sz="2800" kern="0" dirty="0">
                <a:solidFill>
                  <a:schemeClr val="tx1"/>
                </a:solidFill>
              </a:rPr>
              <a:t>の紐に</a:t>
            </a:r>
            <a:r>
              <a:rPr lang="en-US" altLang="ja-JP" sz="2800" kern="0" dirty="0">
                <a:solidFill>
                  <a:schemeClr val="tx1"/>
                </a:solidFill>
              </a:rPr>
              <a:t>28.3cm</a:t>
            </a:r>
            <a:r>
              <a:rPr lang="ja-JP" altLang="en-US" sz="2800" kern="0" dirty="0">
                <a:solidFill>
                  <a:schemeClr val="tx1"/>
                </a:solidFill>
              </a:rPr>
              <a:t>の紐を継ぎ足した。</a:t>
            </a:r>
          </a:p>
        </p:txBody>
      </p:sp>
      <p:sp>
        <p:nvSpPr>
          <p:cNvPr id="91" name="Rectangle 266">
            <a:extLst>
              <a:ext uri="{FF2B5EF4-FFF2-40B4-BE49-F238E27FC236}">
                <a16:creationId xmlns:a16="http://schemas.microsoft.com/office/drawing/2014/main" id="{97CEE390-1418-4C55-AF5B-EC5A63698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45" y="954661"/>
            <a:ext cx="679499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有効数字を決めた理由を明記すること。</a:t>
            </a:r>
          </a:p>
        </p:txBody>
      </p:sp>
      <p:sp>
        <p:nvSpPr>
          <p:cNvPr id="92" name="円形吹き出し 223">
            <a:extLst>
              <a:ext uri="{FF2B5EF4-FFF2-40B4-BE49-F238E27FC236}">
                <a16:creationId xmlns:a16="http://schemas.microsoft.com/office/drawing/2014/main" id="{AFFE651F-5493-4D06-B2A8-7851FF59D143}"/>
              </a:ext>
            </a:extLst>
          </p:cNvPr>
          <p:cNvSpPr/>
          <p:nvPr/>
        </p:nvSpPr>
        <p:spPr bwMode="auto">
          <a:xfrm>
            <a:off x="6817861" y="274717"/>
            <a:ext cx="2025694" cy="1319759"/>
          </a:xfrm>
          <a:prstGeom prst="wedgeEllipseCallout">
            <a:avLst>
              <a:gd name="adj1" fmla="val -30971"/>
              <a:gd name="adj2" fmla="val 37134"/>
            </a:avLst>
          </a:prstGeom>
          <a:solidFill>
            <a:srgbClr val="FFF0DC"/>
          </a:solidFill>
          <a:ln w="19050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2400" kern="0" dirty="0">
                <a:solidFill>
                  <a:srgbClr val="996633"/>
                </a:solidFill>
              </a:rPr>
              <a:t>ノートで解</a:t>
            </a:r>
            <a:endParaRPr lang="en-US" altLang="ja-JP" sz="24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400" kern="0" dirty="0">
                <a:solidFill>
                  <a:srgbClr val="996633"/>
                </a:solidFill>
              </a:rPr>
              <a:t>いてみてから</a:t>
            </a:r>
            <a:endParaRPr lang="en-US" altLang="ja-JP" sz="24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400" kern="0" dirty="0">
                <a:solidFill>
                  <a:srgbClr val="996633"/>
                </a:solidFill>
              </a:rPr>
              <a:t>次に進もう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93" name="Rectangle 100">
            <a:extLst>
              <a:ext uri="{FF2B5EF4-FFF2-40B4-BE49-F238E27FC236}">
                <a16:creationId xmlns:a16="http://schemas.microsoft.com/office/drawing/2014/main" id="{3887C00F-0B2F-4C39-90D3-5A0245957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9986"/>
            <a:ext cx="4358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ja-JP" altLang="en-US" dirty="0">
                <a:solidFill>
                  <a:srgbClr val="996633"/>
                </a:solidFill>
              </a:rPr>
              <a:t>ここで班別討論を行います。</a:t>
            </a:r>
            <a:endParaRPr lang="en-US" altLang="ja-JP" dirty="0">
              <a:solidFill>
                <a:srgbClr val="996633"/>
              </a:solidFill>
            </a:endParaRPr>
          </a:p>
        </p:txBody>
      </p:sp>
      <p:sp>
        <p:nvSpPr>
          <p:cNvPr id="94" name="Rectangle 100">
            <a:extLst>
              <a:ext uri="{FF2B5EF4-FFF2-40B4-BE49-F238E27FC236}">
                <a16:creationId xmlns:a16="http://schemas.microsoft.com/office/drawing/2014/main" id="{E77C21DD-41E1-49EE-8A7D-7F4B0804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3734"/>
            <a:ext cx="54079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数人の班の中で話会いが</a:t>
            </a:r>
            <a:endParaRPr lang="en-US" altLang="ja-JP" dirty="0">
              <a:solidFill>
                <a:srgbClr val="996633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できるように設定しますので、</a:t>
            </a:r>
            <a:endParaRPr lang="en-US" altLang="ja-JP" dirty="0">
              <a:solidFill>
                <a:srgbClr val="996633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各自ここを</a:t>
            </a:r>
            <a:r>
              <a:rPr lang="en-US" altLang="ja-JP" dirty="0">
                <a:solidFill>
                  <a:srgbClr val="996633"/>
                </a:solidFill>
              </a:rPr>
              <a:t>click</a:t>
            </a:r>
            <a:r>
              <a:rPr lang="ja-JP" altLang="en-US" dirty="0">
                <a:solidFill>
                  <a:srgbClr val="996633"/>
                </a:solidFill>
              </a:rPr>
              <a:t>して</a:t>
            </a:r>
            <a:r>
              <a:rPr lang="en-US" altLang="ja-JP" dirty="0">
                <a:solidFill>
                  <a:srgbClr val="996633"/>
                </a:solidFill>
              </a:rPr>
              <a:t>video </a:t>
            </a:r>
            <a:r>
              <a:rPr lang="ja-JP" altLang="en-US" dirty="0">
                <a:solidFill>
                  <a:srgbClr val="996633"/>
                </a:solidFill>
              </a:rPr>
              <a:t>を</a:t>
            </a:r>
            <a:r>
              <a:rPr lang="en-US" altLang="ja-JP" dirty="0">
                <a:solidFill>
                  <a:srgbClr val="996633"/>
                </a:solidFill>
              </a:rPr>
              <a:t>on</a:t>
            </a:r>
            <a:r>
              <a:rPr lang="ja-JP" altLang="en-US" dirty="0">
                <a:solidFill>
                  <a:srgbClr val="996633"/>
                </a:solidFill>
              </a:rPr>
              <a:t>にし、</a:t>
            </a:r>
            <a:endParaRPr lang="en-US" altLang="ja-JP" dirty="0">
              <a:solidFill>
                <a:srgbClr val="996633"/>
              </a:solidFill>
            </a:endParaRPr>
          </a:p>
        </p:txBody>
      </p:sp>
      <p:sp>
        <p:nvSpPr>
          <p:cNvPr id="95" name="Rectangle 100">
            <a:extLst>
              <a:ext uri="{FF2B5EF4-FFF2-40B4-BE49-F238E27FC236}">
                <a16:creationId xmlns:a16="http://schemas.microsoft.com/office/drawing/2014/main" id="{44F1961B-418D-4590-AA3E-55FF5133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38729"/>
            <a:ext cx="854311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まず、自己紹介などで知り合い、</a:t>
            </a:r>
            <a:endParaRPr lang="en-US" altLang="ja-JP" dirty="0">
              <a:solidFill>
                <a:srgbClr val="996633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上記の例について情報を交換し、</a:t>
            </a:r>
            <a:endParaRPr lang="en-US" altLang="ja-JP" dirty="0">
              <a:solidFill>
                <a:srgbClr val="996633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ノートに解答を書いてください。</a:t>
            </a:r>
            <a:endParaRPr lang="en-US" altLang="ja-JP" dirty="0">
              <a:solidFill>
                <a:srgbClr val="996633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理由も文章で明記してください。時間は</a:t>
            </a:r>
            <a:r>
              <a:rPr lang="en-US" altLang="ja-JP" dirty="0">
                <a:solidFill>
                  <a:srgbClr val="996633"/>
                </a:solidFill>
              </a:rPr>
              <a:t>15</a:t>
            </a:r>
            <a:r>
              <a:rPr lang="ja-JP" altLang="en-US" dirty="0">
                <a:solidFill>
                  <a:srgbClr val="996633"/>
                </a:solidFill>
              </a:rPr>
              <a:t>分です。</a:t>
            </a:r>
            <a:endParaRPr lang="en-US" altLang="ja-JP" dirty="0">
              <a:solidFill>
                <a:srgbClr val="996633"/>
              </a:solidFill>
            </a:endParaRPr>
          </a:p>
        </p:txBody>
      </p:sp>
      <p:sp>
        <p:nvSpPr>
          <p:cNvPr id="96" name="Rectangle 100">
            <a:extLst>
              <a:ext uri="{FF2B5EF4-FFF2-40B4-BE49-F238E27FC236}">
                <a16:creationId xmlns:a16="http://schemas.microsoft.com/office/drawing/2014/main" id="{E631D328-1C33-4F29-A154-9F30B54FA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0372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dirty="0">
                <a:solidFill>
                  <a:srgbClr val="996633"/>
                </a:solidFill>
              </a:rPr>
              <a:t>15</a:t>
            </a:r>
            <a:r>
              <a:rPr lang="ja-JP" altLang="en-US" dirty="0">
                <a:solidFill>
                  <a:srgbClr val="996633"/>
                </a:solidFill>
              </a:rPr>
              <a:t>分後に自動的に全体の講義に戻ります。</a:t>
            </a:r>
            <a:endParaRPr lang="en-US" altLang="ja-JP" dirty="0">
              <a:solidFill>
                <a:srgbClr val="996633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終わったら、通信の負荷が大きくなりすぎないように、</a:t>
            </a:r>
            <a:endParaRPr lang="en-US" altLang="ja-JP" dirty="0">
              <a:solidFill>
                <a:srgbClr val="996633"/>
              </a:solidFill>
            </a:endParaRPr>
          </a:p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6633"/>
                </a:solidFill>
              </a:rPr>
              <a:t>ここをもう</a:t>
            </a:r>
            <a:r>
              <a:rPr lang="en-US" altLang="ja-JP" dirty="0">
                <a:solidFill>
                  <a:srgbClr val="996633"/>
                </a:solidFill>
              </a:rPr>
              <a:t>1</a:t>
            </a:r>
            <a:r>
              <a:rPr lang="ja-JP" altLang="en-US" dirty="0">
                <a:solidFill>
                  <a:srgbClr val="996633"/>
                </a:solidFill>
              </a:rPr>
              <a:t>度</a:t>
            </a:r>
            <a:r>
              <a:rPr lang="en-US" altLang="ja-JP" dirty="0">
                <a:solidFill>
                  <a:srgbClr val="996633"/>
                </a:solidFill>
              </a:rPr>
              <a:t>click</a:t>
            </a:r>
            <a:r>
              <a:rPr lang="ja-JP" altLang="en-US" dirty="0">
                <a:solidFill>
                  <a:srgbClr val="996633"/>
                </a:solidFill>
              </a:rPr>
              <a:t>して</a:t>
            </a:r>
            <a:r>
              <a:rPr lang="en-US" altLang="ja-JP" dirty="0">
                <a:solidFill>
                  <a:srgbClr val="996633"/>
                </a:solidFill>
              </a:rPr>
              <a:t>video </a:t>
            </a:r>
            <a:r>
              <a:rPr lang="ja-JP" altLang="en-US" dirty="0">
                <a:solidFill>
                  <a:srgbClr val="996633"/>
                </a:solidFill>
              </a:rPr>
              <a:t>を</a:t>
            </a:r>
            <a:r>
              <a:rPr lang="en-US" altLang="ja-JP" dirty="0">
                <a:solidFill>
                  <a:srgbClr val="996633"/>
                </a:solidFill>
              </a:rPr>
              <a:t>off</a:t>
            </a:r>
            <a:r>
              <a:rPr lang="ja-JP" altLang="en-US" dirty="0">
                <a:solidFill>
                  <a:srgbClr val="996633"/>
                </a:solidFill>
              </a:rPr>
              <a:t>にしてください。</a:t>
            </a:r>
            <a:endParaRPr lang="en-US" altLang="ja-JP" dirty="0">
              <a:solidFill>
                <a:srgbClr val="996633"/>
              </a:solidFill>
            </a:endParaRPr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46EB05E0-B1AD-42A3-98B0-BCA0D96052E2}"/>
              </a:ext>
            </a:extLst>
          </p:cNvPr>
          <p:cNvGrpSpPr/>
          <p:nvPr/>
        </p:nvGrpSpPr>
        <p:grpSpPr>
          <a:xfrm>
            <a:off x="5284380" y="2106229"/>
            <a:ext cx="3715241" cy="2402538"/>
            <a:chOff x="4564856" y="3675355"/>
            <a:chExt cx="4161894" cy="2876365"/>
          </a:xfrm>
        </p:grpSpPr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A2E6E48C-F5E9-4B1E-8038-96ECA0C3D295}"/>
                </a:ext>
              </a:extLst>
            </p:cNvPr>
            <p:cNvSpPr/>
            <p:nvPr/>
          </p:nvSpPr>
          <p:spPr bwMode="auto">
            <a:xfrm>
              <a:off x="4564856" y="3675355"/>
              <a:ext cx="4161894" cy="287636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D4C5C671-2A31-4678-9EDD-C6E4FB3A63F2}"/>
                </a:ext>
              </a:extLst>
            </p:cNvPr>
            <p:cNvSpPr/>
            <p:nvPr/>
          </p:nvSpPr>
          <p:spPr bwMode="auto">
            <a:xfrm>
              <a:off x="4564856" y="6214369"/>
              <a:ext cx="4161893" cy="337351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F0C086FE-50D3-4F24-95F8-81D6BC64DBF0}"/>
                </a:ext>
              </a:extLst>
            </p:cNvPr>
            <p:cNvSpPr/>
            <p:nvPr/>
          </p:nvSpPr>
          <p:spPr bwMode="auto">
            <a:xfrm>
              <a:off x="7398575" y="3835777"/>
              <a:ext cx="1107997" cy="21673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1" name="吹き出し: 円形 100">
              <a:extLst>
                <a:ext uri="{FF2B5EF4-FFF2-40B4-BE49-F238E27FC236}">
                  <a16:creationId xmlns:a16="http://schemas.microsoft.com/office/drawing/2014/main" id="{4356FCEA-980C-4671-B88E-17A7C4F865C8}"/>
                </a:ext>
              </a:extLst>
            </p:cNvPr>
            <p:cNvSpPr/>
            <p:nvPr/>
          </p:nvSpPr>
          <p:spPr bwMode="auto">
            <a:xfrm>
              <a:off x="6338656" y="6270371"/>
              <a:ext cx="275207" cy="195309"/>
            </a:xfrm>
            <a:prstGeom prst="wedgeEllipseCallout">
              <a:avLst>
                <a:gd name="adj1" fmla="val -24363"/>
                <a:gd name="adj2" fmla="val 79803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7E0EF741-6493-4AC6-BC50-F4C0FCF0ABE0}"/>
                </a:ext>
              </a:extLst>
            </p:cNvPr>
            <p:cNvSpPr/>
            <p:nvPr/>
          </p:nvSpPr>
          <p:spPr bwMode="auto">
            <a:xfrm>
              <a:off x="5898967" y="6285389"/>
              <a:ext cx="220463" cy="184952"/>
            </a:xfrm>
            <a:prstGeom prst="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0F90BB65-F465-4D81-81B1-5894B4574D28}"/>
                </a:ext>
              </a:extLst>
            </p:cNvPr>
            <p:cNvSpPr/>
            <p:nvPr/>
          </p:nvSpPr>
          <p:spPr>
            <a:xfrm>
              <a:off x="4855580" y="3892767"/>
              <a:ext cx="1534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Zoom</a:t>
              </a:r>
              <a:r>
                <a:rPr lang="ja-JP" altLang="en-US" sz="2400" dirty="0"/>
                <a:t>画面</a:t>
              </a: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2945C125-BC41-415B-B9F7-903414072761}"/>
                </a:ext>
              </a:extLst>
            </p:cNvPr>
            <p:cNvSpPr/>
            <p:nvPr/>
          </p:nvSpPr>
          <p:spPr>
            <a:xfrm>
              <a:off x="7604561" y="3964620"/>
              <a:ext cx="69602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/>
                <a:t>chat</a:t>
              </a:r>
            </a:p>
            <a:p>
              <a:pPr algn="ctr">
                <a:spcBef>
                  <a:spcPts val="0"/>
                </a:spcBef>
              </a:pPr>
              <a:r>
                <a:rPr lang="ja-JP" altLang="en-US" sz="2400" dirty="0"/>
                <a:t>窓</a:t>
              </a: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B67E3088-401F-49C6-95F2-D6020AE9F885}"/>
                </a:ext>
              </a:extLst>
            </p:cNvPr>
            <p:cNvSpPr/>
            <p:nvPr/>
          </p:nvSpPr>
          <p:spPr>
            <a:xfrm>
              <a:off x="6119430" y="5431648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spcBef>
                  <a:spcPts val="0"/>
                </a:spcBef>
              </a:pPr>
              <a:r>
                <a:rPr lang="en-US" altLang="ja-JP" sz="2400" dirty="0"/>
                <a:t>chat</a:t>
              </a:r>
            </a:p>
            <a:p>
              <a:pPr>
                <a:lnSpc>
                  <a:spcPts val="2400"/>
                </a:lnSpc>
                <a:spcBef>
                  <a:spcPts val="0"/>
                </a:spcBef>
              </a:pPr>
              <a:r>
                <a:rPr lang="en-US" altLang="ja-JP" sz="2400" dirty="0"/>
                <a:t>icon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D31C7F77-AA56-4ECA-9E7D-8A230E52736A}"/>
                </a:ext>
              </a:extLst>
            </p:cNvPr>
            <p:cNvSpPr/>
            <p:nvPr/>
          </p:nvSpPr>
          <p:spPr>
            <a:xfrm>
              <a:off x="7398576" y="5554758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/>
                <a:t>文入力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D227195-B63B-4FCE-9B96-88621E451369}"/>
              </a:ext>
            </a:extLst>
          </p:cNvPr>
          <p:cNvGrpSpPr/>
          <p:nvPr/>
        </p:nvGrpSpPr>
        <p:grpSpPr>
          <a:xfrm>
            <a:off x="5654088" y="4296078"/>
            <a:ext cx="257462" cy="150592"/>
            <a:chOff x="5654088" y="4296078"/>
            <a:chExt cx="257462" cy="150592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70CE606E-8512-4D9C-A10F-B9E1AE67F49A}"/>
                </a:ext>
              </a:extLst>
            </p:cNvPr>
            <p:cNvSpPr/>
            <p:nvPr/>
          </p:nvSpPr>
          <p:spPr bwMode="auto">
            <a:xfrm>
              <a:off x="5654088" y="4296078"/>
              <a:ext cx="200508" cy="15059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台形 8">
              <a:extLst>
                <a:ext uri="{FF2B5EF4-FFF2-40B4-BE49-F238E27FC236}">
                  <a16:creationId xmlns:a16="http://schemas.microsoft.com/office/drawing/2014/main" id="{76C6C7E6-FB23-4DFE-9976-507ECADED50F}"/>
                </a:ext>
              </a:extLst>
            </p:cNvPr>
            <p:cNvSpPr/>
            <p:nvPr/>
          </p:nvSpPr>
          <p:spPr bwMode="auto">
            <a:xfrm rot="16200000">
              <a:off x="5818279" y="4348048"/>
              <a:ext cx="140823" cy="45719"/>
            </a:xfrm>
            <a:prstGeom prst="trapezoid">
              <a:avLst>
                <a:gd name="adj" fmla="val 10457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3C0078A-28AD-4607-880D-23FCAB1DFF60}"/>
              </a:ext>
            </a:extLst>
          </p:cNvPr>
          <p:cNvCxnSpPr>
            <a:cxnSpLocks/>
          </p:cNvCxnSpPr>
          <p:nvPr/>
        </p:nvCxnSpPr>
        <p:spPr bwMode="auto">
          <a:xfrm flipH="1">
            <a:off x="5666447" y="4256222"/>
            <a:ext cx="230400" cy="22873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Line 2">
            <a:extLst>
              <a:ext uri="{FF2B5EF4-FFF2-40B4-BE49-F238E27FC236}">
                <a16:creationId xmlns:a16="http://schemas.microsoft.com/office/drawing/2014/main" id="{2453CF12-EEA3-4441-987D-61F15BFF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5506" y="3467159"/>
            <a:ext cx="4213284" cy="673863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  <p:sp>
        <p:nvSpPr>
          <p:cNvPr id="109" name="Line 2">
            <a:extLst>
              <a:ext uri="{FF2B5EF4-FFF2-40B4-BE49-F238E27FC236}">
                <a16:creationId xmlns:a16="http://schemas.microsoft.com/office/drawing/2014/main" id="{CCD76E80-2168-4847-B5A1-6D9BFD0F15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890" y="4519294"/>
            <a:ext cx="4947900" cy="1754471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25" grpId="0"/>
      <p:bldP spid="36" grpId="0"/>
      <p:bldP spid="91" grpId="0"/>
      <p:bldP spid="92" grpId="0" animBg="1"/>
      <p:bldP spid="93" grpId="0"/>
      <p:bldP spid="94" grpId="0"/>
      <p:bldP spid="95" grpId="0"/>
      <p:bldP spid="96" grpId="0"/>
      <p:bldP spid="108" grpId="0" animBg="1"/>
      <p:bldP spid="108" grpId="1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44"/>
          <p:cNvSpPr>
            <a:spLocks noChangeArrowheads="1"/>
          </p:cNvSpPr>
          <p:nvPr/>
        </p:nvSpPr>
        <p:spPr bwMode="auto">
          <a:xfrm>
            <a:off x="5259044" y="3956400"/>
            <a:ext cx="141635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95" name="Rectangle 266"/>
          <p:cNvSpPr txBox="1">
            <a:spLocks noChangeArrowheads="1"/>
          </p:cNvSpPr>
          <p:nvPr/>
        </p:nvSpPr>
        <p:spPr bwMode="auto">
          <a:xfrm>
            <a:off x="1" y="0"/>
            <a:ext cx="179832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rgbClr val="3333FF"/>
                </a:solidFill>
              </a:rPr>
              <a:t>例</a:t>
            </a:r>
          </a:p>
        </p:txBody>
      </p:sp>
      <p:sp>
        <p:nvSpPr>
          <p:cNvPr id="24" name="Rectangle 266"/>
          <p:cNvSpPr txBox="1">
            <a:spLocks noChangeArrowheads="1"/>
          </p:cNvSpPr>
          <p:nvPr/>
        </p:nvSpPr>
        <p:spPr bwMode="auto">
          <a:xfrm>
            <a:off x="346092" y="1737917"/>
            <a:ext cx="693209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1.4m</a:t>
            </a:r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の有効数字はの最低位は小数第       位</a:t>
            </a:r>
          </a:p>
        </p:txBody>
      </p:sp>
      <p:sp>
        <p:nvSpPr>
          <p:cNvPr id="25" name="Rectangle 266"/>
          <p:cNvSpPr txBox="1">
            <a:spLocks noChangeArrowheads="1"/>
          </p:cNvSpPr>
          <p:nvPr/>
        </p:nvSpPr>
        <p:spPr bwMode="auto">
          <a:xfrm>
            <a:off x="300445" y="482206"/>
            <a:ext cx="679499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有効数字を考慮して紐の全長を求めよ。</a:t>
            </a:r>
          </a:p>
        </p:txBody>
      </p:sp>
      <p:sp>
        <p:nvSpPr>
          <p:cNvPr id="17" name="Rectangle 266"/>
          <p:cNvSpPr txBox="1">
            <a:spLocks noChangeArrowheads="1"/>
          </p:cNvSpPr>
          <p:nvPr/>
        </p:nvSpPr>
        <p:spPr bwMode="auto">
          <a:xfrm>
            <a:off x="671069" y="3898633"/>
            <a:ext cx="2781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1.4m + 0.283m = </a:t>
            </a:r>
            <a:endParaRPr lang="ja-JP" altLang="en-US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266"/>
          <p:cNvSpPr txBox="1">
            <a:spLocks noChangeArrowheads="1"/>
          </p:cNvSpPr>
          <p:nvPr/>
        </p:nvSpPr>
        <p:spPr bwMode="auto">
          <a:xfrm>
            <a:off x="3430933" y="3918815"/>
            <a:ext cx="130679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1.683m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266"/>
          <p:cNvSpPr txBox="1">
            <a:spLocks noChangeArrowheads="1"/>
          </p:cNvSpPr>
          <p:nvPr/>
        </p:nvSpPr>
        <p:spPr bwMode="auto">
          <a:xfrm>
            <a:off x="5473981" y="3947560"/>
            <a:ext cx="1201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1.7m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66"/>
          <p:cNvSpPr txBox="1">
            <a:spLocks noChangeArrowheads="1"/>
          </p:cNvSpPr>
          <p:nvPr/>
        </p:nvSpPr>
        <p:spPr bwMode="auto">
          <a:xfrm>
            <a:off x="4665341" y="3933882"/>
            <a:ext cx="79734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≒</a:t>
            </a:r>
            <a:endParaRPr lang="ja-JP" altLang="en-US" sz="2800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Rectangle 266">
            <a:extLst>
              <a:ext uri="{FF2B5EF4-FFF2-40B4-BE49-F238E27FC236}">
                <a16:creationId xmlns:a16="http://schemas.microsoft.com/office/drawing/2014/main" id="{36B919CD-BA96-4B4D-88B5-03D55AF2F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51" y="-2144"/>
            <a:ext cx="675046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長さ</a:t>
            </a:r>
            <a:r>
              <a:rPr lang="en-US" altLang="ja-JP" sz="2800" kern="0" dirty="0">
                <a:solidFill>
                  <a:schemeClr val="tx1"/>
                </a:solidFill>
              </a:rPr>
              <a:t>1.4m</a:t>
            </a:r>
            <a:r>
              <a:rPr lang="ja-JP" altLang="en-US" sz="2800" kern="0" dirty="0">
                <a:solidFill>
                  <a:schemeClr val="tx1"/>
                </a:solidFill>
              </a:rPr>
              <a:t>の紐に</a:t>
            </a:r>
            <a:r>
              <a:rPr lang="en-US" altLang="ja-JP" sz="2800" kern="0" dirty="0">
                <a:solidFill>
                  <a:schemeClr val="tx1"/>
                </a:solidFill>
              </a:rPr>
              <a:t>28.3cm</a:t>
            </a:r>
            <a:r>
              <a:rPr lang="ja-JP" altLang="en-US" sz="2800" kern="0" dirty="0">
                <a:solidFill>
                  <a:schemeClr val="tx1"/>
                </a:solidFill>
              </a:rPr>
              <a:t>の紐を継ぎ足した。</a:t>
            </a:r>
          </a:p>
        </p:txBody>
      </p:sp>
      <p:sp>
        <p:nvSpPr>
          <p:cNvPr id="56" name="Rectangle 266">
            <a:extLst>
              <a:ext uri="{FF2B5EF4-FFF2-40B4-BE49-F238E27FC236}">
                <a16:creationId xmlns:a16="http://schemas.microsoft.com/office/drawing/2014/main" id="{4844FD69-4FC0-4CDD-9F4C-2CD622CAF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75" y="2257566"/>
            <a:ext cx="870802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800" kern="0" dirty="0">
                <a:solidFill>
                  <a:schemeClr val="accent1">
                    <a:lumMod val="75000"/>
                  </a:schemeClr>
                </a:solidFill>
              </a:rPr>
              <a:t>28.3cm=0.283m</a:t>
            </a:r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の有効数字はの最低位は小数第      位</a:t>
            </a:r>
          </a:p>
        </p:txBody>
      </p:sp>
      <p:sp>
        <p:nvSpPr>
          <p:cNvPr id="57" name="Rectangle 266">
            <a:extLst>
              <a:ext uri="{FF2B5EF4-FFF2-40B4-BE49-F238E27FC236}">
                <a16:creationId xmlns:a16="http://schemas.microsoft.com/office/drawing/2014/main" id="{D0C6D9E5-91DC-4AD3-9C7B-A2E781FDE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0" y="2750689"/>
            <a:ext cx="783474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有効数字はの最低位高いのは小数第      位なので</a:t>
            </a:r>
          </a:p>
        </p:txBody>
      </p:sp>
      <p:sp>
        <p:nvSpPr>
          <p:cNvPr id="58" name="Rectangle 266">
            <a:extLst>
              <a:ext uri="{FF2B5EF4-FFF2-40B4-BE49-F238E27FC236}">
                <a16:creationId xmlns:a16="http://schemas.microsoft.com/office/drawing/2014/main" id="{A2D68A87-1ADD-4333-9E43-422D3767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91" y="3241808"/>
            <a:ext cx="674934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accent1">
                    <a:lumMod val="75000"/>
                  </a:schemeClr>
                </a:solidFill>
              </a:rPr>
              <a:t>答の有効数字は小数第　　 位までとなる。</a:t>
            </a:r>
          </a:p>
        </p:txBody>
      </p:sp>
      <p:sp>
        <p:nvSpPr>
          <p:cNvPr id="59" name="Rectangle 144">
            <a:extLst>
              <a:ext uri="{FF2B5EF4-FFF2-40B4-BE49-F238E27FC236}">
                <a16:creationId xmlns:a16="http://schemas.microsoft.com/office/drawing/2014/main" id="{7DAE8C27-4530-42D9-BED6-2473A3E3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187" y="5363072"/>
            <a:ext cx="115685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0" name="Rectangle 144">
            <a:extLst>
              <a:ext uri="{FF2B5EF4-FFF2-40B4-BE49-F238E27FC236}">
                <a16:creationId xmlns:a16="http://schemas.microsoft.com/office/drawing/2014/main" id="{0EA10C0D-8219-4855-8BC4-338DC8ECF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828" y="5375429"/>
            <a:ext cx="115685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1" name="Rectangle 144">
            <a:extLst>
              <a:ext uri="{FF2B5EF4-FFF2-40B4-BE49-F238E27FC236}">
                <a16:creationId xmlns:a16="http://schemas.microsoft.com/office/drawing/2014/main" id="{763EE6F2-7CA5-467D-A762-94F802C7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765" y="5942124"/>
            <a:ext cx="142870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72" name="Rectangle 144">
            <a:extLst>
              <a:ext uri="{FF2B5EF4-FFF2-40B4-BE49-F238E27FC236}">
                <a16:creationId xmlns:a16="http://schemas.microsoft.com/office/drawing/2014/main" id="{12906805-1D22-4207-836C-8F0673B5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471" y="5942124"/>
            <a:ext cx="163877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73" name="Rectangle 266">
            <a:extLst>
              <a:ext uri="{FF2B5EF4-FFF2-40B4-BE49-F238E27FC236}">
                <a16:creationId xmlns:a16="http://schemas.microsoft.com/office/drawing/2014/main" id="{391E97C2-C7ED-407D-B571-EFC1A7B38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07" y="4751123"/>
            <a:ext cx="103367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rgbClr val="3333FF"/>
                </a:solidFill>
              </a:rPr>
              <a:t>次元</a:t>
            </a:r>
          </a:p>
        </p:txBody>
      </p:sp>
      <p:sp>
        <p:nvSpPr>
          <p:cNvPr id="74" name="Rectangle 266">
            <a:extLst>
              <a:ext uri="{FF2B5EF4-FFF2-40B4-BE49-F238E27FC236}">
                <a16:creationId xmlns:a16="http://schemas.microsoft.com/office/drawing/2014/main" id="{A69A12F3-800D-4161-949E-8317B7F5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538" y="4751123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長さ　</a:t>
            </a:r>
            <a:r>
              <a:rPr lang="en-US" altLang="ja-JP" sz="2800" kern="0" dirty="0">
                <a:solidFill>
                  <a:schemeClr val="tx1"/>
                </a:solidFill>
              </a:rPr>
              <a:t>L</a:t>
            </a:r>
            <a:endParaRPr lang="ja-JP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75" name="Rectangle 266">
            <a:extLst>
              <a:ext uri="{FF2B5EF4-FFF2-40B4-BE49-F238E27FC236}">
                <a16:creationId xmlns:a16="http://schemas.microsoft.com/office/drawing/2014/main" id="{9DB431A2-2BE0-48D2-878C-76BA5EB0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202" y="4761020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時間  </a:t>
            </a:r>
            <a:r>
              <a:rPr lang="en-US" altLang="ja-JP" sz="2800" kern="0" dirty="0">
                <a:solidFill>
                  <a:schemeClr val="tx1"/>
                </a:solidFill>
              </a:rPr>
              <a:t>T</a:t>
            </a:r>
            <a:endParaRPr lang="ja-JP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76" name="Rectangle 266">
            <a:extLst>
              <a:ext uri="{FF2B5EF4-FFF2-40B4-BE49-F238E27FC236}">
                <a16:creationId xmlns:a16="http://schemas.microsoft.com/office/drawing/2014/main" id="{0885D4E1-D51B-449F-B833-5AEE0C6BB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29" y="4763164"/>
            <a:ext cx="163877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質量  </a:t>
            </a:r>
            <a:r>
              <a:rPr lang="en-US" altLang="ja-JP" sz="2800" kern="0" dirty="0">
                <a:solidFill>
                  <a:schemeClr val="tx1"/>
                </a:solidFill>
              </a:rPr>
              <a:t>M</a:t>
            </a:r>
            <a:endParaRPr lang="ja-JP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77" name="Rectangle 266">
            <a:extLst>
              <a:ext uri="{FF2B5EF4-FFF2-40B4-BE49-F238E27FC236}">
                <a16:creationId xmlns:a16="http://schemas.microsoft.com/office/drawing/2014/main" id="{D38F8D44-4E30-4AC7-BFA6-289C47D32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608" y="5354064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速度　</a:t>
            </a:r>
          </a:p>
        </p:txBody>
      </p:sp>
      <p:sp>
        <p:nvSpPr>
          <p:cNvPr id="78" name="Rectangle 266">
            <a:extLst>
              <a:ext uri="{FF2B5EF4-FFF2-40B4-BE49-F238E27FC236}">
                <a16:creationId xmlns:a16="http://schemas.microsoft.com/office/drawing/2014/main" id="{F0CD0535-45BD-47A2-BCC0-744AC6E1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72" y="5371993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加速度　</a:t>
            </a:r>
            <a:endParaRPr lang="ja-JP" altLang="en-US" sz="2800" kern="0" baseline="30000" dirty="0">
              <a:solidFill>
                <a:schemeClr val="tx1"/>
              </a:solidFill>
            </a:endParaRPr>
          </a:p>
        </p:txBody>
      </p:sp>
      <p:sp>
        <p:nvSpPr>
          <p:cNvPr id="79" name="Rectangle 266">
            <a:extLst>
              <a:ext uri="{FF2B5EF4-FFF2-40B4-BE49-F238E27FC236}">
                <a16:creationId xmlns:a16="http://schemas.microsoft.com/office/drawing/2014/main" id="{4FD0E5C4-13B3-4FD0-A135-28C1DC4B5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608" y="5943943"/>
            <a:ext cx="2850777" cy="46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力　</a:t>
            </a:r>
            <a:endParaRPr lang="ja-JP" altLang="en-US" sz="2800" kern="0" baseline="30000" dirty="0">
              <a:solidFill>
                <a:schemeClr val="tx1"/>
              </a:solidFill>
            </a:endParaRPr>
          </a:p>
        </p:txBody>
      </p:sp>
      <p:sp>
        <p:nvSpPr>
          <p:cNvPr id="80" name="Rectangle 266">
            <a:extLst>
              <a:ext uri="{FF2B5EF4-FFF2-40B4-BE49-F238E27FC236}">
                <a16:creationId xmlns:a16="http://schemas.microsoft.com/office/drawing/2014/main" id="{3806213B-0AD4-42E6-BF5E-4DEAAD45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549" y="5908083"/>
            <a:ext cx="283284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仕事　</a:t>
            </a:r>
            <a:endParaRPr lang="ja-JP" altLang="en-US" sz="2800" kern="0" baseline="30000" dirty="0">
              <a:solidFill>
                <a:schemeClr val="tx1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7EE0A7B1-97CC-40B7-8D82-B65F55E643E4}"/>
              </a:ext>
            </a:extLst>
          </p:cNvPr>
          <p:cNvSpPr/>
          <p:nvPr/>
        </p:nvSpPr>
        <p:spPr>
          <a:xfrm>
            <a:off x="4635418" y="535247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</a:rPr>
              <a:t>L/T</a:t>
            </a:r>
            <a:endParaRPr lang="ja-JP" altLang="en-US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AA41F69-85F8-4085-9A10-E58E1085865A}"/>
              </a:ext>
            </a:extLst>
          </p:cNvPr>
          <p:cNvSpPr/>
          <p:nvPr/>
        </p:nvSpPr>
        <p:spPr>
          <a:xfrm>
            <a:off x="7422386" y="5366259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</a:rPr>
              <a:t>L/T</a:t>
            </a:r>
            <a:r>
              <a:rPr lang="en-US" altLang="ja-JP" kern="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ja-JP" altLang="en-US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194D064-0B48-4FD1-8BC9-F6D412CC6A62}"/>
              </a:ext>
            </a:extLst>
          </p:cNvPr>
          <p:cNvSpPr/>
          <p:nvPr/>
        </p:nvSpPr>
        <p:spPr>
          <a:xfrm>
            <a:off x="4399871" y="590844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</a:rPr>
              <a:t>ML/T</a:t>
            </a:r>
            <a:r>
              <a:rPr lang="en-US" altLang="ja-JP" kern="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ja-JP" altLang="en-US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877EC082-A9B9-4AE8-9CA2-793A93022BC1}"/>
              </a:ext>
            </a:extLst>
          </p:cNvPr>
          <p:cNvSpPr/>
          <p:nvPr/>
        </p:nvSpPr>
        <p:spPr>
          <a:xfrm>
            <a:off x="7459034" y="5908442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</a:rPr>
              <a:t>ML</a:t>
            </a:r>
            <a:r>
              <a:rPr lang="en-US" altLang="ja-JP" kern="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</a:rPr>
              <a:t>/T</a:t>
            </a:r>
            <a:r>
              <a:rPr lang="en-US" altLang="ja-JP" kern="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ja-JP" altLang="en-US" kern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Rectangle 266">
            <a:extLst>
              <a:ext uri="{FF2B5EF4-FFF2-40B4-BE49-F238E27FC236}">
                <a16:creationId xmlns:a16="http://schemas.microsoft.com/office/drawing/2014/main" id="{26183C74-4D61-48B9-8CB4-2D958F1CE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973" y="4760278"/>
            <a:ext cx="27815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基本量の次元</a:t>
            </a:r>
          </a:p>
        </p:txBody>
      </p:sp>
      <p:sp>
        <p:nvSpPr>
          <p:cNvPr id="86" name="Rectangle 266">
            <a:extLst>
              <a:ext uri="{FF2B5EF4-FFF2-40B4-BE49-F238E27FC236}">
                <a16:creationId xmlns:a16="http://schemas.microsoft.com/office/drawing/2014/main" id="{D6DFFA81-CA49-4B57-988F-847968FE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41" y="5376132"/>
            <a:ext cx="350104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合成量の次元</a:t>
            </a:r>
          </a:p>
        </p:txBody>
      </p:sp>
      <p:sp>
        <p:nvSpPr>
          <p:cNvPr id="87" name="円形吹き出し 223">
            <a:extLst>
              <a:ext uri="{FF2B5EF4-FFF2-40B4-BE49-F238E27FC236}">
                <a16:creationId xmlns:a16="http://schemas.microsoft.com/office/drawing/2014/main" id="{41630FEF-0378-4AF9-810B-FF28A5C4A6F5}"/>
              </a:ext>
            </a:extLst>
          </p:cNvPr>
          <p:cNvSpPr/>
          <p:nvPr/>
        </p:nvSpPr>
        <p:spPr bwMode="auto">
          <a:xfrm>
            <a:off x="285937" y="5921268"/>
            <a:ext cx="2937186" cy="568876"/>
          </a:xfrm>
          <a:prstGeom prst="wedgeEllipseCallout">
            <a:avLst>
              <a:gd name="adj1" fmla="val 64936"/>
              <a:gd name="adj2" fmla="val -55898"/>
            </a:avLst>
          </a:prstGeom>
          <a:solidFill>
            <a:srgbClr val="FFF0DC"/>
          </a:solidFill>
          <a:ln w="19050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000" kern="0" dirty="0">
                <a:solidFill>
                  <a:srgbClr val="996633"/>
                </a:solidFill>
              </a:rPr>
              <a:t>定義に従って組立てる</a:t>
            </a:r>
            <a:endParaRPr lang="ja-JP" altLang="en-US" sz="20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904B39-8E07-44D2-9C65-FB710BE7D68A}"/>
              </a:ext>
            </a:extLst>
          </p:cNvPr>
          <p:cNvSpPr/>
          <p:nvPr/>
        </p:nvSpPr>
        <p:spPr>
          <a:xfrm>
            <a:off x="6267510" y="17343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anose="020B0600070205080204" pitchFamily="50" charset="-128"/>
              </a:rPr>
              <a:t>1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7EE2A90-266A-41A8-A94D-BBFFC4C52ED4}"/>
              </a:ext>
            </a:extLst>
          </p:cNvPr>
          <p:cNvSpPr/>
          <p:nvPr/>
        </p:nvSpPr>
        <p:spPr>
          <a:xfrm>
            <a:off x="7838010" y="225640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2B8EAB0-4885-4B2F-96F2-8EF9A396EFC7}"/>
              </a:ext>
            </a:extLst>
          </p:cNvPr>
          <p:cNvSpPr/>
          <p:nvPr/>
        </p:nvSpPr>
        <p:spPr>
          <a:xfrm>
            <a:off x="6235643" y="278535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Rectangle 144">
            <a:extLst>
              <a:ext uri="{FF2B5EF4-FFF2-40B4-BE49-F238E27FC236}">
                <a16:creationId xmlns:a16="http://schemas.microsoft.com/office/drawing/2014/main" id="{7DC05714-3BB6-48D2-8466-13756075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539" y="1735819"/>
            <a:ext cx="498144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Rectangle 144">
            <a:extLst>
              <a:ext uri="{FF2B5EF4-FFF2-40B4-BE49-F238E27FC236}">
                <a16:creationId xmlns:a16="http://schemas.microsoft.com/office/drawing/2014/main" id="{AE6DFF80-08BA-47C1-A323-AE3C3609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338" y="2236765"/>
            <a:ext cx="498144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Rectangle 144">
            <a:extLst>
              <a:ext uri="{FF2B5EF4-FFF2-40B4-BE49-F238E27FC236}">
                <a16:creationId xmlns:a16="http://schemas.microsoft.com/office/drawing/2014/main" id="{210DCF8A-50FA-4B8A-B38B-F1E3F138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2467" y="2755196"/>
            <a:ext cx="498144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1" name="Rectangle 266">
            <a:extLst>
              <a:ext uri="{FF2B5EF4-FFF2-40B4-BE49-F238E27FC236}">
                <a16:creationId xmlns:a16="http://schemas.microsoft.com/office/drawing/2014/main" id="{97CEE390-1418-4C55-AF5B-EC5A63698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45" y="954661"/>
            <a:ext cx="679499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有効数字を決めた理由を明記すること。</a:t>
            </a:r>
          </a:p>
        </p:txBody>
      </p:sp>
      <p:sp>
        <p:nvSpPr>
          <p:cNvPr id="92" name="円形吹き出し 223">
            <a:extLst>
              <a:ext uri="{FF2B5EF4-FFF2-40B4-BE49-F238E27FC236}">
                <a16:creationId xmlns:a16="http://schemas.microsoft.com/office/drawing/2014/main" id="{AFFE651F-5493-4D06-B2A8-7851FF59D143}"/>
              </a:ext>
            </a:extLst>
          </p:cNvPr>
          <p:cNvSpPr/>
          <p:nvPr/>
        </p:nvSpPr>
        <p:spPr bwMode="auto">
          <a:xfrm>
            <a:off x="6817861" y="274717"/>
            <a:ext cx="2025694" cy="1319759"/>
          </a:xfrm>
          <a:prstGeom prst="wedgeEllipseCallout">
            <a:avLst>
              <a:gd name="adj1" fmla="val -30971"/>
              <a:gd name="adj2" fmla="val 37134"/>
            </a:avLst>
          </a:prstGeom>
          <a:solidFill>
            <a:srgbClr val="FFF0DC"/>
          </a:solidFill>
          <a:ln w="19050" cap="flat" cmpd="sng" algn="ctr">
            <a:solidFill>
              <a:srgbClr val="FFEBC8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2400" kern="0" dirty="0">
                <a:solidFill>
                  <a:srgbClr val="996633"/>
                </a:solidFill>
              </a:rPr>
              <a:t>ノートで解</a:t>
            </a:r>
            <a:endParaRPr lang="en-US" altLang="ja-JP" sz="24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400" kern="0" dirty="0">
                <a:solidFill>
                  <a:srgbClr val="996633"/>
                </a:solidFill>
              </a:rPr>
              <a:t>いてみてから</a:t>
            </a:r>
            <a:endParaRPr lang="en-US" altLang="ja-JP" sz="2400" kern="0" dirty="0">
              <a:solidFill>
                <a:srgbClr val="996633"/>
              </a:solidFill>
            </a:endParaRPr>
          </a:p>
          <a:p>
            <a:pPr algn="ctr">
              <a:spcBef>
                <a:spcPts val="0"/>
              </a:spcBef>
            </a:pPr>
            <a:r>
              <a:rPr lang="ja-JP" altLang="en-US" sz="2400" kern="0" dirty="0">
                <a:solidFill>
                  <a:srgbClr val="996633"/>
                </a:solidFill>
              </a:rPr>
              <a:t>次に進もう</a:t>
            </a:r>
            <a:endParaRPr lang="ja-JP" altLang="en-US" sz="2400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F84D694-4C46-4553-B1B0-F13BA21B9522}"/>
              </a:ext>
            </a:extLst>
          </p:cNvPr>
          <p:cNvSpPr/>
          <p:nvPr/>
        </p:nvSpPr>
        <p:spPr>
          <a:xfrm>
            <a:off x="4141163" y="326068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Rectangle 144">
            <a:extLst>
              <a:ext uri="{FF2B5EF4-FFF2-40B4-BE49-F238E27FC236}">
                <a16:creationId xmlns:a16="http://schemas.microsoft.com/office/drawing/2014/main" id="{FEBAF5E9-5E5F-41AF-8ECA-B4F25B74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987" y="3230525"/>
            <a:ext cx="498144" cy="52322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4" grpId="0"/>
      <p:bldP spid="17" grpId="0"/>
      <p:bldP spid="18" grpId="0"/>
      <p:bldP spid="19" grpId="0"/>
      <p:bldP spid="21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2" grpId="0"/>
      <p:bldP spid="3" grpId="0"/>
      <p:bldP spid="4" grpId="0"/>
      <p:bldP spid="88" grpId="0" animBg="1"/>
      <p:bldP spid="89" grpId="0" animBg="1"/>
      <p:bldP spid="90" grpId="0" animBg="1"/>
      <p:bldP spid="41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2"/>
          <p:cNvSpPr>
            <a:spLocks noChangeArrowheads="1"/>
          </p:cNvSpPr>
          <p:nvPr/>
        </p:nvSpPr>
        <p:spPr bwMode="auto">
          <a:xfrm>
            <a:off x="0" y="0"/>
            <a:ext cx="9144000" cy="795403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endParaRPr lang="ja-JP" altLang="en-US"/>
          </a:p>
        </p:txBody>
      </p:sp>
      <p:sp>
        <p:nvSpPr>
          <p:cNvPr id="186" name="Rectangle 103"/>
          <p:cNvSpPr>
            <a:spLocks noChangeArrowheads="1"/>
          </p:cNvSpPr>
          <p:nvPr/>
        </p:nvSpPr>
        <p:spPr bwMode="auto">
          <a:xfrm>
            <a:off x="179388" y="103253"/>
            <a:ext cx="113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</a:rPr>
              <a:t>力学</a:t>
            </a:r>
            <a:r>
              <a:rPr lang="ja-JP" altLang="en-US" dirty="0"/>
              <a:t>　</a:t>
            </a:r>
          </a:p>
        </p:txBody>
      </p:sp>
      <p:sp>
        <p:nvSpPr>
          <p:cNvPr id="187" name="Rectangle 104"/>
          <p:cNvSpPr>
            <a:spLocks noChangeArrowheads="1"/>
          </p:cNvSpPr>
          <p:nvPr/>
        </p:nvSpPr>
        <p:spPr bwMode="auto">
          <a:xfrm>
            <a:off x="2700338" y="103253"/>
            <a:ext cx="2589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に関する物理学</a:t>
            </a:r>
          </a:p>
        </p:txBody>
      </p:sp>
      <p:sp>
        <p:nvSpPr>
          <p:cNvPr id="188" name="Rectangle 105"/>
          <p:cNvSpPr>
            <a:spLocks noChangeArrowheads="1"/>
          </p:cNvSpPr>
          <p:nvPr/>
        </p:nvSpPr>
        <p:spPr bwMode="auto">
          <a:xfrm>
            <a:off x="5364163" y="103253"/>
            <a:ext cx="3779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dirty="0"/>
              <a:t>物理学各分野の基礎　</a:t>
            </a:r>
          </a:p>
        </p:txBody>
      </p:sp>
      <p:sp>
        <p:nvSpPr>
          <p:cNvPr id="189" name="AutoShape 106"/>
          <p:cNvSpPr>
            <a:spLocks noChangeArrowheads="1"/>
          </p:cNvSpPr>
          <p:nvPr/>
        </p:nvSpPr>
        <p:spPr bwMode="auto">
          <a:xfrm>
            <a:off x="1074738" y="103253"/>
            <a:ext cx="1708150" cy="554038"/>
          </a:xfrm>
          <a:prstGeom prst="roundRect">
            <a:avLst>
              <a:gd name="adj" fmla="val 27370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90" name="Rectangle 107"/>
          <p:cNvSpPr>
            <a:spLocks noChangeArrowheads="1"/>
          </p:cNvSpPr>
          <p:nvPr/>
        </p:nvSpPr>
        <p:spPr bwMode="auto">
          <a:xfrm>
            <a:off x="1116013" y="103253"/>
            <a:ext cx="176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9900CC"/>
                </a:solidFill>
              </a:rPr>
              <a:t>力と運動　</a:t>
            </a:r>
          </a:p>
        </p:txBody>
      </p:sp>
      <p:sp>
        <p:nvSpPr>
          <p:cNvPr id="192" name="Rectangle 169"/>
          <p:cNvSpPr>
            <a:spLocks noChangeArrowheads="1"/>
          </p:cNvSpPr>
          <p:nvPr/>
        </p:nvSpPr>
        <p:spPr bwMode="auto">
          <a:xfrm>
            <a:off x="257175" y="925123"/>
            <a:ext cx="5219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solidFill>
                  <a:srgbClr val="996633"/>
                </a:solidFill>
                <a:latin typeface="Bookman Old Style" pitchFamily="18" charset="0"/>
              </a:rPr>
              <a:t>はじめに</a:t>
            </a:r>
            <a:r>
              <a:rPr lang="ja-JP" altLang="en-US" dirty="0">
                <a:solidFill>
                  <a:schemeClr val="accent2"/>
                </a:solidFill>
                <a:latin typeface="Bookman Old Style" pitchFamily="18" charset="0"/>
              </a:rPr>
              <a:t>運動</a:t>
            </a:r>
            <a:r>
              <a:rPr lang="ja-JP" altLang="en-US" dirty="0">
                <a:solidFill>
                  <a:srgbClr val="996633"/>
                </a:solidFill>
                <a:latin typeface="Bookman Old Style" pitchFamily="18" charset="0"/>
              </a:rPr>
              <a:t>について考える。</a:t>
            </a:r>
          </a:p>
        </p:txBody>
      </p:sp>
      <p:sp>
        <p:nvSpPr>
          <p:cNvPr id="193" name="Rectangle 170"/>
          <p:cNvSpPr>
            <a:spLocks noChangeArrowheads="1"/>
          </p:cNvSpPr>
          <p:nvPr/>
        </p:nvSpPr>
        <p:spPr bwMode="auto">
          <a:xfrm>
            <a:off x="257175" y="1326760"/>
            <a:ext cx="957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solidFill>
                  <a:srgbClr val="996633"/>
                </a:solidFill>
                <a:latin typeface="Bookman Old Style" pitchFamily="18" charset="0"/>
              </a:rPr>
              <a:t>波</a:t>
            </a:r>
          </a:p>
        </p:txBody>
      </p:sp>
      <p:sp>
        <p:nvSpPr>
          <p:cNvPr id="194" name="Rectangle 171"/>
          <p:cNvSpPr>
            <a:spLocks noChangeArrowheads="1"/>
          </p:cNvSpPr>
          <p:nvPr/>
        </p:nvSpPr>
        <p:spPr bwMode="auto">
          <a:xfrm>
            <a:off x="865188" y="1366448"/>
            <a:ext cx="957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solidFill>
                  <a:srgbClr val="996633"/>
                </a:solidFill>
                <a:latin typeface="Bookman Old Style" pitchFamily="18" charset="0"/>
              </a:rPr>
              <a:t>熱</a:t>
            </a:r>
          </a:p>
        </p:txBody>
      </p:sp>
      <p:sp>
        <p:nvSpPr>
          <p:cNvPr id="195" name="Rectangle 172"/>
          <p:cNvSpPr>
            <a:spLocks noChangeArrowheads="1"/>
          </p:cNvSpPr>
          <p:nvPr/>
        </p:nvSpPr>
        <p:spPr bwMode="auto">
          <a:xfrm>
            <a:off x="1495425" y="1364860"/>
            <a:ext cx="957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solidFill>
                  <a:srgbClr val="996633"/>
                </a:solidFill>
                <a:latin typeface="Bookman Old Style" pitchFamily="18" charset="0"/>
              </a:rPr>
              <a:t>電気</a:t>
            </a:r>
          </a:p>
        </p:txBody>
      </p:sp>
      <p:sp>
        <p:nvSpPr>
          <p:cNvPr id="196" name="Rectangle 173"/>
          <p:cNvSpPr>
            <a:spLocks noChangeArrowheads="1"/>
          </p:cNvSpPr>
          <p:nvPr/>
        </p:nvSpPr>
        <p:spPr bwMode="auto">
          <a:xfrm>
            <a:off x="2486025" y="1352160"/>
            <a:ext cx="2065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solidFill>
                  <a:srgbClr val="996633"/>
                </a:solidFill>
                <a:latin typeface="Bookman Old Style" pitchFamily="18" charset="0"/>
              </a:rPr>
              <a:t>原子、分子</a:t>
            </a:r>
          </a:p>
        </p:txBody>
      </p:sp>
      <p:sp>
        <p:nvSpPr>
          <p:cNvPr id="197" name="Rectangle 174"/>
          <p:cNvSpPr>
            <a:spLocks noChangeArrowheads="1"/>
          </p:cNvSpPr>
          <p:nvPr/>
        </p:nvSpPr>
        <p:spPr bwMode="auto">
          <a:xfrm>
            <a:off x="4483100" y="1339460"/>
            <a:ext cx="180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solidFill>
                  <a:srgbClr val="996633"/>
                </a:solidFill>
                <a:latin typeface="Bookman Old Style" pitchFamily="18" charset="0"/>
              </a:rPr>
              <a:t>化学反応</a:t>
            </a:r>
          </a:p>
        </p:txBody>
      </p:sp>
      <p:sp>
        <p:nvSpPr>
          <p:cNvPr id="198" name="Rectangle 175"/>
          <p:cNvSpPr>
            <a:spLocks noChangeArrowheads="1"/>
          </p:cNvSpPr>
          <p:nvPr/>
        </p:nvSpPr>
        <p:spPr bwMode="auto">
          <a:xfrm>
            <a:off x="6154738" y="1328348"/>
            <a:ext cx="2011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solidFill>
                  <a:srgbClr val="996633"/>
                </a:solidFill>
                <a:latin typeface="Bookman Old Style" pitchFamily="18" charset="0"/>
              </a:rPr>
              <a:t>生命現象</a:t>
            </a:r>
          </a:p>
        </p:txBody>
      </p:sp>
      <p:sp>
        <p:nvSpPr>
          <p:cNvPr id="199" name="Rectangle 176"/>
          <p:cNvSpPr>
            <a:spLocks noChangeArrowheads="1"/>
          </p:cNvSpPr>
          <p:nvPr/>
        </p:nvSpPr>
        <p:spPr bwMode="auto">
          <a:xfrm>
            <a:off x="257175" y="1763323"/>
            <a:ext cx="7564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  <a:latin typeface="Bookman Old Style" pitchFamily="18" charset="0"/>
              </a:rPr>
              <a:t>運動</a:t>
            </a:r>
            <a:r>
              <a:rPr lang="ja-JP" altLang="en-US" dirty="0">
                <a:solidFill>
                  <a:srgbClr val="996633"/>
                </a:solidFill>
                <a:latin typeface="Bookman Old Style" pitchFamily="18" charset="0"/>
              </a:rPr>
              <a:t>はすべての現象で</a:t>
            </a:r>
            <a:r>
              <a:rPr lang="ja-JP" altLang="en-US" dirty="0">
                <a:solidFill>
                  <a:schemeClr val="accent2"/>
                </a:solidFill>
                <a:latin typeface="Bookman Old Style" pitchFamily="18" charset="0"/>
              </a:rPr>
              <a:t>基本的役割</a:t>
            </a:r>
            <a:r>
              <a:rPr lang="ja-JP" altLang="en-US" dirty="0">
                <a:solidFill>
                  <a:srgbClr val="996633"/>
                </a:solidFill>
                <a:latin typeface="Bookman Old Style" pitchFamily="18" charset="0"/>
              </a:rPr>
              <a:t>を演じる。</a:t>
            </a:r>
          </a:p>
        </p:txBody>
      </p:sp>
      <p:sp>
        <p:nvSpPr>
          <p:cNvPr id="200" name="Rectangle 177"/>
          <p:cNvSpPr>
            <a:spLocks noChangeArrowheads="1"/>
          </p:cNvSpPr>
          <p:nvPr/>
        </p:nvSpPr>
        <p:spPr bwMode="auto">
          <a:xfrm>
            <a:off x="7777163" y="1355335"/>
            <a:ext cx="1071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>
                <a:solidFill>
                  <a:srgbClr val="660033"/>
                </a:solidFill>
                <a:latin typeface="Bookman Old Style" pitchFamily="18" charset="0"/>
              </a:rPr>
              <a:t>・・・・</a:t>
            </a:r>
          </a:p>
        </p:txBody>
      </p:sp>
      <p:sp>
        <p:nvSpPr>
          <p:cNvPr id="202" name="AutoShape 185"/>
          <p:cNvSpPr>
            <a:spLocks noChangeArrowheads="1"/>
          </p:cNvSpPr>
          <p:nvPr/>
        </p:nvSpPr>
        <p:spPr bwMode="auto">
          <a:xfrm>
            <a:off x="568737" y="2555411"/>
            <a:ext cx="8120577" cy="2895099"/>
          </a:xfrm>
          <a:prstGeom prst="roundRect">
            <a:avLst>
              <a:gd name="adj" fmla="val 11708"/>
            </a:avLst>
          </a:prstGeom>
          <a:solidFill>
            <a:srgbClr val="FFF0DC"/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75000"/>
                  </a:schemeClr>
                </a:solidFill>
              </a:rPr>
              <a:t>暗黙の約束</a:t>
            </a:r>
          </a:p>
        </p:txBody>
      </p:sp>
      <p:sp>
        <p:nvSpPr>
          <p:cNvPr id="203" name="AutoShape 268"/>
          <p:cNvSpPr>
            <a:spLocks noChangeArrowheads="1"/>
          </p:cNvSpPr>
          <p:nvPr/>
        </p:nvSpPr>
        <p:spPr bwMode="auto">
          <a:xfrm>
            <a:off x="988205" y="3679616"/>
            <a:ext cx="7574477" cy="577850"/>
          </a:xfrm>
          <a:prstGeom prst="roundRect">
            <a:avLst>
              <a:gd name="adj" fmla="val 29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ja-JP" altLang="en-US" dirty="0">
                <a:solidFill>
                  <a:srgbClr val="996633"/>
                </a:solidFill>
              </a:rPr>
              <a:t>文字変数はその都度定義しなくてはならない。</a:t>
            </a:r>
          </a:p>
        </p:txBody>
      </p:sp>
      <p:sp>
        <p:nvSpPr>
          <p:cNvPr id="204" name="AutoShape 268"/>
          <p:cNvSpPr>
            <a:spLocks noChangeArrowheads="1"/>
          </p:cNvSpPr>
          <p:nvPr/>
        </p:nvSpPr>
        <p:spPr bwMode="auto">
          <a:xfrm>
            <a:off x="949918" y="4224922"/>
            <a:ext cx="7574477" cy="577850"/>
          </a:xfrm>
          <a:prstGeom prst="roundRect">
            <a:avLst>
              <a:gd name="adj" fmla="val 29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ja-JP" altLang="en-US" dirty="0">
                <a:solidFill>
                  <a:srgbClr val="996633"/>
                </a:solidFill>
              </a:rPr>
              <a:t>文字変数が単位を含むかもその都度定義する。</a:t>
            </a:r>
          </a:p>
        </p:txBody>
      </p:sp>
      <p:sp>
        <p:nvSpPr>
          <p:cNvPr id="205" name="AutoShape 268"/>
          <p:cNvSpPr>
            <a:spLocks noChangeArrowheads="1"/>
          </p:cNvSpPr>
          <p:nvPr/>
        </p:nvSpPr>
        <p:spPr bwMode="auto">
          <a:xfrm>
            <a:off x="995605" y="4756401"/>
            <a:ext cx="7574477" cy="577850"/>
          </a:xfrm>
          <a:prstGeom prst="roundRect">
            <a:avLst>
              <a:gd name="adj" fmla="val 29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ja-JP" altLang="en-US" dirty="0">
                <a:solidFill>
                  <a:srgbClr val="996633"/>
                </a:solidFill>
              </a:rPr>
              <a:t>単位に</a:t>
            </a:r>
            <a:r>
              <a:rPr lang="en-US" altLang="ja-JP" dirty="0">
                <a:solidFill>
                  <a:srgbClr val="996633"/>
                </a:solidFill>
              </a:rPr>
              <a:t>[</a:t>
            </a:r>
            <a:r>
              <a:rPr lang="ja-JP" altLang="en-US" dirty="0">
                <a:solidFill>
                  <a:srgbClr val="996633"/>
                </a:solidFill>
              </a:rPr>
              <a:t>　</a:t>
            </a:r>
            <a:r>
              <a:rPr lang="en-US" altLang="ja-JP" dirty="0">
                <a:solidFill>
                  <a:srgbClr val="996633"/>
                </a:solidFill>
              </a:rPr>
              <a:t>]</a:t>
            </a:r>
            <a:r>
              <a:rPr lang="ja-JP" altLang="en-US" dirty="0">
                <a:solidFill>
                  <a:srgbClr val="996633"/>
                </a:solidFill>
              </a:rPr>
              <a:t>を付ける表記ではどちらにも取れる。</a:t>
            </a:r>
          </a:p>
        </p:txBody>
      </p:sp>
      <p:sp>
        <p:nvSpPr>
          <p:cNvPr id="206" name="AutoShape 268"/>
          <p:cNvSpPr>
            <a:spLocks noChangeArrowheads="1"/>
          </p:cNvSpPr>
          <p:nvPr/>
        </p:nvSpPr>
        <p:spPr bwMode="auto">
          <a:xfrm>
            <a:off x="959937" y="3174137"/>
            <a:ext cx="7574477" cy="577850"/>
          </a:xfrm>
          <a:prstGeom prst="roundRect">
            <a:avLst>
              <a:gd name="adj" fmla="val 29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ja-JP" altLang="en-US" dirty="0">
                <a:solidFill>
                  <a:srgbClr val="996633"/>
                </a:solidFill>
              </a:rPr>
              <a:t>言葉、数値、単位は意味が決まっている。</a:t>
            </a:r>
          </a:p>
        </p:txBody>
      </p:sp>
      <p:sp>
        <p:nvSpPr>
          <p:cNvPr id="207" name="Rectangle 180"/>
          <p:cNvSpPr>
            <a:spLocks noChangeArrowheads="1"/>
          </p:cNvSpPr>
          <p:nvPr/>
        </p:nvSpPr>
        <p:spPr bwMode="auto">
          <a:xfrm>
            <a:off x="397852" y="6139278"/>
            <a:ext cx="7564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ja-JP" altLang="en-US" dirty="0">
                <a:solidFill>
                  <a:srgbClr val="996633"/>
                </a:solidFill>
                <a:latin typeface="Bookman Old Style" pitchFamily="18" charset="0"/>
              </a:rPr>
              <a:t>最も簡単な</a:t>
            </a:r>
            <a:r>
              <a:rPr lang="ja-JP" altLang="en-US" dirty="0">
                <a:solidFill>
                  <a:schemeClr val="accent2"/>
                </a:solidFill>
                <a:latin typeface="Bookman Old Style" pitchFamily="18" charset="0"/>
              </a:rPr>
              <a:t>直線運動</a:t>
            </a:r>
            <a:r>
              <a:rPr lang="ja-JP" altLang="en-US" dirty="0">
                <a:solidFill>
                  <a:srgbClr val="996633"/>
                </a:solidFill>
                <a:latin typeface="Bookman Old Style" pitchFamily="18" charset="0"/>
              </a:rPr>
              <a:t>からはじめよう。</a:t>
            </a:r>
          </a:p>
        </p:txBody>
      </p:sp>
    </p:spTree>
    <p:extLst>
      <p:ext uri="{BB962C8B-B14F-4D97-AF65-F5344CB8AC3E}">
        <p14:creationId xmlns:p14="http://schemas.microsoft.com/office/powerpoint/2010/main" val="2145677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88" grpId="0"/>
      <p:bldP spid="189" grpId="0" animBg="1"/>
      <p:bldP spid="190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2" grpId="0" animBg="1"/>
      <p:bldP spid="203" grpId="0"/>
      <p:bldP spid="204" grpId="0"/>
      <p:bldP spid="205" grpId="0"/>
      <p:bldP spid="206" grpId="0"/>
      <p:bldP spid="207" grpId="0"/>
    </p:bldLst>
  </p:timing>
</p:sld>
</file>

<file path=ppt/theme/theme1.xml><?xml version="1.0" encoding="utf-8"?>
<a:theme xmlns:a="http://schemas.openxmlformats.org/drawingml/2006/main" name="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Office\Template\新しいﾌﾟﾚｾﾞﾝﾃｰｼｮﾝ.pot</Template>
  <TotalTime>132357</TotalTime>
  <Words>3981</Words>
  <Application>Microsoft Office PowerPoint</Application>
  <PresentationFormat>画面に合わせる (4:3)</PresentationFormat>
  <Paragraphs>1044</Paragraphs>
  <Slides>37</Slides>
  <Notes>2</Notes>
  <HiddenSlides>0</HiddenSlides>
  <MMClips>0</MMClips>
  <ScaleCrop>false</ScaleCrop>
  <HeadingPairs>
    <vt:vector size="10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37</vt:i4>
      </vt:variant>
      <vt:variant>
        <vt:lpstr>目的別スライド ショー</vt:lpstr>
      </vt:variant>
      <vt:variant>
        <vt:i4>15</vt:i4>
      </vt:variant>
    </vt:vector>
  </HeadingPairs>
  <TitlesOfParts>
    <vt:vector size="61" baseType="lpstr">
      <vt:lpstr>ＭＳ ゴシック</vt:lpstr>
      <vt:lpstr>Arial</vt:lpstr>
      <vt:lpstr>Bookman Old Style</vt:lpstr>
      <vt:lpstr>Century</vt:lpstr>
      <vt:lpstr>Symbol</vt:lpstr>
      <vt:lpstr>Times New Roman</vt:lpstr>
      <vt:lpstr>新しいﾌﾟﾚｾﾞﾝﾃｰｼｮﾝ</vt:lpstr>
      <vt:lpstr>Equation</vt:lpstr>
      <vt:lpstr>数式</vt:lpstr>
      <vt:lpstr>基礎物理学Ⅰ／＜4＞第1回講義</vt:lpstr>
      <vt:lpstr>Zoom画面</vt:lpstr>
      <vt:lpstr>講義　基礎物理学I〈4〉</vt:lpstr>
      <vt:lpstr>講義　基礎物理学I〈4〉</vt:lpstr>
      <vt:lpstr>単位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変位と速度　</vt:lpstr>
      <vt:lpstr>変位と速度　</vt:lpstr>
      <vt:lpstr>速度とグラフ</vt:lpstr>
      <vt:lpstr>速度とグラフ</vt:lpstr>
      <vt:lpstr>速度とグラフ</vt:lpstr>
      <vt:lpstr>速度とグラフ</vt:lpstr>
      <vt:lpstr>速度とグラフ</vt:lpstr>
      <vt:lpstr>速度とグラフ</vt:lpstr>
      <vt:lpstr>加速度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課題演習</vt:lpstr>
      <vt:lpstr>第1回課題</vt:lpstr>
      <vt:lpstr>PowerPoint プレゼンテーション</vt:lpstr>
      <vt:lpstr>目的別スライド ショー1</vt:lpstr>
      <vt:lpstr>加速度</vt:lpstr>
      <vt:lpstr>等加速度運動</vt:lpstr>
      <vt:lpstr>t 消去公式</vt:lpstr>
      <vt:lpstr>最高点落下点</vt:lpstr>
      <vt:lpstr>要点</vt:lpstr>
      <vt:lpstr>x=∫vdt</vt:lpstr>
      <vt:lpstr>v=∫adx</vt:lpstr>
      <vt:lpstr>自由落下</vt:lpstr>
      <vt:lpstr>グラフ</vt:lpstr>
      <vt:lpstr>放物運動</vt:lpstr>
      <vt:lpstr>速度とグラフ</vt:lpstr>
      <vt:lpstr>速度とグラフ2</vt:lpstr>
      <vt:lpstr>加速度とグラフ</vt:lpstr>
      <vt:lpstr>加速度とグラフ2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　静磁場</dc:title>
  <dc:creator>akama</dc:creator>
  <cp:lastModifiedBy>akama keiichi</cp:lastModifiedBy>
  <cp:revision>1318</cp:revision>
  <cp:lastPrinted>2002-01-30T02:01:24Z</cp:lastPrinted>
  <dcterms:created xsi:type="dcterms:W3CDTF">2001-12-01T11:59:04Z</dcterms:created>
  <dcterms:modified xsi:type="dcterms:W3CDTF">2020-04-22T15:49:59Z</dcterms:modified>
</cp:coreProperties>
</file>